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 id="2147483697" r:id="rId3"/>
  </p:sldMasterIdLst>
  <p:notesMasterIdLst>
    <p:notesMasterId r:id="rId32"/>
  </p:notesMasterIdLst>
  <p:sldIdLst>
    <p:sldId id="257" r:id="rId4"/>
    <p:sldId id="328" r:id="rId5"/>
    <p:sldId id="353" r:id="rId6"/>
    <p:sldId id="354" r:id="rId7"/>
    <p:sldId id="308" r:id="rId8"/>
    <p:sldId id="355" r:id="rId9"/>
    <p:sldId id="356" r:id="rId10"/>
    <p:sldId id="310" r:id="rId11"/>
    <p:sldId id="348" r:id="rId12"/>
    <p:sldId id="352" r:id="rId13"/>
    <p:sldId id="330" r:id="rId14"/>
    <p:sldId id="281" r:id="rId15"/>
    <p:sldId id="282" r:id="rId16"/>
    <p:sldId id="343" r:id="rId17"/>
    <p:sldId id="357" r:id="rId18"/>
    <p:sldId id="358" r:id="rId19"/>
    <p:sldId id="359" r:id="rId20"/>
    <p:sldId id="360" r:id="rId21"/>
    <p:sldId id="361" r:id="rId22"/>
    <p:sldId id="362" r:id="rId23"/>
    <p:sldId id="425" r:id="rId24"/>
    <p:sldId id="426" r:id="rId25"/>
    <p:sldId id="427" r:id="rId26"/>
    <p:sldId id="346" r:id="rId27"/>
    <p:sldId id="428" r:id="rId28"/>
    <p:sldId id="429" r:id="rId29"/>
    <p:sldId id="265" r:id="rId30"/>
    <p:sldId id="26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175" autoAdjust="0"/>
  </p:normalViewPr>
  <p:slideViewPr>
    <p:cSldViewPr snapToGrid="0">
      <p:cViewPr varScale="1">
        <p:scale>
          <a:sx n="49" d="100"/>
          <a:sy n="49" d="100"/>
        </p:scale>
        <p:origin x="13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68510E-A6FB-4C76-BA4A-A02572A9AC0C}"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C84838-3EB6-4BAB-B7BB-D92CA53B08B4}" type="slidenum">
              <a:rPr lang="en-US" smtClean="0"/>
              <a:t>‹#›</a:t>
            </a:fld>
            <a:endParaRPr lang="en-US"/>
          </a:p>
        </p:txBody>
      </p:sp>
    </p:spTree>
    <p:extLst>
      <p:ext uri="{BB962C8B-B14F-4D97-AF65-F5344CB8AC3E}">
        <p14:creationId xmlns:p14="http://schemas.microsoft.com/office/powerpoint/2010/main" val="3906363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C84838-3EB6-4BAB-B7BB-D92CA53B08B4}" type="slidenum">
              <a:rPr lang="en-US" smtClean="0"/>
              <a:t>1</a:t>
            </a:fld>
            <a:endParaRPr lang="en-US"/>
          </a:p>
        </p:txBody>
      </p:sp>
    </p:spTree>
    <p:extLst>
      <p:ext uri="{BB962C8B-B14F-4D97-AF65-F5344CB8AC3E}">
        <p14:creationId xmlns:p14="http://schemas.microsoft.com/office/powerpoint/2010/main" val="2249072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6797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mời</a:t>
            </a:r>
            <a:r>
              <a:rPr lang="en-US" baseline="0" dirty="0"/>
              <a:t> HS </a:t>
            </a:r>
            <a:r>
              <a:rPr lang="en-US" baseline="0" dirty="0" err="1"/>
              <a:t>nhận</a:t>
            </a:r>
            <a:r>
              <a:rPr lang="en-US" baseline="0" dirty="0"/>
              <a:t> </a:t>
            </a:r>
            <a:r>
              <a:rPr lang="en-US" baseline="0" dirty="0" err="1"/>
              <a:t>xét</a:t>
            </a:r>
            <a:r>
              <a:rPr lang="en-US" baseline="0" dirty="0"/>
              <a:t> </a:t>
            </a:r>
            <a:r>
              <a:rPr lang="en-US" baseline="0" dirty="0" err="1"/>
              <a:t>căn</a:t>
            </a:r>
            <a:r>
              <a:rPr lang="en-US" baseline="0" dirty="0"/>
              <a:t> </a:t>
            </a:r>
            <a:r>
              <a:rPr lang="en-US" baseline="0" dirty="0" err="1"/>
              <a:t>phòng</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vứt</a:t>
            </a:r>
            <a:r>
              <a:rPr lang="en-US" baseline="0" dirty="0"/>
              <a:t> </a:t>
            </a:r>
            <a:r>
              <a:rPr lang="en-US" baseline="0" dirty="0" err="1"/>
              <a:t>bề</a:t>
            </a:r>
            <a:r>
              <a:rPr lang="en-US" baseline="0" dirty="0"/>
              <a:t> </a:t>
            </a:r>
            <a:r>
              <a:rPr lang="en-US" baseline="0" dirty="0" err="1"/>
              <a:t>bộn</a:t>
            </a:r>
            <a:r>
              <a:rPr lang="en-US" baseline="0" dirty="0"/>
              <a:t> </a:t>
            </a:r>
            <a:r>
              <a:rPr lang="en-US" baseline="0" dirty="0" err="1"/>
              <a:t>giữa</a:t>
            </a:r>
            <a:r>
              <a:rPr lang="en-US" baseline="0" dirty="0"/>
              <a:t> </a:t>
            </a:r>
            <a:r>
              <a:rPr lang="en-US" baseline="0" dirty="0" err="1"/>
              <a:t>nha</a:t>
            </a:r>
            <a:r>
              <a:rPr lang="en-US" baseline="0" dirty="0"/>
              <a:t>.</a:t>
            </a:r>
          </a:p>
          <a:p>
            <a:r>
              <a:rPr lang="en-US" baseline="0" dirty="0" err="1"/>
              <a:t>Dẫn</a:t>
            </a:r>
            <a:r>
              <a:rPr lang="en-US" baseline="0" dirty="0"/>
              <a:t> </a:t>
            </a:r>
            <a:r>
              <a:rPr lang="en-US" baseline="0" dirty="0" err="1"/>
              <a:t>dắt</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dọn</a:t>
            </a:r>
            <a:r>
              <a:rPr lang="en-US" baseline="0" dirty="0"/>
              <a:t> </a:t>
            </a:r>
            <a:r>
              <a:rPr lang="en-US" baseline="0" dirty="0" err="1"/>
              <a:t>dẹp</a:t>
            </a:r>
            <a:r>
              <a:rPr lang="en-US" baseline="0" dirty="0"/>
              <a:t> </a:t>
            </a:r>
            <a:r>
              <a:rPr lang="en-US" baseline="0" dirty="0" err="1"/>
              <a:t>phòng</a:t>
            </a:r>
            <a:r>
              <a:rPr lang="en-US" baseline="0" dirty="0"/>
              <a:t> </a:t>
            </a:r>
            <a:r>
              <a:rPr lang="en-US" baseline="0" dirty="0" err="1"/>
              <a:t>khách</a:t>
            </a:r>
            <a:r>
              <a:rPr lang="en-US" baseline="0" dirty="0"/>
              <a:t> </a:t>
            </a:r>
            <a:r>
              <a:rPr lang="en-US" baseline="0" dirty="0" err="1"/>
              <a:t>bằng</a:t>
            </a:r>
            <a:r>
              <a:rPr lang="en-US" baseline="0" dirty="0"/>
              <a:t> </a:t>
            </a:r>
            <a:r>
              <a:rPr lang="en-US" baseline="0" dirty="0" err="1"/>
              <a:t>cách</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tốt</a:t>
            </a:r>
            <a:r>
              <a:rPr lang="en-US" baseline="0" dirty="0"/>
              <a:t> </a:t>
            </a:r>
            <a:r>
              <a:rPr lang="en-US" baseline="0" dirty="0" err="1"/>
              <a:t>các</a:t>
            </a:r>
            <a:r>
              <a:rPr lang="en-US" baseline="0" dirty="0"/>
              <a:t> </a:t>
            </a:r>
            <a:r>
              <a:rPr lang="en-US" baseline="0" dirty="0" err="1"/>
              <a:t>thử</a:t>
            </a:r>
            <a:r>
              <a:rPr lang="en-US" baseline="0" dirty="0"/>
              <a:t> </a:t>
            </a:r>
            <a:r>
              <a:rPr lang="en-US" baseline="0" dirty="0" err="1"/>
              <a:t>thách</a:t>
            </a:r>
            <a:r>
              <a:rPr lang="en-US" baseline="0" dirty="0"/>
              <a:t> </a:t>
            </a:r>
            <a:r>
              <a:rPr lang="en-US" baseline="0" dirty="0" err="1"/>
              <a:t>để</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vào</a:t>
            </a:r>
            <a:r>
              <a:rPr lang="en-US" baseline="0" dirty="0"/>
              <a:t> </a:t>
            </a:r>
            <a:r>
              <a:rPr lang="en-US" baseline="0" dirty="0" err="1"/>
              <a:t>giỏ</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1615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0785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36C84838-3EB6-4BAB-B7BB-D92CA53B08B4}" type="slidenum">
              <a:rPr lang="en-US" smtClean="0"/>
              <a:t>9</a:t>
            </a:fld>
            <a:endParaRPr lang="en-US"/>
          </a:p>
        </p:txBody>
      </p:sp>
    </p:spTree>
    <p:extLst>
      <p:ext uri="{BB962C8B-B14F-4D97-AF65-F5344CB8AC3E}">
        <p14:creationId xmlns:p14="http://schemas.microsoft.com/office/powerpoint/2010/main" val="532680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36C84838-3EB6-4BAB-B7BB-D92CA53B08B4}" type="slidenum">
              <a:rPr lang="en-US" smtClean="0"/>
              <a:t>15</a:t>
            </a:fld>
            <a:endParaRPr lang="en-US"/>
          </a:p>
        </p:txBody>
      </p:sp>
    </p:spTree>
    <p:extLst>
      <p:ext uri="{BB962C8B-B14F-4D97-AF65-F5344CB8AC3E}">
        <p14:creationId xmlns:p14="http://schemas.microsoft.com/office/powerpoint/2010/main" val="3444353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36C84838-3EB6-4BAB-B7BB-D92CA53B08B4}" type="slidenum">
              <a:rPr lang="en-US" smtClean="0"/>
              <a:t>27</a:t>
            </a:fld>
            <a:endParaRPr lang="en-US"/>
          </a:p>
        </p:txBody>
      </p:sp>
    </p:spTree>
    <p:extLst>
      <p:ext uri="{BB962C8B-B14F-4D97-AF65-F5344CB8AC3E}">
        <p14:creationId xmlns:p14="http://schemas.microsoft.com/office/powerpoint/2010/main" val="3188624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5/13/2025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71924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5/13/2025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735032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5/13/2025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914455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descr="Cartoon Background Images - Free Download on Freepik">
            <a:extLst>
              <a:ext uri="{FF2B5EF4-FFF2-40B4-BE49-F238E27FC236}">
                <a16:creationId xmlns:a16="http://schemas.microsoft.com/office/drawing/2014/main" id="{8AAB09C9-DC2E-40DB-A30B-2D185E2581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156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DB652-49BA-67CB-1C1E-CD017ECBA5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19BA41-8082-930B-6C2E-EE71BB8A18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DAD2F-314D-0CD0-7ADF-B8E7BAB62F11}"/>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5/13/2025</a:t>
            </a:fld>
            <a:endParaRPr lang="en-US"/>
          </a:p>
        </p:txBody>
      </p:sp>
      <p:sp>
        <p:nvSpPr>
          <p:cNvPr id="5" name="Footer Placeholder 4">
            <a:extLst>
              <a:ext uri="{FF2B5EF4-FFF2-40B4-BE49-F238E27FC236}">
                <a16:creationId xmlns:a16="http://schemas.microsoft.com/office/drawing/2014/main" id="{5F83CAFF-0A0C-F457-9CDE-C39BE5F92B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A94CB4-C568-168F-AD68-C9446FA819EC}"/>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068413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B4EC-D437-86F5-394E-1FE5DA83BDA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238223-04C4-A083-627A-D8984726AD2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8C1977-9A5E-7F06-AAC6-54EE5FDACEAB}"/>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5/13/2025</a:t>
            </a:fld>
            <a:endParaRPr lang="en-US"/>
          </a:p>
        </p:txBody>
      </p:sp>
      <p:sp>
        <p:nvSpPr>
          <p:cNvPr id="5" name="Footer Placeholder 4">
            <a:extLst>
              <a:ext uri="{FF2B5EF4-FFF2-40B4-BE49-F238E27FC236}">
                <a16:creationId xmlns:a16="http://schemas.microsoft.com/office/drawing/2014/main" id="{B29E245A-D2B0-1278-B75A-CD549B07F5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E4157D-767F-4ABB-1F1B-E5A7A449DAC2}"/>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895138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58FDD-D27D-0C86-05FD-F1109D680E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CBC43F-ECD6-53CA-F67E-4EF78D8C932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68D41-0D79-AAA3-0127-1347BDE1AF5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B01C4-61DD-85E1-079C-0A62AD8C1CDD}"/>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5/13/2025</a:t>
            </a:fld>
            <a:endParaRPr lang="en-US"/>
          </a:p>
        </p:txBody>
      </p:sp>
      <p:sp>
        <p:nvSpPr>
          <p:cNvPr id="6" name="Footer Placeholder 5">
            <a:extLst>
              <a:ext uri="{FF2B5EF4-FFF2-40B4-BE49-F238E27FC236}">
                <a16:creationId xmlns:a16="http://schemas.microsoft.com/office/drawing/2014/main" id="{E984F3E9-35B1-050D-3D35-0F46AD8207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98EC5A-3E6D-71ED-40EF-C990E206FCD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875012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DD4F4-2E9B-6AC4-4DF6-F65F4AAA00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FE4B5F0-71A6-3B33-D8A7-26A293E27B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B75B0F-8A0D-A811-832B-D5A5D4F97E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D663B4-B0FE-929A-7D94-E1B8F2A3F25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C6D9EB-DB2D-7829-F666-49B9E44488A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BA3C2E-46A4-8694-9851-950CCAD2006C}"/>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5/13/2025</a:t>
            </a:fld>
            <a:endParaRPr lang="en-US"/>
          </a:p>
        </p:txBody>
      </p:sp>
      <p:sp>
        <p:nvSpPr>
          <p:cNvPr id="8" name="Footer Placeholder 7">
            <a:extLst>
              <a:ext uri="{FF2B5EF4-FFF2-40B4-BE49-F238E27FC236}">
                <a16:creationId xmlns:a16="http://schemas.microsoft.com/office/drawing/2014/main" id="{4E72A99E-2F84-270B-E176-779A6AE931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98B67A6-2783-6856-8983-2176F898E8ED}"/>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883111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61ABD-648E-D603-AD1F-C7330E8135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A17E4EA-9466-8137-E079-C3AABEE659E9}"/>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5/13/2025</a:t>
            </a:fld>
            <a:endParaRPr lang="en-US"/>
          </a:p>
        </p:txBody>
      </p:sp>
      <p:sp>
        <p:nvSpPr>
          <p:cNvPr id="4" name="Footer Placeholder 3">
            <a:extLst>
              <a:ext uri="{FF2B5EF4-FFF2-40B4-BE49-F238E27FC236}">
                <a16:creationId xmlns:a16="http://schemas.microsoft.com/office/drawing/2014/main" id="{5AF0AC99-EB73-E813-5AF1-1AB5C12F04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2EDE110-E495-D68E-3FB0-F1B10EAD10A7}"/>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439321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8A1AF-831A-3605-264B-1FFCDACE3B3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5/13/2025</a:t>
            </a:fld>
            <a:endParaRPr lang="en-US"/>
          </a:p>
        </p:txBody>
      </p:sp>
      <p:sp>
        <p:nvSpPr>
          <p:cNvPr id="3" name="Footer Placeholder 2">
            <a:extLst>
              <a:ext uri="{FF2B5EF4-FFF2-40B4-BE49-F238E27FC236}">
                <a16:creationId xmlns:a16="http://schemas.microsoft.com/office/drawing/2014/main" id="{9152B55F-94FA-58E5-8A3B-4F7F38B44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CE5CF3E-6DC2-DE36-FA20-DDFE8013AE6E}"/>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639352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B61B-4276-4063-1D54-5F22634CEF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B18684-8893-7082-46E3-38C3E2068FA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9F68C8-13DF-7443-5C32-D2397AB45E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3F6562-A329-7EC4-245F-9C13EAE4046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5/13/2025</a:t>
            </a:fld>
            <a:endParaRPr lang="en-US"/>
          </a:p>
        </p:txBody>
      </p:sp>
      <p:sp>
        <p:nvSpPr>
          <p:cNvPr id="6" name="Footer Placeholder 5">
            <a:extLst>
              <a:ext uri="{FF2B5EF4-FFF2-40B4-BE49-F238E27FC236}">
                <a16:creationId xmlns:a16="http://schemas.microsoft.com/office/drawing/2014/main" id="{E5F57089-62BE-2F32-680F-DED77D3192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8CA1F09-2AFC-FE01-5672-32CB9874F00B}"/>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233113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5/13/2025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424691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B896-AC80-B18D-F33E-2CBC1C7557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A5E05A-ED7B-26FE-FCA3-3A60473D54A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40B870-74F8-320E-A096-2C42450732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C6EEA2-5EAF-4CFA-8908-F33C5CF3FA8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5/13/2025</a:t>
            </a:fld>
            <a:endParaRPr lang="en-US"/>
          </a:p>
        </p:txBody>
      </p:sp>
      <p:sp>
        <p:nvSpPr>
          <p:cNvPr id="6" name="Footer Placeholder 5">
            <a:extLst>
              <a:ext uri="{FF2B5EF4-FFF2-40B4-BE49-F238E27FC236}">
                <a16:creationId xmlns:a16="http://schemas.microsoft.com/office/drawing/2014/main" id="{1D784BD3-6A24-348F-559F-34F62BBFCE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8F5F24-1223-71B4-D302-C86FD5CE2A2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412058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0F786-4849-FD31-3537-B5EEEA635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171406-0709-27F7-A743-EBDDCA4FB91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F1971-FEC5-1739-A966-2D057BF261E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5/13/2025</a:t>
            </a:fld>
            <a:endParaRPr lang="en-US"/>
          </a:p>
        </p:txBody>
      </p:sp>
      <p:sp>
        <p:nvSpPr>
          <p:cNvPr id="5" name="Footer Placeholder 4">
            <a:extLst>
              <a:ext uri="{FF2B5EF4-FFF2-40B4-BE49-F238E27FC236}">
                <a16:creationId xmlns:a16="http://schemas.microsoft.com/office/drawing/2014/main" id="{6F6B173D-4F5F-1ABD-9E42-DDB804548C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21B747-3A26-55DA-3C67-20D60E3906B8}"/>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491862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E9236C-0FD9-40FE-8AD4-5B20C50FB26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75C9CB-FAF0-2D24-D65D-2C4E87850A2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DECEA-9394-BAA2-B0ED-29709C29740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5/13/2025</a:t>
            </a:fld>
            <a:endParaRPr lang="en-US"/>
          </a:p>
        </p:txBody>
      </p:sp>
      <p:sp>
        <p:nvSpPr>
          <p:cNvPr id="5" name="Footer Placeholder 4">
            <a:extLst>
              <a:ext uri="{FF2B5EF4-FFF2-40B4-BE49-F238E27FC236}">
                <a16:creationId xmlns:a16="http://schemas.microsoft.com/office/drawing/2014/main" id="{E9CD413C-778A-F91B-586E-04B8FEF966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12B456-632D-A7B3-10DA-AED867C3B155}"/>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083084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4062113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53" name="Google Shape;253;p3"/>
          <p:cNvSpPr/>
          <p:nvPr/>
        </p:nvSpPr>
        <p:spPr>
          <a:xfrm rot="-10548207">
            <a:off x="-1724279" y="-1467202"/>
            <a:ext cx="6575981" cy="3204220"/>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594752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5121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9770134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056360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2756472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878639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5/13/2025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406707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905737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26310655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0657854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1981051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5422605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24"/>
        <p:cNvGrpSpPr/>
        <p:nvPr/>
      </p:nvGrpSpPr>
      <p:grpSpPr>
        <a:xfrm>
          <a:off x="0" y="0"/>
          <a:ext cx="0" cy="0"/>
          <a:chOff x="0" y="0"/>
          <a:chExt cx="0" cy="0"/>
        </a:xfrm>
      </p:grpSpPr>
      <p:sp>
        <p:nvSpPr>
          <p:cNvPr id="525" name="Google Shape;525;p18"/>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6" name="Google Shape;526;p18"/>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18"/>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18"/>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18"/>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18"/>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18"/>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18"/>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18"/>
          <p:cNvSpPr/>
          <p:nvPr/>
        </p:nvSpPr>
        <p:spPr>
          <a:xfrm>
            <a:off x="8795390" y="6596637"/>
            <a:ext cx="3396543" cy="3652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18"/>
          <p:cNvSpPr/>
          <p:nvPr/>
        </p:nvSpPr>
        <p:spPr>
          <a:xfrm>
            <a:off x="-48033" y="6519501"/>
            <a:ext cx="12239964" cy="44235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18"/>
          <p:cNvSpPr/>
          <p:nvPr/>
        </p:nvSpPr>
        <p:spPr>
          <a:xfrm>
            <a:off x="-902901" y="-16804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53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708728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80" y="6504156"/>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300" y="6297427"/>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3" y="5838391"/>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31" y="6087815"/>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38" y="5967206"/>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46" y="6391599"/>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31" y="6607231"/>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826849" y="5446301"/>
            <a:ext cx="1110233" cy="977881"/>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375365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5166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64"/>
        <p:cNvGrpSpPr/>
        <p:nvPr/>
      </p:nvGrpSpPr>
      <p:grpSpPr>
        <a:xfrm>
          <a:off x="0" y="0"/>
          <a:ext cx="0" cy="0"/>
          <a:chOff x="0" y="0"/>
          <a:chExt cx="0" cy="0"/>
        </a:xfrm>
      </p:grpSpPr>
      <p:sp>
        <p:nvSpPr>
          <p:cNvPr id="565" name="Google Shape;565;p21"/>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6" name="Google Shape;566;p21"/>
          <p:cNvSpPr/>
          <p:nvPr/>
        </p:nvSpPr>
        <p:spPr>
          <a:xfrm>
            <a:off x="5120488" y="6119211"/>
            <a:ext cx="69539" cy="2397"/>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1"/>
          <p:cNvSpPr/>
          <p:nvPr/>
        </p:nvSpPr>
        <p:spPr>
          <a:xfrm>
            <a:off x="9655834" y="5808216"/>
            <a:ext cx="585505" cy="15584"/>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21"/>
          <p:cNvSpPr/>
          <p:nvPr/>
        </p:nvSpPr>
        <p:spPr>
          <a:xfrm>
            <a:off x="-64" y="5411547"/>
            <a:ext cx="12192064" cy="1142952"/>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21"/>
          <p:cNvSpPr/>
          <p:nvPr/>
        </p:nvSpPr>
        <p:spPr>
          <a:xfrm>
            <a:off x="4999814" y="5301921"/>
            <a:ext cx="7192180" cy="140825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1"/>
          <p:cNvSpPr/>
          <p:nvPr/>
        </p:nvSpPr>
        <p:spPr>
          <a:xfrm>
            <a:off x="-64" y="5875359"/>
            <a:ext cx="12192064" cy="98264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779892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2"/>
        <p:cNvGrpSpPr/>
        <p:nvPr/>
      </p:nvGrpSpPr>
      <p:grpSpPr>
        <a:xfrm>
          <a:off x="0" y="0"/>
          <a:ext cx="0" cy="0"/>
          <a:chOff x="0" y="0"/>
          <a:chExt cx="0" cy="0"/>
        </a:xfrm>
      </p:grpSpPr>
      <p:sp>
        <p:nvSpPr>
          <p:cNvPr id="613" name="Google Shape;613;p25"/>
          <p:cNvSpPr/>
          <p:nvPr/>
        </p:nvSpPr>
        <p:spPr>
          <a:xfrm>
            <a:off x="362" y="4279822"/>
            <a:ext cx="6350449" cy="888716"/>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txBox="1">
            <a:spLocks noGrp="1"/>
          </p:cNvSpPr>
          <p:nvPr>
            <p:ph type="title"/>
          </p:nvPr>
        </p:nvSpPr>
        <p:spPr>
          <a:xfrm>
            <a:off x="6664533" y="2011903"/>
            <a:ext cx="4567600" cy="147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5" name="Google Shape;615;p25"/>
          <p:cNvSpPr/>
          <p:nvPr/>
        </p:nvSpPr>
        <p:spPr>
          <a:xfrm>
            <a:off x="367" y="4888968"/>
            <a:ext cx="12223197" cy="1988049"/>
          </a:xfrm>
          <a:custGeom>
            <a:avLst/>
            <a:gdLst/>
            <a:ahLst/>
            <a:cxnLst/>
            <a:rect l="l" t="t" r="r" b="b"/>
            <a:pathLst>
              <a:path w="43860" h="10974" extrusionOk="0">
                <a:moveTo>
                  <a:pt x="0" y="0"/>
                </a:moveTo>
                <a:lnTo>
                  <a:pt x="0" y="10974"/>
                </a:lnTo>
                <a:lnTo>
                  <a:pt x="43860" y="10974"/>
                </a:lnTo>
                <a:lnTo>
                  <a:pt x="4386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a:off x="362" y="4816735"/>
            <a:ext cx="12223229" cy="48318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a:off x="362" y="5280482"/>
            <a:ext cx="12223229" cy="1596551"/>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a:off x="350" y="5168549"/>
            <a:ext cx="6501220" cy="1708467"/>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a:off x="5984900" y="5331734"/>
            <a:ext cx="6238720" cy="1545261"/>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a:off x="8440467" y="6089565"/>
            <a:ext cx="3783128" cy="78746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txBox="1">
            <a:spLocks noGrp="1"/>
          </p:cNvSpPr>
          <p:nvPr>
            <p:ph type="subTitle" idx="1"/>
          </p:nvPr>
        </p:nvSpPr>
        <p:spPr>
          <a:xfrm>
            <a:off x="6664567" y="3487103"/>
            <a:ext cx="4567600" cy="13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7708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5/13/2025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706178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4863215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89"/>
        <p:cNvGrpSpPr/>
        <p:nvPr/>
      </p:nvGrpSpPr>
      <p:grpSpPr>
        <a:xfrm>
          <a:off x="0" y="0"/>
          <a:ext cx="0" cy="0"/>
          <a:chOff x="0" y="0"/>
          <a:chExt cx="0" cy="0"/>
        </a:xfrm>
      </p:grpSpPr>
      <p:sp>
        <p:nvSpPr>
          <p:cNvPr id="890" name="Google Shape;890;p28"/>
          <p:cNvSpPr/>
          <p:nvPr/>
        </p:nvSpPr>
        <p:spPr>
          <a:xfrm>
            <a:off x="8469765" y="787467"/>
            <a:ext cx="1563220" cy="1526859"/>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28"/>
          <p:cNvSpPr/>
          <p:nvPr/>
        </p:nvSpPr>
        <p:spPr>
          <a:xfrm>
            <a:off x="-1132534" y="-505933"/>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28"/>
          <p:cNvSpPr/>
          <p:nvPr/>
        </p:nvSpPr>
        <p:spPr>
          <a:xfrm>
            <a:off x="-287301" y="36456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28"/>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28"/>
          <p:cNvSpPr/>
          <p:nvPr/>
        </p:nvSpPr>
        <p:spPr>
          <a:xfrm>
            <a:off x="5593845" y="4995200"/>
            <a:ext cx="6725079" cy="566761"/>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28"/>
          <p:cNvSpPr/>
          <p:nvPr/>
        </p:nvSpPr>
        <p:spPr>
          <a:xfrm>
            <a:off x="-65195" y="4995205"/>
            <a:ext cx="12384144" cy="1394827"/>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28"/>
          <p:cNvSpPr/>
          <p:nvPr/>
        </p:nvSpPr>
        <p:spPr>
          <a:xfrm>
            <a:off x="4951" y="5418021"/>
            <a:ext cx="11325455" cy="826331"/>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28"/>
          <p:cNvSpPr/>
          <p:nvPr/>
        </p:nvSpPr>
        <p:spPr>
          <a:xfrm>
            <a:off x="-65194" y="5535571"/>
            <a:ext cx="12384175" cy="132244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28"/>
          <p:cNvSpPr/>
          <p:nvPr/>
        </p:nvSpPr>
        <p:spPr>
          <a:xfrm>
            <a:off x="-65200" y="6031671"/>
            <a:ext cx="12384175" cy="826341"/>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28"/>
          <p:cNvSpPr txBox="1">
            <a:spLocks noGrp="1"/>
          </p:cNvSpPr>
          <p:nvPr>
            <p:ph type="title" hasCustomPrompt="1"/>
          </p:nvPr>
        </p:nvSpPr>
        <p:spPr>
          <a:xfrm>
            <a:off x="960096" y="1155867"/>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0" name="Google Shape;900;p28"/>
          <p:cNvSpPr txBox="1">
            <a:spLocks noGrp="1"/>
          </p:cNvSpPr>
          <p:nvPr>
            <p:ph type="subTitle" idx="1"/>
          </p:nvPr>
        </p:nvSpPr>
        <p:spPr>
          <a:xfrm>
            <a:off x="960032" y="2335133"/>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
        <p:nvSpPr>
          <p:cNvPr id="901" name="Google Shape;901;p28"/>
          <p:cNvSpPr txBox="1">
            <a:spLocks noGrp="1"/>
          </p:cNvSpPr>
          <p:nvPr>
            <p:ph type="title" idx="2" hasCustomPrompt="1"/>
          </p:nvPr>
        </p:nvSpPr>
        <p:spPr>
          <a:xfrm>
            <a:off x="960175" y="3047349"/>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2" name="Google Shape;902;p28"/>
          <p:cNvSpPr txBox="1">
            <a:spLocks noGrp="1"/>
          </p:cNvSpPr>
          <p:nvPr>
            <p:ph type="subTitle" idx="3"/>
          </p:nvPr>
        </p:nvSpPr>
        <p:spPr>
          <a:xfrm>
            <a:off x="960000" y="4226617"/>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Tree>
    <p:extLst>
      <p:ext uri="{BB962C8B-B14F-4D97-AF65-F5344CB8AC3E}">
        <p14:creationId xmlns:p14="http://schemas.microsoft.com/office/powerpoint/2010/main" val="30538752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65"/>
        <p:cNvGrpSpPr/>
        <p:nvPr/>
      </p:nvGrpSpPr>
      <p:grpSpPr>
        <a:xfrm>
          <a:off x="0" y="0"/>
          <a:ext cx="0" cy="0"/>
          <a:chOff x="0" y="0"/>
          <a:chExt cx="0" cy="0"/>
        </a:xfrm>
      </p:grpSpPr>
      <p:sp>
        <p:nvSpPr>
          <p:cNvPr id="966" name="Google Shape;966;p32"/>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2"/>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2"/>
          <p:cNvSpPr/>
          <p:nvPr/>
        </p:nvSpPr>
        <p:spPr>
          <a:xfrm flipH="1">
            <a:off x="-16"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2"/>
          <p:cNvSpPr/>
          <p:nvPr/>
        </p:nvSpPr>
        <p:spPr>
          <a:xfrm flipH="1">
            <a:off x="17"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2"/>
          <p:cNvSpPr/>
          <p:nvPr/>
        </p:nvSpPr>
        <p:spPr>
          <a:xfrm flipH="1">
            <a:off x="2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2"/>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2"/>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3" name="Google Shape;973;p32"/>
          <p:cNvGrpSpPr/>
          <p:nvPr/>
        </p:nvGrpSpPr>
        <p:grpSpPr>
          <a:xfrm>
            <a:off x="826834" y="4774934"/>
            <a:ext cx="1110233" cy="1362900"/>
            <a:chOff x="620125" y="3581200"/>
            <a:chExt cx="832675" cy="1022175"/>
          </a:xfrm>
        </p:grpSpPr>
        <p:sp>
          <p:nvSpPr>
            <p:cNvPr id="974" name="Google Shape;974;p32"/>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2"/>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2"/>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2"/>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2"/>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2"/>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2"/>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2"/>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2"/>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3" name="Google Shape;983;p32"/>
          <p:cNvSpPr txBox="1">
            <a:spLocks noGrp="1"/>
          </p:cNvSpPr>
          <p:nvPr>
            <p:ph type="title"/>
          </p:nvPr>
        </p:nvSpPr>
        <p:spPr>
          <a:xfrm>
            <a:off x="7210067" y="2268051"/>
            <a:ext cx="4030800" cy="69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984" name="Google Shape;984;p32"/>
          <p:cNvSpPr txBox="1">
            <a:spLocks noGrp="1"/>
          </p:cNvSpPr>
          <p:nvPr>
            <p:ph type="subTitle" idx="1"/>
          </p:nvPr>
        </p:nvSpPr>
        <p:spPr>
          <a:xfrm>
            <a:off x="6756233" y="2987141"/>
            <a:ext cx="4484800" cy="161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8563032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37602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6"/>
        <p:cNvGrpSpPr/>
        <p:nvPr/>
      </p:nvGrpSpPr>
      <p:grpSpPr>
        <a:xfrm>
          <a:off x="0" y="0"/>
          <a:ext cx="0" cy="0"/>
          <a:chOff x="0" y="0"/>
          <a:chExt cx="0" cy="0"/>
        </a:xfrm>
      </p:grpSpPr>
      <p:sp>
        <p:nvSpPr>
          <p:cNvPr id="1047" name="Google Shape;1047;p35"/>
          <p:cNvSpPr/>
          <p:nvPr/>
        </p:nvSpPr>
        <p:spPr>
          <a:xfrm>
            <a:off x="10575134" y="632664"/>
            <a:ext cx="4209789" cy="2051293"/>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5"/>
          <p:cNvSpPr/>
          <p:nvPr/>
        </p:nvSpPr>
        <p:spPr>
          <a:xfrm>
            <a:off x="-101575" y="5425674"/>
            <a:ext cx="12439612" cy="954023"/>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5"/>
          <p:cNvSpPr/>
          <p:nvPr/>
        </p:nvSpPr>
        <p:spPr>
          <a:xfrm>
            <a:off x="5122958" y="6141837"/>
            <a:ext cx="70951" cy="2328"/>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5"/>
          <p:cNvSpPr/>
          <p:nvPr/>
        </p:nvSpPr>
        <p:spPr>
          <a:xfrm>
            <a:off x="9750394" y="5839905"/>
            <a:ext cx="597393" cy="1512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5"/>
          <p:cNvSpPr/>
          <p:nvPr/>
        </p:nvSpPr>
        <p:spPr>
          <a:xfrm>
            <a:off x="-101566" y="5288268"/>
            <a:ext cx="12439612" cy="954021"/>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5"/>
          <p:cNvSpPr/>
          <p:nvPr/>
        </p:nvSpPr>
        <p:spPr>
          <a:xfrm>
            <a:off x="-101575" y="5610445"/>
            <a:ext cx="12439612" cy="95398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5"/>
          <p:cNvSpPr/>
          <p:nvPr/>
        </p:nvSpPr>
        <p:spPr>
          <a:xfrm>
            <a:off x="4999834" y="5516334"/>
            <a:ext cx="7338209" cy="136723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5"/>
          <p:cNvSpPr/>
          <p:nvPr/>
        </p:nvSpPr>
        <p:spPr>
          <a:xfrm>
            <a:off x="-101566" y="5905091"/>
            <a:ext cx="12439612" cy="95401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6" name="Google Shape;1056;p35"/>
          <p:cNvSpPr txBox="1">
            <a:spLocks noGrp="1"/>
          </p:cNvSpPr>
          <p:nvPr>
            <p:ph type="subTitle" idx="1"/>
          </p:nvPr>
        </p:nvSpPr>
        <p:spPr>
          <a:xfrm>
            <a:off x="959167" y="4330064"/>
            <a:ext cx="3234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7" name="Google Shape;1057;p35"/>
          <p:cNvSpPr txBox="1">
            <a:spLocks noGrp="1"/>
          </p:cNvSpPr>
          <p:nvPr>
            <p:ph type="title" idx="2"/>
          </p:nvPr>
        </p:nvSpPr>
        <p:spPr>
          <a:xfrm>
            <a:off x="1158300" y="3714767"/>
            <a:ext cx="2835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58" name="Google Shape;1058;p35"/>
          <p:cNvSpPr txBox="1">
            <a:spLocks noGrp="1"/>
          </p:cNvSpPr>
          <p:nvPr>
            <p:ph type="subTitle" idx="3"/>
          </p:nvPr>
        </p:nvSpPr>
        <p:spPr>
          <a:xfrm>
            <a:off x="7997999"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9" name="Google Shape;1059;p35"/>
          <p:cNvSpPr txBox="1">
            <a:spLocks noGrp="1"/>
          </p:cNvSpPr>
          <p:nvPr>
            <p:ph type="title" idx="4"/>
          </p:nvPr>
        </p:nvSpPr>
        <p:spPr>
          <a:xfrm>
            <a:off x="819699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60" name="Google Shape;1060;p35"/>
          <p:cNvSpPr txBox="1">
            <a:spLocks noGrp="1"/>
          </p:cNvSpPr>
          <p:nvPr>
            <p:ph type="subTitle" idx="5"/>
          </p:nvPr>
        </p:nvSpPr>
        <p:spPr>
          <a:xfrm>
            <a:off x="4478583"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61" name="Google Shape;1061;p35"/>
          <p:cNvSpPr txBox="1">
            <a:spLocks noGrp="1"/>
          </p:cNvSpPr>
          <p:nvPr>
            <p:ph type="title" idx="6"/>
          </p:nvPr>
        </p:nvSpPr>
        <p:spPr>
          <a:xfrm>
            <a:off x="467744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9150009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30853614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274567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326193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B3E8-68B9-7C20-842C-3AD10C4A1F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77EBF30-D42B-9069-83C7-7EC254D3E4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42BDD-6876-88E7-6D8D-3A27EB937833}"/>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5/13/2025</a:t>
            </a:fld>
            <a:endParaRPr lang="en-US"/>
          </a:p>
        </p:txBody>
      </p:sp>
      <p:sp>
        <p:nvSpPr>
          <p:cNvPr id="5" name="Footer Placeholder 4">
            <a:extLst>
              <a:ext uri="{FF2B5EF4-FFF2-40B4-BE49-F238E27FC236}">
                <a16:creationId xmlns:a16="http://schemas.microsoft.com/office/drawing/2014/main" id="{32C9A569-36F5-C920-5E70-687DCE8ECF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F59833-5E82-B011-9B9D-A0C9D7F5DB1D}"/>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2683216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32079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5/13/2025</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669280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5/13/2025</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046449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5/13/2025</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730000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5/13/2025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26656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5/13/2025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412118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F53CEA5-CEFB-62FA-F1B8-95C78A30BA5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147612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F66E0D2-31F3-F107-DD52-0FE3439B684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26707047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5290DDFE-E563-6929-8E73-7884EE847C4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98314584"/>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5" Type="http://schemas.openxmlformats.org/officeDocument/2006/relationships/image" Target="../media/image30.png"/><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12.xml"/><Relationship Id="rId5" Type="http://schemas.microsoft.com/office/2007/relationships/hdphoto" Target="../media/hdphoto8.wdp"/><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hdphoto9.wdp"/><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32.pn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6.png"/><Relationship Id="rId5" Type="http://schemas.microsoft.com/office/2007/relationships/hdphoto" Target="../media/hdphoto9.wdp"/><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7.png"/><Relationship Id="rId5" Type="http://schemas.microsoft.com/office/2007/relationships/hdphoto" Target="../media/hdphoto9.wdp"/><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8.png"/><Relationship Id="rId5" Type="http://schemas.microsoft.com/office/2007/relationships/hdphoto" Target="../media/hdphoto9.wdp"/><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9.png"/><Relationship Id="rId5" Type="http://schemas.microsoft.com/office/2007/relationships/hdphoto" Target="../media/hdphoto9.wdp"/><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44.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45.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47.jpeg"/><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48.png"/><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3.png"/><Relationship Id="rId5" Type="http://schemas.microsoft.com/office/2007/relationships/hdphoto" Target="../media/hdphoto11.wdp"/><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slide" Target="slide8.xml"/><Relationship Id="rId1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16.png"/><Relationship Id="rId17" Type="http://schemas.microsoft.com/office/2007/relationships/hdphoto" Target="../media/hdphoto4.wdp"/><Relationship Id="rId2" Type="http://schemas.openxmlformats.org/officeDocument/2006/relationships/audio" Target="../media/media2.mp3"/><Relationship Id="rId16" Type="http://schemas.openxmlformats.org/officeDocument/2006/relationships/image" Target="../media/image18.png"/><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slide" Target="slide6.xml"/><Relationship Id="rId5" Type="http://schemas.openxmlformats.org/officeDocument/2006/relationships/image" Target="../media/image12.png"/><Relationship Id="rId15" Type="http://schemas.openxmlformats.org/officeDocument/2006/relationships/slide" Target="slide9.xml"/><Relationship Id="rId10" Type="http://schemas.openxmlformats.org/officeDocument/2006/relationships/image" Target="../media/image15.png"/><Relationship Id="rId19" Type="http://schemas.microsoft.com/office/2007/relationships/hdphoto" Target="../media/hdphoto5.wdp"/><Relationship Id="rId4" Type="http://schemas.openxmlformats.org/officeDocument/2006/relationships/notesSlide" Target="../notesSlides/notesSlide3.xml"/><Relationship Id="rId9" Type="http://schemas.openxmlformats.org/officeDocument/2006/relationships/slide" Target="slide7.xml"/><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ê Thị Yến Nhi" descr="A picture containing toy&#10;&#10;Description automatically generated">
            <a:extLst>
              <a:ext uri="{FF2B5EF4-FFF2-40B4-BE49-F238E27FC236}">
                <a16:creationId xmlns:a16="http://schemas.microsoft.com/office/drawing/2014/main" id="{B12EEF4C-595B-C985-C764-5F9F3988280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14817" b="4135"/>
          <a:stretch/>
        </p:blipFill>
        <p:spPr>
          <a:xfrm>
            <a:off x="-6463" y="0"/>
            <a:ext cx="12198463" cy="6926317"/>
          </a:xfrm>
          <a:prstGeom prst="rect">
            <a:avLst/>
          </a:prstGeom>
        </p:spPr>
      </p:pic>
      <p:sp>
        <p:nvSpPr>
          <p:cNvPr id="4" name="Rectangle: Rounded Corners 3">
            <a:extLst>
              <a:ext uri="{FF2B5EF4-FFF2-40B4-BE49-F238E27FC236}">
                <a16:creationId xmlns:a16="http://schemas.microsoft.com/office/drawing/2014/main" id="{B64B2D20-4B91-9EAF-BDB8-7EB5EB850928}"/>
              </a:ext>
            </a:extLst>
          </p:cNvPr>
          <p:cNvSpPr/>
          <p:nvPr/>
        </p:nvSpPr>
        <p:spPr>
          <a:xfrm>
            <a:off x="5394097" y="228870"/>
            <a:ext cx="6797903" cy="4204355"/>
          </a:xfrm>
          <a:custGeom>
            <a:avLst/>
            <a:gdLst>
              <a:gd name="connsiteX0" fmla="*/ 0 w 6797903"/>
              <a:gd name="connsiteY0" fmla="*/ 700740 h 4204355"/>
              <a:gd name="connsiteX1" fmla="*/ 700740 w 6797903"/>
              <a:gd name="connsiteY1" fmla="*/ 0 h 4204355"/>
              <a:gd name="connsiteX2" fmla="*/ 1483221 w 6797903"/>
              <a:gd name="connsiteY2" fmla="*/ 0 h 4204355"/>
              <a:gd name="connsiteX3" fmla="*/ 1995882 w 6797903"/>
              <a:gd name="connsiteY3" fmla="*/ 0 h 4204355"/>
              <a:gd name="connsiteX4" fmla="*/ 2778363 w 6797903"/>
              <a:gd name="connsiteY4" fmla="*/ 0 h 4204355"/>
              <a:gd name="connsiteX5" fmla="*/ 3452916 w 6797903"/>
              <a:gd name="connsiteY5" fmla="*/ 0 h 4204355"/>
              <a:gd name="connsiteX6" fmla="*/ 3965576 w 6797903"/>
              <a:gd name="connsiteY6" fmla="*/ 0 h 4204355"/>
              <a:gd name="connsiteX7" fmla="*/ 4694093 w 6797903"/>
              <a:gd name="connsiteY7" fmla="*/ 0 h 4204355"/>
              <a:gd name="connsiteX8" fmla="*/ 5314682 w 6797903"/>
              <a:gd name="connsiteY8" fmla="*/ 0 h 4204355"/>
              <a:gd name="connsiteX9" fmla="*/ 6097163 w 6797903"/>
              <a:gd name="connsiteY9" fmla="*/ 0 h 4204355"/>
              <a:gd name="connsiteX10" fmla="*/ 6797903 w 6797903"/>
              <a:gd name="connsiteY10" fmla="*/ 700740 h 4204355"/>
              <a:gd name="connsiteX11" fmla="*/ 6797903 w 6797903"/>
              <a:gd name="connsiteY11" fmla="*/ 1317373 h 4204355"/>
              <a:gd name="connsiteX12" fmla="*/ 6797903 w 6797903"/>
              <a:gd name="connsiteY12" fmla="*/ 1793861 h 4204355"/>
              <a:gd name="connsiteX13" fmla="*/ 6797903 w 6797903"/>
              <a:gd name="connsiteY13" fmla="*/ 2410494 h 4204355"/>
              <a:gd name="connsiteX14" fmla="*/ 6797903 w 6797903"/>
              <a:gd name="connsiteY14" fmla="*/ 2915011 h 4204355"/>
              <a:gd name="connsiteX15" fmla="*/ 6797903 w 6797903"/>
              <a:gd name="connsiteY15" fmla="*/ 3503615 h 4204355"/>
              <a:gd name="connsiteX16" fmla="*/ 6097163 w 6797903"/>
              <a:gd name="connsiteY16" fmla="*/ 4204355 h 4204355"/>
              <a:gd name="connsiteX17" fmla="*/ 5530539 w 6797903"/>
              <a:gd name="connsiteY17" fmla="*/ 4204355 h 4204355"/>
              <a:gd name="connsiteX18" fmla="*/ 4748057 w 6797903"/>
              <a:gd name="connsiteY18" fmla="*/ 4204355 h 4204355"/>
              <a:gd name="connsiteX19" fmla="*/ 4235397 w 6797903"/>
              <a:gd name="connsiteY19" fmla="*/ 4204355 h 4204355"/>
              <a:gd name="connsiteX20" fmla="*/ 3614808 w 6797903"/>
              <a:gd name="connsiteY20" fmla="*/ 4204355 h 4204355"/>
              <a:gd name="connsiteX21" fmla="*/ 2886291 w 6797903"/>
              <a:gd name="connsiteY21" fmla="*/ 4204355 h 4204355"/>
              <a:gd name="connsiteX22" fmla="*/ 2157774 w 6797903"/>
              <a:gd name="connsiteY22" fmla="*/ 4204355 h 4204355"/>
              <a:gd name="connsiteX23" fmla="*/ 1429257 w 6797903"/>
              <a:gd name="connsiteY23" fmla="*/ 4204355 h 4204355"/>
              <a:gd name="connsiteX24" fmla="*/ 700740 w 6797903"/>
              <a:gd name="connsiteY24" fmla="*/ 4204355 h 4204355"/>
              <a:gd name="connsiteX25" fmla="*/ 0 w 6797903"/>
              <a:gd name="connsiteY25" fmla="*/ 3503615 h 4204355"/>
              <a:gd name="connsiteX26" fmla="*/ 0 w 6797903"/>
              <a:gd name="connsiteY26" fmla="*/ 3027126 h 4204355"/>
              <a:gd name="connsiteX27" fmla="*/ 0 w 6797903"/>
              <a:gd name="connsiteY27" fmla="*/ 2438523 h 4204355"/>
              <a:gd name="connsiteX28" fmla="*/ 0 w 6797903"/>
              <a:gd name="connsiteY28" fmla="*/ 1905976 h 4204355"/>
              <a:gd name="connsiteX29" fmla="*/ 0 w 6797903"/>
              <a:gd name="connsiteY29" fmla="*/ 1289344 h 4204355"/>
              <a:gd name="connsiteX30" fmla="*/ 0 w 6797903"/>
              <a:gd name="connsiteY30" fmla="*/ 700740 h 420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97903" h="4204355" fill="none" extrusionOk="0">
                <a:moveTo>
                  <a:pt x="0" y="700740"/>
                </a:moveTo>
                <a:cubicBezTo>
                  <a:pt x="-38866" y="235560"/>
                  <a:pt x="331544" y="1972"/>
                  <a:pt x="700740" y="0"/>
                </a:cubicBezTo>
                <a:cubicBezTo>
                  <a:pt x="1027415" y="-4455"/>
                  <a:pt x="1307392" y="-16632"/>
                  <a:pt x="1483221" y="0"/>
                </a:cubicBezTo>
                <a:cubicBezTo>
                  <a:pt x="1659050" y="16632"/>
                  <a:pt x="1744114" y="-21307"/>
                  <a:pt x="1995882" y="0"/>
                </a:cubicBezTo>
                <a:cubicBezTo>
                  <a:pt x="2247650" y="21307"/>
                  <a:pt x="2397658" y="31806"/>
                  <a:pt x="2778363" y="0"/>
                </a:cubicBezTo>
                <a:cubicBezTo>
                  <a:pt x="3159068" y="-31806"/>
                  <a:pt x="3117082" y="-18449"/>
                  <a:pt x="3452916" y="0"/>
                </a:cubicBezTo>
                <a:cubicBezTo>
                  <a:pt x="3788750" y="18449"/>
                  <a:pt x="3729258" y="18310"/>
                  <a:pt x="3965576" y="0"/>
                </a:cubicBezTo>
                <a:cubicBezTo>
                  <a:pt x="4201894" y="-18310"/>
                  <a:pt x="4374536" y="35662"/>
                  <a:pt x="4694093" y="0"/>
                </a:cubicBezTo>
                <a:cubicBezTo>
                  <a:pt x="5013650" y="-35662"/>
                  <a:pt x="5032172" y="4682"/>
                  <a:pt x="5314682" y="0"/>
                </a:cubicBezTo>
                <a:cubicBezTo>
                  <a:pt x="5597192" y="-4682"/>
                  <a:pt x="5815156" y="3604"/>
                  <a:pt x="6097163" y="0"/>
                </a:cubicBezTo>
                <a:cubicBezTo>
                  <a:pt x="6470053" y="-50895"/>
                  <a:pt x="6849768" y="306903"/>
                  <a:pt x="6797903" y="700740"/>
                </a:cubicBezTo>
                <a:cubicBezTo>
                  <a:pt x="6808989" y="888182"/>
                  <a:pt x="6815188" y="1173727"/>
                  <a:pt x="6797903" y="1317373"/>
                </a:cubicBezTo>
                <a:cubicBezTo>
                  <a:pt x="6780618" y="1461019"/>
                  <a:pt x="6805415" y="1603715"/>
                  <a:pt x="6797903" y="1793861"/>
                </a:cubicBezTo>
                <a:cubicBezTo>
                  <a:pt x="6790391" y="1984007"/>
                  <a:pt x="6812472" y="2263352"/>
                  <a:pt x="6797903" y="2410494"/>
                </a:cubicBezTo>
                <a:cubicBezTo>
                  <a:pt x="6783334" y="2557636"/>
                  <a:pt x="6792244" y="2673565"/>
                  <a:pt x="6797903" y="2915011"/>
                </a:cubicBezTo>
                <a:cubicBezTo>
                  <a:pt x="6803562" y="3156457"/>
                  <a:pt x="6807578" y="3295775"/>
                  <a:pt x="6797903" y="3503615"/>
                </a:cubicBezTo>
                <a:cubicBezTo>
                  <a:pt x="6794976" y="3844578"/>
                  <a:pt x="6420840" y="4200616"/>
                  <a:pt x="6097163" y="4204355"/>
                </a:cubicBezTo>
                <a:cubicBezTo>
                  <a:pt x="5850563" y="4211339"/>
                  <a:pt x="5709718" y="4186796"/>
                  <a:pt x="5530539" y="4204355"/>
                </a:cubicBezTo>
                <a:cubicBezTo>
                  <a:pt x="5351360" y="4221914"/>
                  <a:pt x="5022034" y="4237899"/>
                  <a:pt x="4748057" y="4204355"/>
                </a:cubicBezTo>
                <a:cubicBezTo>
                  <a:pt x="4474080" y="4170811"/>
                  <a:pt x="4477918" y="4199659"/>
                  <a:pt x="4235397" y="4204355"/>
                </a:cubicBezTo>
                <a:cubicBezTo>
                  <a:pt x="3992876" y="4209051"/>
                  <a:pt x="3839847" y="4225738"/>
                  <a:pt x="3614808" y="4204355"/>
                </a:cubicBezTo>
                <a:cubicBezTo>
                  <a:pt x="3389769" y="4182972"/>
                  <a:pt x="3173119" y="4216757"/>
                  <a:pt x="2886291" y="4204355"/>
                </a:cubicBezTo>
                <a:cubicBezTo>
                  <a:pt x="2599463" y="4191953"/>
                  <a:pt x="2431256" y="4183862"/>
                  <a:pt x="2157774" y="4204355"/>
                </a:cubicBezTo>
                <a:cubicBezTo>
                  <a:pt x="1884292" y="4224848"/>
                  <a:pt x="1703452" y="4221349"/>
                  <a:pt x="1429257" y="4204355"/>
                </a:cubicBezTo>
                <a:cubicBezTo>
                  <a:pt x="1155062" y="4187361"/>
                  <a:pt x="951286" y="4236654"/>
                  <a:pt x="700740" y="4204355"/>
                </a:cubicBezTo>
                <a:cubicBezTo>
                  <a:pt x="368123" y="4227742"/>
                  <a:pt x="-18232" y="3896180"/>
                  <a:pt x="0" y="3503615"/>
                </a:cubicBezTo>
                <a:cubicBezTo>
                  <a:pt x="-15407" y="3372857"/>
                  <a:pt x="-14426" y="3202875"/>
                  <a:pt x="0" y="3027126"/>
                </a:cubicBezTo>
                <a:cubicBezTo>
                  <a:pt x="14426" y="2851377"/>
                  <a:pt x="9479" y="2607137"/>
                  <a:pt x="0" y="2438523"/>
                </a:cubicBezTo>
                <a:cubicBezTo>
                  <a:pt x="-9479" y="2269909"/>
                  <a:pt x="-26536" y="2138375"/>
                  <a:pt x="0" y="1905976"/>
                </a:cubicBezTo>
                <a:cubicBezTo>
                  <a:pt x="26536" y="1673577"/>
                  <a:pt x="3353" y="1533386"/>
                  <a:pt x="0" y="1289344"/>
                </a:cubicBezTo>
                <a:cubicBezTo>
                  <a:pt x="-3353" y="1045302"/>
                  <a:pt x="-1361" y="920019"/>
                  <a:pt x="0" y="700740"/>
                </a:cubicBezTo>
                <a:close/>
              </a:path>
              <a:path w="6797903" h="4204355" stroke="0" extrusionOk="0">
                <a:moveTo>
                  <a:pt x="0" y="700740"/>
                </a:moveTo>
                <a:cubicBezTo>
                  <a:pt x="-5855" y="288350"/>
                  <a:pt x="394401" y="-22109"/>
                  <a:pt x="700740" y="0"/>
                </a:cubicBezTo>
                <a:cubicBezTo>
                  <a:pt x="842789" y="-28361"/>
                  <a:pt x="1043580" y="-30532"/>
                  <a:pt x="1321329" y="0"/>
                </a:cubicBezTo>
                <a:cubicBezTo>
                  <a:pt x="1599078" y="30532"/>
                  <a:pt x="1722367" y="8157"/>
                  <a:pt x="1833989" y="0"/>
                </a:cubicBezTo>
                <a:cubicBezTo>
                  <a:pt x="1945611" y="-8157"/>
                  <a:pt x="2342473" y="-28202"/>
                  <a:pt x="2562506" y="0"/>
                </a:cubicBezTo>
                <a:cubicBezTo>
                  <a:pt x="2782539" y="28202"/>
                  <a:pt x="2966051" y="-17429"/>
                  <a:pt x="3291023" y="0"/>
                </a:cubicBezTo>
                <a:cubicBezTo>
                  <a:pt x="3615995" y="17429"/>
                  <a:pt x="3653350" y="24199"/>
                  <a:pt x="3857647" y="0"/>
                </a:cubicBezTo>
                <a:cubicBezTo>
                  <a:pt x="4061944" y="-24199"/>
                  <a:pt x="4342089" y="30499"/>
                  <a:pt x="4478236" y="0"/>
                </a:cubicBezTo>
                <a:cubicBezTo>
                  <a:pt x="4614383" y="-30499"/>
                  <a:pt x="4933277" y="-1358"/>
                  <a:pt x="5152789" y="0"/>
                </a:cubicBezTo>
                <a:cubicBezTo>
                  <a:pt x="5372301" y="1358"/>
                  <a:pt x="5804720" y="3939"/>
                  <a:pt x="6097163" y="0"/>
                </a:cubicBezTo>
                <a:cubicBezTo>
                  <a:pt x="6512966" y="-7376"/>
                  <a:pt x="6783807" y="290472"/>
                  <a:pt x="6797903" y="700740"/>
                </a:cubicBezTo>
                <a:cubicBezTo>
                  <a:pt x="6781717" y="908472"/>
                  <a:pt x="6794776" y="1010367"/>
                  <a:pt x="6797903" y="1177229"/>
                </a:cubicBezTo>
                <a:cubicBezTo>
                  <a:pt x="6801030" y="1344091"/>
                  <a:pt x="6812620" y="1602633"/>
                  <a:pt x="6797903" y="1709775"/>
                </a:cubicBezTo>
                <a:cubicBezTo>
                  <a:pt x="6783186" y="1816917"/>
                  <a:pt x="6823255" y="2026729"/>
                  <a:pt x="6797903" y="2270350"/>
                </a:cubicBezTo>
                <a:cubicBezTo>
                  <a:pt x="6772551" y="2513972"/>
                  <a:pt x="6818117" y="2734723"/>
                  <a:pt x="6797903" y="2858954"/>
                </a:cubicBezTo>
                <a:cubicBezTo>
                  <a:pt x="6777689" y="2983185"/>
                  <a:pt x="6819826" y="3283964"/>
                  <a:pt x="6797903" y="3503615"/>
                </a:cubicBezTo>
                <a:cubicBezTo>
                  <a:pt x="6786580" y="3894566"/>
                  <a:pt x="6459442" y="4261472"/>
                  <a:pt x="6097163" y="4204355"/>
                </a:cubicBezTo>
                <a:cubicBezTo>
                  <a:pt x="5947087" y="4231645"/>
                  <a:pt x="5758196" y="4217830"/>
                  <a:pt x="5476574" y="4204355"/>
                </a:cubicBezTo>
                <a:cubicBezTo>
                  <a:pt x="5194952" y="4190880"/>
                  <a:pt x="5148751" y="4185273"/>
                  <a:pt x="4909950" y="4204355"/>
                </a:cubicBezTo>
                <a:cubicBezTo>
                  <a:pt x="4671149" y="4223437"/>
                  <a:pt x="4420150" y="4218493"/>
                  <a:pt x="4181433" y="4204355"/>
                </a:cubicBezTo>
                <a:cubicBezTo>
                  <a:pt x="3942716" y="4190217"/>
                  <a:pt x="3837038" y="4204201"/>
                  <a:pt x="3506880" y="4204355"/>
                </a:cubicBezTo>
                <a:cubicBezTo>
                  <a:pt x="3176722" y="4204509"/>
                  <a:pt x="2991610" y="4203332"/>
                  <a:pt x="2832327" y="4204355"/>
                </a:cubicBezTo>
                <a:cubicBezTo>
                  <a:pt x="2673044" y="4205378"/>
                  <a:pt x="2352088" y="4227043"/>
                  <a:pt x="2211738" y="4204355"/>
                </a:cubicBezTo>
                <a:cubicBezTo>
                  <a:pt x="2071388" y="4181667"/>
                  <a:pt x="1784282" y="4194603"/>
                  <a:pt x="1537186" y="4204355"/>
                </a:cubicBezTo>
                <a:cubicBezTo>
                  <a:pt x="1290090" y="4214107"/>
                  <a:pt x="904788" y="4245179"/>
                  <a:pt x="700740" y="4204355"/>
                </a:cubicBezTo>
                <a:cubicBezTo>
                  <a:pt x="343485" y="4155739"/>
                  <a:pt x="-21363" y="3872895"/>
                  <a:pt x="0" y="3503615"/>
                </a:cubicBezTo>
                <a:cubicBezTo>
                  <a:pt x="-22627" y="3385435"/>
                  <a:pt x="17438" y="3234095"/>
                  <a:pt x="0" y="2999098"/>
                </a:cubicBezTo>
                <a:cubicBezTo>
                  <a:pt x="-17438" y="2764101"/>
                  <a:pt x="-16698" y="2701962"/>
                  <a:pt x="0" y="2494580"/>
                </a:cubicBezTo>
                <a:cubicBezTo>
                  <a:pt x="16698" y="2287198"/>
                  <a:pt x="-26037" y="2112338"/>
                  <a:pt x="0" y="1934005"/>
                </a:cubicBezTo>
                <a:cubicBezTo>
                  <a:pt x="26037" y="1755672"/>
                  <a:pt x="4915" y="1553706"/>
                  <a:pt x="0" y="1429487"/>
                </a:cubicBezTo>
                <a:cubicBezTo>
                  <a:pt x="-4915" y="1305268"/>
                  <a:pt x="-31913" y="1032707"/>
                  <a:pt x="0" y="700740"/>
                </a:cubicBezTo>
                <a:close/>
              </a:path>
            </a:pathLst>
          </a:custGeom>
          <a:solidFill>
            <a:srgbClr val="FFFFFF">
              <a:alpha val="87843"/>
            </a:srgbClr>
          </a:solidFill>
          <a:ln w="38100">
            <a:solidFill>
              <a:srgbClr val="002060"/>
            </a:solidFill>
            <a:extLst>
              <a:ext uri="{C807C97D-BFC1-408E-A445-0C87EB9F89A2}">
                <ask:lineSketchStyleProps xmlns:ask="http://schemas.microsoft.com/office/drawing/2018/sketchyshapes" sd="14694829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A9ED366-8F81-5EAD-B1BF-7D6F3F9C3940}"/>
              </a:ext>
            </a:extLst>
          </p:cNvPr>
          <p:cNvPicPr>
            <a:picLocks noChangeAspect="1"/>
          </p:cNvPicPr>
          <p:nvPr/>
        </p:nvPicPr>
        <p:blipFill>
          <a:blip r:embed="rId5"/>
          <a:stretch>
            <a:fillRect/>
          </a:stretch>
        </p:blipFill>
        <p:spPr>
          <a:xfrm>
            <a:off x="7711355" y="852261"/>
            <a:ext cx="1950889" cy="829128"/>
          </a:xfrm>
          <a:prstGeom prst="rect">
            <a:avLst/>
          </a:prstGeom>
        </p:spPr>
      </p:pic>
      <p:pic>
        <p:nvPicPr>
          <p:cNvPr id="9" name="Picture 8">
            <a:extLst>
              <a:ext uri="{FF2B5EF4-FFF2-40B4-BE49-F238E27FC236}">
                <a16:creationId xmlns:a16="http://schemas.microsoft.com/office/drawing/2014/main" id="{AD6A5C87-1EEC-6917-B352-E74AB6DA1C7A}"/>
              </a:ext>
            </a:extLst>
          </p:cNvPr>
          <p:cNvPicPr>
            <a:picLocks noChangeAspect="1"/>
          </p:cNvPicPr>
          <p:nvPr/>
        </p:nvPicPr>
        <p:blipFill>
          <a:blip r:embed="rId6"/>
          <a:stretch>
            <a:fillRect/>
          </a:stretch>
        </p:blipFill>
        <p:spPr>
          <a:xfrm>
            <a:off x="6908521" y="1570811"/>
            <a:ext cx="3499407" cy="1182727"/>
          </a:xfrm>
          <a:prstGeom prst="rect">
            <a:avLst/>
          </a:prstGeom>
        </p:spPr>
      </p:pic>
      <p:pic>
        <p:nvPicPr>
          <p:cNvPr id="11" name="Picture 10">
            <a:extLst>
              <a:ext uri="{FF2B5EF4-FFF2-40B4-BE49-F238E27FC236}">
                <a16:creationId xmlns:a16="http://schemas.microsoft.com/office/drawing/2014/main" id="{65BBB59C-D51A-18DA-2D7D-77D1BBFB167B}"/>
              </a:ext>
            </a:extLst>
          </p:cNvPr>
          <p:cNvPicPr>
            <a:picLocks noChangeAspect="1"/>
          </p:cNvPicPr>
          <p:nvPr/>
        </p:nvPicPr>
        <p:blipFill>
          <a:blip r:embed="rId7"/>
          <a:stretch>
            <a:fillRect/>
          </a:stretch>
        </p:blipFill>
        <p:spPr>
          <a:xfrm>
            <a:off x="5488023" y="2559477"/>
            <a:ext cx="6492803" cy="1853345"/>
          </a:xfrm>
          <a:prstGeom prst="rect">
            <a:avLst/>
          </a:prstGeom>
        </p:spPr>
      </p:pic>
      <p:sp>
        <p:nvSpPr>
          <p:cNvPr id="6" name="TextBox 5">
            <a:extLst>
              <a:ext uri="{FF2B5EF4-FFF2-40B4-BE49-F238E27FC236}">
                <a16:creationId xmlns:a16="http://schemas.microsoft.com/office/drawing/2014/main" id="{37812238-CF4C-D71C-3136-0FC9ACC5E0E7}"/>
              </a:ext>
            </a:extLst>
          </p:cNvPr>
          <p:cNvSpPr txBox="1"/>
          <p:nvPr/>
        </p:nvSpPr>
        <p:spPr>
          <a:xfrm>
            <a:off x="2067197" y="6259798"/>
            <a:ext cx="6224450" cy="461665"/>
          </a:xfrm>
          <a:prstGeom prst="rect">
            <a:avLst/>
          </a:prstGeom>
          <a:noFill/>
        </p:spPr>
        <p:txBody>
          <a:bodyPr wrap="square">
            <a:spAutoFit/>
          </a:bodyPr>
          <a:lstStyle/>
          <a:p>
            <a:pPr algn="ctr"/>
            <a:r>
              <a:rPr lang="en-US" sz="2400" dirty="0">
                <a:highlight>
                  <a:srgbClr val="FFFF00"/>
                </a:highlight>
                <a:latin typeface="Times New Roman" panose="02020603050405020304" pitchFamily="18" charset="0"/>
                <a:cs typeface="Times New Roman" panose="02020603050405020304" pitchFamily="18" charset="0"/>
              </a:rPr>
              <a:t>GIÁO VIÊN: VŨ NGỌC ÁNH</a:t>
            </a:r>
          </a:p>
        </p:txBody>
      </p:sp>
    </p:spTree>
    <p:extLst>
      <p:ext uri="{BB962C8B-B14F-4D97-AF65-F5344CB8AC3E}">
        <p14:creationId xmlns:p14="http://schemas.microsoft.com/office/powerpoint/2010/main" val="3364535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5395801-A25B-B00D-2DF1-C9AE2393E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B20BD47C-8F03-54B2-92C4-9B11F461F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375" y="2686050"/>
            <a:ext cx="5419725" cy="4171950"/>
          </a:xfrm>
          <a:prstGeom prst="rect">
            <a:avLst/>
          </a:prstGeom>
        </p:spPr>
      </p:pic>
      <p:pic>
        <p:nvPicPr>
          <p:cNvPr id="2" name="Picture 1">
            <a:extLst>
              <a:ext uri="{FF2B5EF4-FFF2-40B4-BE49-F238E27FC236}">
                <a16:creationId xmlns:a16="http://schemas.microsoft.com/office/drawing/2014/main" id="{1DE298E2-C7FB-4D6A-9B9F-567B8927E2D1}"/>
              </a:ext>
            </a:extLst>
          </p:cNvPr>
          <p:cNvPicPr>
            <a:picLocks noChangeAspect="1"/>
          </p:cNvPicPr>
          <p:nvPr/>
        </p:nvPicPr>
        <p:blipFill>
          <a:blip r:embed="rId4"/>
          <a:stretch>
            <a:fillRect/>
          </a:stretch>
        </p:blipFill>
        <p:spPr>
          <a:xfrm>
            <a:off x="2944855" y="338232"/>
            <a:ext cx="6340390" cy="2219136"/>
          </a:xfrm>
          <a:prstGeom prst="rect">
            <a:avLst/>
          </a:prstGeom>
        </p:spPr>
      </p:pic>
    </p:spTree>
    <p:extLst>
      <p:ext uri="{BB962C8B-B14F-4D97-AF65-F5344CB8AC3E}">
        <p14:creationId xmlns:p14="http://schemas.microsoft.com/office/powerpoint/2010/main" val="45031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FAAF4D99-932C-4BB7-A048-53EA72B00E51}"/>
              </a:ext>
            </a:extLst>
          </p:cNvPr>
          <p:cNvSpPr/>
          <p:nvPr/>
        </p:nvSpPr>
        <p:spPr>
          <a:xfrm>
            <a:off x="1009650" y="141717"/>
            <a:ext cx="10496550" cy="1020334"/>
          </a:xfrm>
          <a:custGeom>
            <a:avLst/>
            <a:gdLst>
              <a:gd name="connsiteX0" fmla="*/ 0 w 10496550"/>
              <a:gd name="connsiteY0" fmla="*/ 170058 h 1020334"/>
              <a:gd name="connsiteX1" fmla="*/ 234502 w 10496550"/>
              <a:gd name="connsiteY1" fmla="*/ 0 h 1020334"/>
              <a:gd name="connsiteX2" fmla="*/ 1061774 w 10496550"/>
              <a:gd name="connsiteY2" fmla="*/ 0 h 1020334"/>
              <a:gd name="connsiteX3" fmla="*/ 1788772 w 10496550"/>
              <a:gd name="connsiteY3" fmla="*/ 0 h 1020334"/>
              <a:gd name="connsiteX4" fmla="*/ 2415493 w 10496550"/>
              <a:gd name="connsiteY4" fmla="*/ 0 h 1020334"/>
              <a:gd name="connsiteX5" fmla="*/ 3242766 w 10496550"/>
              <a:gd name="connsiteY5" fmla="*/ 0 h 1020334"/>
              <a:gd name="connsiteX6" fmla="*/ 3769211 w 10496550"/>
              <a:gd name="connsiteY6" fmla="*/ 0 h 1020334"/>
              <a:gd name="connsiteX7" fmla="*/ 4195382 w 10496550"/>
              <a:gd name="connsiteY7" fmla="*/ 0 h 1020334"/>
              <a:gd name="connsiteX8" fmla="*/ 4822103 w 10496550"/>
              <a:gd name="connsiteY8" fmla="*/ 0 h 1020334"/>
              <a:gd name="connsiteX9" fmla="*/ 5348550 w 10496550"/>
              <a:gd name="connsiteY9" fmla="*/ 0 h 1020334"/>
              <a:gd name="connsiteX10" fmla="*/ 6175822 w 10496550"/>
              <a:gd name="connsiteY10" fmla="*/ 0 h 1020334"/>
              <a:gd name="connsiteX11" fmla="*/ 6802544 w 10496550"/>
              <a:gd name="connsiteY11" fmla="*/ 0 h 1020334"/>
              <a:gd name="connsiteX12" fmla="*/ 7128440 w 10496550"/>
              <a:gd name="connsiteY12" fmla="*/ 0 h 1020334"/>
              <a:gd name="connsiteX13" fmla="*/ 7855436 w 10496550"/>
              <a:gd name="connsiteY13" fmla="*/ 0 h 1020334"/>
              <a:gd name="connsiteX14" fmla="*/ 8682708 w 10496550"/>
              <a:gd name="connsiteY14" fmla="*/ 0 h 1020334"/>
              <a:gd name="connsiteX15" fmla="*/ 9309430 w 10496550"/>
              <a:gd name="connsiteY15" fmla="*/ 0 h 1020334"/>
              <a:gd name="connsiteX16" fmla="*/ 10262047 w 10496550"/>
              <a:gd name="connsiteY16" fmla="*/ 0 h 1020334"/>
              <a:gd name="connsiteX17" fmla="*/ 10496550 w 10496550"/>
              <a:gd name="connsiteY17" fmla="*/ 170058 h 1020334"/>
              <a:gd name="connsiteX18" fmla="*/ 10496550 w 10496550"/>
              <a:gd name="connsiteY18" fmla="*/ 503365 h 1020334"/>
              <a:gd name="connsiteX19" fmla="*/ 10496550 w 10496550"/>
              <a:gd name="connsiteY19" fmla="*/ 850275 h 1020334"/>
              <a:gd name="connsiteX20" fmla="*/ 10262047 w 10496550"/>
              <a:gd name="connsiteY20" fmla="*/ 1020334 h 1020334"/>
              <a:gd name="connsiteX21" fmla="*/ 9735601 w 10496550"/>
              <a:gd name="connsiteY21" fmla="*/ 1020334 h 1020334"/>
              <a:gd name="connsiteX22" fmla="*/ 9409706 w 10496550"/>
              <a:gd name="connsiteY22" fmla="*/ 1020334 h 1020334"/>
              <a:gd name="connsiteX23" fmla="*/ 8682708 w 10496550"/>
              <a:gd name="connsiteY23" fmla="*/ 1020334 h 1020334"/>
              <a:gd name="connsiteX24" fmla="*/ 7955712 w 10496550"/>
              <a:gd name="connsiteY24" fmla="*/ 1020334 h 1020334"/>
              <a:gd name="connsiteX25" fmla="*/ 7128440 w 10496550"/>
              <a:gd name="connsiteY25" fmla="*/ 1020334 h 1020334"/>
              <a:gd name="connsiteX26" fmla="*/ 6301167 w 10496550"/>
              <a:gd name="connsiteY26" fmla="*/ 1020334 h 1020334"/>
              <a:gd name="connsiteX27" fmla="*/ 5574170 w 10496550"/>
              <a:gd name="connsiteY27" fmla="*/ 1020334 h 1020334"/>
              <a:gd name="connsiteX28" fmla="*/ 5047723 w 10496550"/>
              <a:gd name="connsiteY28" fmla="*/ 1020334 h 1020334"/>
              <a:gd name="connsiteX29" fmla="*/ 4220451 w 10496550"/>
              <a:gd name="connsiteY29" fmla="*/ 1020334 h 1020334"/>
              <a:gd name="connsiteX30" fmla="*/ 3493454 w 10496550"/>
              <a:gd name="connsiteY30" fmla="*/ 1020334 h 1020334"/>
              <a:gd name="connsiteX31" fmla="*/ 3167559 w 10496550"/>
              <a:gd name="connsiteY31" fmla="*/ 1020334 h 1020334"/>
              <a:gd name="connsiteX32" fmla="*/ 2540837 w 10496550"/>
              <a:gd name="connsiteY32" fmla="*/ 1020334 h 1020334"/>
              <a:gd name="connsiteX33" fmla="*/ 2014391 w 10496550"/>
              <a:gd name="connsiteY33" fmla="*/ 1020334 h 1020334"/>
              <a:gd name="connsiteX34" fmla="*/ 1287394 w 10496550"/>
              <a:gd name="connsiteY34" fmla="*/ 1020334 h 1020334"/>
              <a:gd name="connsiteX35" fmla="*/ 234502 w 10496550"/>
              <a:gd name="connsiteY35" fmla="*/ 1020334 h 1020334"/>
              <a:gd name="connsiteX36" fmla="*/ 0 w 10496550"/>
              <a:gd name="connsiteY36" fmla="*/ 850275 h 1020334"/>
              <a:gd name="connsiteX37" fmla="*/ 0 w 10496550"/>
              <a:gd name="connsiteY37" fmla="*/ 503365 h 1020334"/>
              <a:gd name="connsiteX38" fmla="*/ 0 w 10496550"/>
              <a:gd name="connsiteY38" fmla="*/ 170058 h 1020334"/>
              <a:gd name="connsiteX0" fmla="*/ 0 w 10496550"/>
              <a:gd name="connsiteY0" fmla="*/ 170058 h 1020334"/>
              <a:gd name="connsiteX1" fmla="*/ 234502 w 10496550"/>
              <a:gd name="connsiteY1" fmla="*/ 0 h 1020334"/>
              <a:gd name="connsiteX2" fmla="*/ 760948 w 10496550"/>
              <a:gd name="connsiteY2" fmla="*/ 0 h 1020334"/>
              <a:gd name="connsiteX3" fmla="*/ 1086843 w 10496550"/>
              <a:gd name="connsiteY3" fmla="*/ 0 h 1020334"/>
              <a:gd name="connsiteX4" fmla="*/ 1713565 w 10496550"/>
              <a:gd name="connsiteY4" fmla="*/ 0 h 1020334"/>
              <a:gd name="connsiteX5" fmla="*/ 2139735 w 10496550"/>
              <a:gd name="connsiteY5" fmla="*/ 0 h 1020334"/>
              <a:gd name="connsiteX6" fmla="*/ 2465631 w 10496550"/>
              <a:gd name="connsiteY6" fmla="*/ 0 h 1020334"/>
              <a:gd name="connsiteX7" fmla="*/ 2791526 w 10496550"/>
              <a:gd name="connsiteY7" fmla="*/ 0 h 1020334"/>
              <a:gd name="connsiteX8" fmla="*/ 3618798 w 10496550"/>
              <a:gd name="connsiteY8" fmla="*/ 0 h 1020334"/>
              <a:gd name="connsiteX9" fmla="*/ 3944694 w 10496550"/>
              <a:gd name="connsiteY9" fmla="*/ 0 h 1020334"/>
              <a:gd name="connsiteX10" fmla="*/ 4571416 w 10496550"/>
              <a:gd name="connsiteY10" fmla="*/ 0 h 1020334"/>
              <a:gd name="connsiteX11" fmla="*/ 5398688 w 10496550"/>
              <a:gd name="connsiteY11" fmla="*/ 0 h 1020334"/>
              <a:gd name="connsiteX12" fmla="*/ 5824859 w 10496550"/>
              <a:gd name="connsiteY12" fmla="*/ 0 h 1020334"/>
              <a:gd name="connsiteX13" fmla="*/ 6351304 w 10496550"/>
              <a:gd name="connsiteY13" fmla="*/ 0 h 1020334"/>
              <a:gd name="connsiteX14" fmla="*/ 7078302 w 10496550"/>
              <a:gd name="connsiteY14" fmla="*/ 0 h 1020334"/>
              <a:gd name="connsiteX15" fmla="*/ 7905574 w 10496550"/>
              <a:gd name="connsiteY15" fmla="*/ 0 h 1020334"/>
              <a:gd name="connsiteX16" fmla="*/ 8432021 w 10496550"/>
              <a:gd name="connsiteY16" fmla="*/ 0 h 1020334"/>
              <a:gd name="connsiteX17" fmla="*/ 8757915 w 10496550"/>
              <a:gd name="connsiteY17" fmla="*/ 0 h 1020334"/>
              <a:gd name="connsiteX18" fmla="*/ 9585188 w 10496550"/>
              <a:gd name="connsiteY18" fmla="*/ 0 h 1020334"/>
              <a:gd name="connsiteX19" fmla="*/ 10262047 w 10496550"/>
              <a:gd name="connsiteY19" fmla="*/ 0 h 1020334"/>
              <a:gd name="connsiteX20" fmla="*/ 10496550 w 10496550"/>
              <a:gd name="connsiteY20" fmla="*/ 170058 h 1020334"/>
              <a:gd name="connsiteX21" fmla="*/ 10496550 w 10496550"/>
              <a:gd name="connsiteY21" fmla="*/ 489760 h 1020334"/>
              <a:gd name="connsiteX22" fmla="*/ 10496550 w 10496550"/>
              <a:gd name="connsiteY22" fmla="*/ 850275 h 1020334"/>
              <a:gd name="connsiteX23" fmla="*/ 10262047 w 10496550"/>
              <a:gd name="connsiteY23" fmla="*/ 1020334 h 1020334"/>
              <a:gd name="connsiteX24" fmla="*/ 9535050 w 10496550"/>
              <a:gd name="connsiteY24" fmla="*/ 1020334 h 1020334"/>
              <a:gd name="connsiteX25" fmla="*/ 8808053 w 10496550"/>
              <a:gd name="connsiteY25" fmla="*/ 1020334 h 1020334"/>
              <a:gd name="connsiteX26" fmla="*/ 8381883 w 10496550"/>
              <a:gd name="connsiteY26" fmla="*/ 1020334 h 1020334"/>
              <a:gd name="connsiteX27" fmla="*/ 7855436 w 10496550"/>
              <a:gd name="connsiteY27" fmla="*/ 1020334 h 1020334"/>
              <a:gd name="connsiteX28" fmla="*/ 7028164 w 10496550"/>
              <a:gd name="connsiteY28" fmla="*/ 1020334 h 1020334"/>
              <a:gd name="connsiteX29" fmla="*/ 6601993 w 10496550"/>
              <a:gd name="connsiteY29" fmla="*/ 1020334 h 1020334"/>
              <a:gd name="connsiteX30" fmla="*/ 6075547 w 10496550"/>
              <a:gd name="connsiteY30" fmla="*/ 1020334 h 1020334"/>
              <a:gd name="connsiteX31" fmla="*/ 5348550 w 10496550"/>
              <a:gd name="connsiteY31" fmla="*/ 1020334 h 1020334"/>
              <a:gd name="connsiteX32" fmla="*/ 4721828 w 10496550"/>
              <a:gd name="connsiteY32" fmla="*/ 1020334 h 1020334"/>
              <a:gd name="connsiteX33" fmla="*/ 3894556 w 10496550"/>
              <a:gd name="connsiteY33" fmla="*/ 1020334 h 1020334"/>
              <a:gd name="connsiteX34" fmla="*/ 3167559 w 10496550"/>
              <a:gd name="connsiteY34" fmla="*/ 1020334 h 1020334"/>
              <a:gd name="connsiteX35" fmla="*/ 2540837 w 10496550"/>
              <a:gd name="connsiteY35" fmla="*/ 1020334 h 1020334"/>
              <a:gd name="connsiteX36" fmla="*/ 1813841 w 10496550"/>
              <a:gd name="connsiteY36" fmla="*/ 1020334 h 1020334"/>
              <a:gd name="connsiteX37" fmla="*/ 1187119 w 10496550"/>
              <a:gd name="connsiteY37" fmla="*/ 1020334 h 1020334"/>
              <a:gd name="connsiteX38" fmla="*/ 234502 w 10496550"/>
              <a:gd name="connsiteY38" fmla="*/ 1020334 h 1020334"/>
              <a:gd name="connsiteX39" fmla="*/ 0 w 10496550"/>
              <a:gd name="connsiteY39" fmla="*/ 850275 h 1020334"/>
              <a:gd name="connsiteX40" fmla="*/ 0 w 10496550"/>
              <a:gd name="connsiteY40" fmla="*/ 530573 h 1020334"/>
              <a:gd name="connsiteX41" fmla="*/ 0 w 10496550"/>
              <a:gd name="connsiteY41" fmla="*/ 170058 h 1020334"/>
              <a:gd name="connsiteX0" fmla="*/ 0 w 10496550"/>
              <a:gd name="connsiteY0" fmla="*/ 170058 h 1020334"/>
              <a:gd name="connsiteX1" fmla="*/ 234502 w 10496550"/>
              <a:gd name="connsiteY1" fmla="*/ 0 h 1020334"/>
              <a:gd name="connsiteX2" fmla="*/ 1061774 w 10496550"/>
              <a:gd name="connsiteY2" fmla="*/ 0 h 1020334"/>
              <a:gd name="connsiteX3" fmla="*/ 1788772 w 10496550"/>
              <a:gd name="connsiteY3" fmla="*/ 0 h 1020334"/>
              <a:gd name="connsiteX4" fmla="*/ 2415493 w 10496550"/>
              <a:gd name="connsiteY4" fmla="*/ 0 h 1020334"/>
              <a:gd name="connsiteX5" fmla="*/ 3242766 w 10496550"/>
              <a:gd name="connsiteY5" fmla="*/ 0 h 1020334"/>
              <a:gd name="connsiteX6" fmla="*/ 3769211 w 10496550"/>
              <a:gd name="connsiteY6" fmla="*/ 0 h 1020334"/>
              <a:gd name="connsiteX7" fmla="*/ 4195382 w 10496550"/>
              <a:gd name="connsiteY7" fmla="*/ 0 h 1020334"/>
              <a:gd name="connsiteX8" fmla="*/ 4822103 w 10496550"/>
              <a:gd name="connsiteY8" fmla="*/ 0 h 1020334"/>
              <a:gd name="connsiteX9" fmla="*/ 5348550 w 10496550"/>
              <a:gd name="connsiteY9" fmla="*/ 0 h 1020334"/>
              <a:gd name="connsiteX10" fmla="*/ 6175822 w 10496550"/>
              <a:gd name="connsiteY10" fmla="*/ 0 h 1020334"/>
              <a:gd name="connsiteX11" fmla="*/ 6802544 w 10496550"/>
              <a:gd name="connsiteY11" fmla="*/ 0 h 1020334"/>
              <a:gd name="connsiteX12" fmla="*/ 7128440 w 10496550"/>
              <a:gd name="connsiteY12" fmla="*/ 0 h 1020334"/>
              <a:gd name="connsiteX13" fmla="*/ 7855436 w 10496550"/>
              <a:gd name="connsiteY13" fmla="*/ 0 h 1020334"/>
              <a:gd name="connsiteX14" fmla="*/ 8682708 w 10496550"/>
              <a:gd name="connsiteY14" fmla="*/ 0 h 1020334"/>
              <a:gd name="connsiteX15" fmla="*/ 9309430 w 10496550"/>
              <a:gd name="connsiteY15" fmla="*/ 0 h 1020334"/>
              <a:gd name="connsiteX16" fmla="*/ 10262047 w 10496550"/>
              <a:gd name="connsiteY16" fmla="*/ 0 h 1020334"/>
              <a:gd name="connsiteX17" fmla="*/ 10496550 w 10496550"/>
              <a:gd name="connsiteY17" fmla="*/ 170058 h 1020334"/>
              <a:gd name="connsiteX18" fmla="*/ 10496550 w 10496550"/>
              <a:gd name="connsiteY18" fmla="*/ 503365 h 1020334"/>
              <a:gd name="connsiteX19" fmla="*/ 10496550 w 10496550"/>
              <a:gd name="connsiteY19" fmla="*/ 850275 h 1020334"/>
              <a:gd name="connsiteX20" fmla="*/ 10262047 w 10496550"/>
              <a:gd name="connsiteY20" fmla="*/ 1020334 h 1020334"/>
              <a:gd name="connsiteX21" fmla="*/ 9735601 w 10496550"/>
              <a:gd name="connsiteY21" fmla="*/ 1020334 h 1020334"/>
              <a:gd name="connsiteX22" fmla="*/ 9409706 w 10496550"/>
              <a:gd name="connsiteY22" fmla="*/ 1020334 h 1020334"/>
              <a:gd name="connsiteX23" fmla="*/ 8682708 w 10496550"/>
              <a:gd name="connsiteY23" fmla="*/ 1020334 h 1020334"/>
              <a:gd name="connsiteX24" fmla="*/ 7955712 w 10496550"/>
              <a:gd name="connsiteY24" fmla="*/ 1020334 h 1020334"/>
              <a:gd name="connsiteX25" fmla="*/ 7128440 w 10496550"/>
              <a:gd name="connsiteY25" fmla="*/ 1020334 h 1020334"/>
              <a:gd name="connsiteX26" fmla="*/ 6301167 w 10496550"/>
              <a:gd name="connsiteY26" fmla="*/ 1020334 h 1020334"/>
              <a:gd name="connsiteX27" fmla="*/ 5574170 w 10496550"/>
              <a:gd name="connsiteY27" fmla="*/ 1020334 h 1020334"/>
              <a:gd name="connsiteX28" fmla="*/ 5047723 w 10496550"/>
              <a:gd name="connsiteY28" fmla="*/ 1020334 h 1020334"/>
              <a:gd name="connsiteX29" fmla="*/ 4220451 w 10496550"/>
              <a:gd name="connsiteY29" fmla="*/ 1020334 h 1020334"/>
              <a:gd name="connsiteX30" fmla="*/ 3493454 w 10496550"/>
              <a:gd name="connsiteY30" fmla="*/ 1020334 h 1020334"/>
              <a:gd name="connsiteX31" fmla="*/ 3167559 w 10496550"/>
              <a:gd name="connsiteY31" fmla="*/ 1020334 h 1020334"/>
              <a:gd name="connsiteX32" fmla="*/ 2540837 w 10496550"/>
              <a:gd name="connsiteY32" fmla="*/ 1020334 h 1020334"/>
              <a:gd name="connsiteX33" fmla="*/ 2014391 w 10496550"/>
              <a:gd name="connsiteY33" fmla="*/ 1020334 h 1020334"/>
              <a:gd name="connsiteX34" fmla="*/ 1287394 w 10496550"/>
              <a:gd name="connsiteY34" fmla="*/ 1020334 h 1020334"/>
              <a:gd name="connsiteX35" fmla="*/ 234502 w 10496550"/>
              <a:gd name="connsiteY35" fmla="*/ 1020334 h 1020334"/>
              <a:gd name="connsiteX36" fmla="*/ 0 w 10496550"/>
              <a:gd name="connsiteY36" fmla="*/ 850275 h 1020334"/>
              <a:gd name="connsiteX37" fmla="*/ 0 w 10496550"/>
              <a:gd name="connsiteY37" fmla="*/ 503365 h 1020334"/>
              <a:gd name="connsiteX38" fmla="*/ 0 w 10496550"/>
              <a:gd name="connsiteY38" fmla="*/ 170058 h 102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96550" h="1020334" fill="none" extrusionOk="0">
                <a:moveTo>
                  <a:pt x="0" y="170058"/>
                </a:moveTo>
                <a:cubicBezTo>
                  <a:pt x="21510" y="86884"/>
                  <a:pt x="172763" y="3296"/>
                  <a:pt x="234502" y="0"/>
                </a:cubicBezTo>
                <a:cubicBezTo>
                  <a:pt x="426894" y="6436"/>
                  <a:pt x="663328" y="178569"/>
                  <a:pt x="1061774" y="0"/>
                </a:cubicBezTo>
                <a:cubicBezTo>
                  <a:pt x="1489169" y="-84223"/>
                  <a:pt x="1536776" y="-17574"/>
                  <a:pt x="1788772" y="0"/>
                </a:cubicBezTo>
                <a:cubicBezTo>
                  <a:pt x="1956153" y="-31698"/>
                  <a:pt x="2181938" y="-19175"/>
                  <a:pt x="2415493" y="0"/>
                </a:cubicBezTo>
                <a:cubicBezTo>
                  <a:pt x="2669849" y="-99725"/>
                  <a:pt x="2844013" y="-23076"/>
                  <a:pt x="3242766" y="0"/>
                </a:cubicBezTo>
                <a:cubicBezTo>
                  <a:pt x="3605864" y="-18216"/>
                  <a:pt x="3558089" y="59628"/>
                  <a:pt x="3769211" y="0"/>
                </a:cubicBezTo>
                <a:cubicBezTo>
                  <a:pt x="3976590" y="-31756"/>
                  <a:pt x="4021215" y="-906"/>
                  <a:pt x="4195382" y="0"/>
                </a:cubicBezTo>
                <a:cubicBezTo>
                  <a:pt x="4344724" y="-81878"/>
                  <a:pt x="4529178" y="88311"/>
                  <a:pt x="4822103" y="0"/>
                </a:cubicBezTo>
                <a:cubicBezTo>
                  <a:pt x="4974576" y="-25729"/>
                  <a:pt x="5197917" y="97779"/>
                  <a:pt x="5348550" y="0"/>
                </a:cubicBezTo>
                <a:cubicBezTo>
                  <a:pt x="5537537" y="-19416"/>
                  <a:pt x="5739178" y="-32113"/>
                  <a:pt x="6175822" y="0"/>
                </a:cubicBezTo>
                <a:cubicBezTo>
                  <a:pt x="6538924" y="-86566"/>
                  <a:pt x="6537077" y="66226"/>
                  <a:pt x="6802544" y="0"/>
                </a:cubicBezTo>
                <a:cubicBezTo>
                  <a:pt x="7062498" y="-37350"/>
                  <a:pt x="7017764" y="-14405"/>
                  <a:pt x="7128440" y="0"/>
                </a:cubicBezTo>
                <a:cubicBezTo>
                  <a:pt x="7328010" y="-15177"/>
                  <a:pt x="7518933" y="9632"/>
                  <a:pt x="7855436" y="0"/>
                </a:cubicBezTo>
                <a:cubicBezTo>
                  <a:pt x="8172131" y="-146702"/>
                  <a:pt x="8435796" y="-17255"/>
                  <a:pt x="8682708" y="0"/>
                </a:cubicBezTo>
                <a:cubicBezTo>
                  <a:pt x="8804537" y="-37458"/>
                  <a:pt x="9096218" y="92915"/>
                  <a:pt x="9309430" y="0"/>
                </a:cubicBezTo>
                <a:cubicBezTo>
                  <a:pt x="9481977" y="-68190"/>
                  <a:pt x="10022342" y="-19485"/>
                  <a:pt x="10262047" y="0"/>
                </a:cubicBezTo>
                <a:cubicBezTo>
                  <a:pt x="10404730" y="26855"/>
                  <a:pt x="10491209" y="100559"/>
                  <a:pt x="10496550" y="170058"/>
                </a:cubicBezTo>
                <a:cubicBezTo>
                  <a:pt x="10551556" y="348845"/>
                  <a:pt x="10457977" y="416369"/>
                  <a:pt x="10496550" y="503365"/>
                </a:cubicBezTo>
                <a:cubicBezTo>
                  <a:pt x="10566618" y="551178"/>
                  <a:pt x="10418034" y="722041"/>
                  <a:pt x="10496550" y="850275"/>
                </a:cubicBezTo>
                <a:cubicBezTo>
                  <a:pt x="10485769" y="958733"/>
                  <a:pt x="10389314" y="1011623"/>
                  <a:pt x="10262047" y="1020334"/>
                </a:cubicBezTo>
                <a:cubicBezTo>
                  <a:pt x="10128243" y="1014670"/>
                  <a:pt x="9953274" y="990653"/>
                  <a:pt x="9735601" y="1020334"/>
                </a:cubicBezTo>
                <a:cubicBezTo>
                  <a:pt x="9510537" y="1022603"/>
                  <a:pt x="9497533" y="1012168"/>
                  <a:pt x="9409706" y="1020334"/>
                </a:cubicBezTo>
                <a:cubicBezTo>
                  <a:pt x="9366063" y="937441"/>
                  <a:pt x="8899451" y="1081391"/>
                  <a:pt x="8682708" y="1020334"/>
                </a:cubicBezTo>
                <a:cubicBezTo>
                  <a:pt x="8466593" y="1132262"/>
                  <a:pt x="8156697" y="1087337"/>
                  <a:pt x="7955712" y="1020334"/>
                </a:cubicBezTo>
                <a:cubicBezTo>
                  <a:pt x="7694161" y="1076600"/>
                  <a:pt x="7289809" y="907656"/>
                  <a:pt x="7128440" y="1020334"/>
                </a:cubicBezTo>
                <a:cubicBezTo>
                  <a:pt x="6955265" y="1079772"/>
                  <a:pt x="6522606" y="1054002"/>
                  <a:pt x="6301167" y="1020334"/>
                </a:cubicBezTo>
                <a:cubicBezTo>
                  <a:pt x="5934008" y="1094354"/>
                  <a:pt x="5822235" y="993468"/>
                  <a:pt x="5574170" y="1020334"/>
                </a:cubicBezTo>
                <a:cubicBezTo>
                  <a:pt x="5295797" y="1046484"/>
                  <a:pt x="5254499" y="1001121"/>
                  <a:pt x="5047723" y="1020334"/>
                </a:cubicBezTo>
                <a:cubicBezTo>
                  <a:pt x="4902270" y="1056479"/>
                  <a:pt x="4562871" y="1096624"/>
                  <a:pt x="4220451" y="1020334"/>
                </a:cubicBezTo>
                <a:cubicBezTo>
                  <a:pt x="3831279" y="1045910"/>
                  <a:pt x="3781323" y="1018045"/>
                  <a:pt x="3493454" y="1020334"/>
                </a:cubicBezTo>
                <a:cubicBezTo>
                  <a:pt x="3204542" y="1086288"/>
                  <a:pt x="3322311" y="984793"/>
                  <a:pt x="3167559" y="1020334"/>
                </a:cubicBezTo>
                <a:cubicBezTo>
                  <a:pt x="2981448" y="1002736"/>
                  <a:pt x="2682253" y="1054677"/>
                  <a:pt x="2540837" y="1020334"/>
                </a:cubicBezTo>
                <a:cubicBezTo>
                  <a:pt x="2391488" y="995077"/>
                  <a:pt x="2278667" y="967290"/>
                  <a:pt x="2014391" y="1020334"/>
                </a:cubicBezTo>
                <a:cubicBezTo>
                  <a:pt x="1685603" y="1042963"/>
                  <a:pt x="1482912" y="1111119"/>
                  <a:pt x="1287394" y="1020334"/>
                </a:cubicBezTo>
                <a:cubicBezTo>
                  <a:pt x="1041142" y="1070777"/>
                  <a:pt x="507026" y="978229"/>
                  <a:pt x="234502" y="1020334"/>
                </a:cubicBezTo>
                <a:cubicBezTo>
                  <a:pt x="139020" y="1026224"/>
                  <a:pt x="28808" y="979828"/>
                  <a:pt x="0" y="850275"/>
                </a:cubicBezTo>
                <a:cubicBezTo>
                  <a:pt x="-22999" y="754152"/>
                  <a:pt x="2631" y="583634"/>
                  <a:pt x="0" y="503365"/>
                </a:cubicBezTo>
                <a:cubicBezTo>
                  <a:pt x="1685" y="345446"/>
                  <a:pt x="26497" y="275057"/>
                  <a:pt x="0" y="170058"/>
                </a:cubicBezTo>
                <a:close/>
              </a:path>
              <a:path w="10496550" h="1020334" stroke="0" extrusionOk="0">
                <a:moveTo>
                  <a:pt x="0" y="170058"/>
                </a:moveTo>
                <a:cubicBezTo>
                  <a:pt x="8047" y="78020"/>
                  <a:pt x="165216" y="46520"/>
                  <a:pt x="234502" y="0"/>
                </a:cubicBezTo>
                <a:cubicBezTo>
                  <a:pt x="407215" y="-80739"/>
                  <a:pt x="558602" y="72579"/>
                  <a:pt x="760948" y="0"/>
                </a:cubicBezTo>
                <a:cubicBezTo>
                  <a:pt x="923456" y="-22533"/>
                  <a:pt x="986249" y="-1612"/>
                  <a:pt x="1086843" y="0"/>
                </a:cubicBezTo>
                <a:cubicBezTo>
                  <a:pt x="1152296" y="25508"/>
                  <a:pt x="1511792" y="-34483"/>
                  <a:pt x="1713565" y="0"/>
                </a:cubicBezTo>
                <a:cubicBezTo>
                  <a:pt x="1939457" y="7317"/>
                  <a:pt x="2056738" y="45906"/>
                  <a:pt x="2139735" y="0"/>
                </a:cubicBezTo>
                <a:cubicBezTo>
                  <a:pt x="2228058" y="-14929"/>
                  <a:pt x="2303076" y="49924"/>
                  <a:pt x="2465631" y="0"/>
                </a:cubicBezTo>
                <a:cubicBezTo>
                  <a:pt x="2618955" y="-10147"/>
                  <a:pt x="2659149" y="4075"/>
                  <a:pt x="2791526" y="0"/>
                </a:cubicBezTo>
                <a:cubicBezTo>
                  <a:pt x="2834168" y="-11890"/>
                  <a:pt x="3168627" y="64569"/>
                  <a:pt x="3618798" y="0"/>
                </a:cubicBezTo>
                <a:cubicBezTo>
                  <a:pt x="4017875" y="-43840"/>
                  <a:pt x="3771858" y="-22393"/>
                  <a:pt x="3944694" y="0"/>
                </a:cubicBezTo>
                <a:cubicBezTo>
                  <a:pt x="4057546" y="-35544"/>
                  <a:pt x="4362353" y="10537"/>
                  <a:pt x="4571416" y="0"/>
                </a:cubicBezTo>
                <a:cubicBezTo>
                  <a:pt x="4806802" y="49882"/>
                  <a:pt x="5051353" y="-35083"/>
                  <a:pt x="5398688" y="0"/>
                </a:cubicBezTo>
                <a:cubicBezTo>
                  <a:pt x="5729063" y="-64771"/>
                  <a:pt x="5603938" y="30270"/>
                  <a:pt x="5824859" y="0"/>
                </a:cubicBezTo>
                <a:cubicBezTo>
                  <a:pt x="5964446" y="4820"/>
                  <a:pt x="6204070" y="-360"/>
                  <a:pt x="6351304" y="0"/>
                </a:cubicBezTo>
                <a:cubicBezTo>
                  <a:pt x="6474363" y="-57587"/>
                  <a:pt x="6800717" y="38455"/>
                  <a:pt x="7078302" y="0"/>
                </a:cubicBezTo>
                <a:cubicBezTo>
                  <a:pt x="7292941" y="-56975"/>
                  <a:pt x="7761268" y="72467"/>
                  <a:pt x="7905574" y="0"/>
                </a:cubicBezTo>
                <a:cubicBezTo>
                  <a:pt x="8107941" y="-76192"/>
                  <a:pt x="8282960" y="16789"/>
                  <a:pt x="8432021" y="0"/>
                </a:cubicBezTo>
                <a:cubicBezTo>
                  <a:pt x="8537148" y="12733"/>
                  <a:pt x="8660229" y="-3623"/>
                  <a:pt x="8757915" y="0"/>
                </a:cubicBezTo>
                <a:cubicBezTo>
                  <a:pt x="8878717" y="102432"/>
                  <a:pt x="9290349" y="23986"/>
                  <a:pt x="9585188" y="0"/>
                </a:cubicBezTo>
                <a:cubicBezTo>
                  <a:pt x="9943083" y="-31274"/>
                  <a:pt x="10066398" y="-9291"/>
                  <a:pt x="10262047" y="0"/>
                </a:cubicBezTo>
                <a:cubicBezTo>
                  <a:pt x="10371911" y="7753"/>
                  <a:pt x="10492222" y="60425"/>
                  <a:pt x="10496550" y="170058"/>
                </a:cubicBezTo>
                <a:cubicBezTo>
                  <a:pt x="10560505" y="292316"/>
                  <a:pt x="10443820" y="329337"/>
                  <a:pt x="10496550" y="489760"/>
                </a:cubicBezTo>
                <a:cubicBezTo>
                  <a:pt x="10568142" y="605600"/>
                  <a:pt x="10484868" y="736655"/>
                  <a:pt x="10496550" y="850275"/>
                </a:cubicBezTo>
                <a:cubicBezTo>
                  <a:pt x="10474599" y="901397"/>
                  <a:pt x="10446726" y="1003566"/>
                  <a:pt x="10262047" y="1020334"/>
                </a:cubicBezTo>
                <a:cubicBezTo>
                  <a:pt x="10044746" y="1024615"/>
                  <a:pt x="9629885" y="981001"/>
                  <a:pt x="9535050" y="1020334"/>
                </a:cubicBezTo>
                <a:cubicBezTo>
                  <a:pt x="9514337" y="1001148"/>
                  <a:pt x="9065894" y="1024308"/>
                  <a:pt x="8808053" y="1020334"/>
                </a:cubicBezTo>
                <a:cubicBezTo>
                  <a:pt x="8515171" y="1072143"/>
                  <a:pt x="8516533" y="1031872"/>
                  <a:pt x="8381883" y="1020334"/>
                </a:cubicBezTo>
                <a:cubicBezTo>
                  <a:pt x="8223631" y="1078703"/>
                  <a:pt x="8089501" y="1079329"/>
                  <a:pt x="7855436" y="1020334"/>
                </a:cubicBezTo>
                <a:cubicBezTo>
                  <a:pt x="7646560" y="924230"/>
                  <a:pt x="7149011" y="950695"/>
                  <a:pt x="7028164" y="1020334"/>
                </a:cubicBezTo>
                <a:cubicBezTo>
                  <a:pt x="6841630" y="1059301"/>
                  <a:pt x="6705165" y="982961"/>
                  <a:pt x="6601993" y="1020334"/>
                </a:cubicBezTo>
                <a:cubicBezTo>
                  <a:pt x="6514882" y="1024731"/>
                  <a:pt x="6162685" y="975677"/>
                  <a:pt x="6075547" y="1020334"/>
                </a:cubicBezTo>
                <a:cubicBezTo>
                  <a:pt x="6016085" y="1027418"/>
                  <a:pt x="5492484" y="996146"/>
                  <a:pt x="5348550" y="1020334"/>
                </a:cubicBezTo>
                <a:cubicBezTo>
                  <a:pt x="5101661" y="1129652"/>
                  <a:pt x="4946135" y="1015198"/>
                  <a:pt x="4721828" y="1020334"/>
                </a:cubicBezTo>
                <a:cubicBezTo>
                  <a:pt x="4598081" y="1053685"/>
                  <a:pt x="4308339" y="997583"/>
                  <a:pt x="3894556" y="1020334"/>
                </a:cubicBezTo>
                <a:cubicBezTo>
                  <a:pt x="3511037" y="1102421"/>
                  <a:pt x="3435213" y="960766"/>
                  <a:pt x="3167559" y="1020334"/>
                </a:cubicBezTo>
                <a:cubicBezTo>
                  <a:pt x="3017450" y="992891"/>
                  <a:pt x="2709092" y="987215"/>
                  <a:pt x="2540837" y="1020334"/>
                </a:cubicBezTo>
                <a:cubicBezTo>
                  <a:pt x="2316102" y="1129105"/>
                  <a:pt x="2093651" y="953928"/>
                  <a:pt x="1813841" y="1020334"/>
                </a:cubicBezTo>
                <a:cubicBezTo>
                  <a:pt x="1466289" y="1044716"/>
                  <a:pt x="1408978" y="1005084"/>
                  <a:pt x="1187119" y="1020334"/>
                </a:cubicBezTo>
                <a:cubicBezTo>
                  <a:pt x="899609" y="959522"/>
                  <a:pt x="548427" y="1018800"/>
                  <a:pt x="234502" y="1020334"/>
                </a:cubicBezTo>
                <a:cubicBezTo>
                  <a:pt x="71747" y="1029634"/>
                  <a:pt x="-47970" y="965474"/>
                  <a:pt x="0" y="850275"/>
                </a:cubicBezTo>
                <a:cubicBezTo>
                  <a:pt x="-55033" y="784649"/>
                  <a:pt x="-1210" y="707901"/>
                  <a:pt x="0" y="530573"/>
                </a:cubicBezTo>
                <a:cubicBezTo>
                  <a:pt x="-27941" y="381972"/>
                  <a:pt x="22584" y="246026"/>
                  <a:pt x="0" y="170058"/>
                </a:cubicBezTo>
                <a:close/>
              </a:path>
              <a:path w="10496550" h="1020334" fill="none" stroke="0" extrusionOk="0">
                <a:moveTo>
                  <a:pt x="0" y="170058"/>
                </a:moveTo>
                <a:cubicBezTo>
                  <a:pt x="-13080" y="85010"/>
                  <a:pt x="154438" y="32616"/>
                  <a:pt x="234502" y="0"/>
                </a:cubicBezTo>
                <a:cubicBezTo>
                  <a:pt x="434237" y="-5234"/>
                  <a:pt x="709360" y="41318"/>
                  <a:pt x="1061774" y="0"/>
                </a:cubicBezTo>
                <a:cubicBezTo>
                  <a:pt x="1469837" y="-86805"/>
                  <a:pt x="1579449" y="26049"/>
                  <a:pt x="1788772" y="0"/>
                </a:cubicBezTo>
                <a:cubicBezTo>
                  <a:pt x="1988334" y="-8448"/>
                  <a:pt x="2174200" y="71047"/>
                  <a:pt x="2415493" y="0"/>
                </a:cubicBezTo>
                <a:cubicBezTo>
                  <a:pt x="2689398" y="-32062"/>
                  <a:pt x="2814745" y="-15304"/>
                  <a:pt x="3242766" y="0"/>
                </a:cubicBezTo>
                <a:cubicBezTo>
                  <a:pt x="3605564" y="5115"/>
                  <a:pt x="3564099" y="38306"/>
                  <a:pt x="3769211" y="0"/>
                </a:cubicBezTo>
                <a:cubicBezTo>
                  <a:pt x="3996892" y="-11415"/>
                  <a:pt x="4020504" y="61396"/>
                  <a:pt x="4195382" y="0"/>
                </a:cubicBezTo>
                <a:cubicBezTo>
                  <a:pt x="4414957" y="-65577"/>
                  <a:pt x="4621698" y="4"/>
                  <a:pt x="4822103" y="0"/>
                </a:cubicBezTo>
                <a:cubicBezTo>
                  <a:pt x="5059878" y="-40397"/>
                  <a:pt x="5222824" y="28625"/>
                  <a:pt x="5348550" y="0"/>
                </a:cubicBezTo>
                <a:cubicBezTo>
                  <a:pt x="5570022" y="53888"/>
                  <a:pt x="5815530" y="45750"/>
                  <a:pt x="6175822" y="0"/>
                </a:cubicBezTo>
                <a:cubicBezTo>
                  <a:pt x="6560282" y="-39930"/>
                  <a:pt x="6551068" y="5525"/>
                  <a:pt x="6802544" y="0"/>
                </a:cubicBezTo>
                <a:cubicBezTo>
                  <a:pt x="7072128" y="-24636"/>
                  <a:pt x="7042473" y="8582"/>
                  <a:pt x="7128440" y="0"/>
                </a:cubicBezTo>
                <a:cubicBezTo>
                  <a:pt x="7243155" y="-56479"/>
                  <a:pt x="7486103" y="77273"/>
                  <a:pt x="7855436" y="0"/>
                </a:cubicBezTo>
                <a:cubicBezTo>
                  <a:pt x="8155008" y="-41545"/>
                  <a:pt x="8523557" y="48253"/>
                  <a:pt x="8682708" y="0"/>
                </a:cubicBezTo>
                <a:cubicBezTo>
                  <a:pt x="8876197" y="-72839"/>
                  <a:pt x="9063275" y="22396"/>
                  <a:pt x="9309430" y="0"/>
                </a:cubicBezTo>
                <a:cubicBezTo>
                  <a:pt x="9606005" y="-78590"/>
                  <a:pt x="10080132" y="21833"/>
                  <a:pt x="10262047" y="0"/>
                </a:cubicBezTo>
                <a:cubicBezTo>
                  <a:pt x="10427291" y="1262"/>
                  <a:pt x="10550896" y="83563"/>
                  <a:pt x="10496550" y="170058"/>
                </a:cubicBezTo>
                <a:cubicBezTo>
                  <a:pt x="10558520" y="319494"/>
                  <a:pt x="10468873" y="457711"/>
                  <a:pt x="10496550" y="503365"/>
                </a:cubicBezTo>
                <a:cubicBezTo>
                  <a:pt x="10512498" y="535436"/>
                  <a:pt x="10448995" y="781030"/>
                  <a:pt x="10496550" y="850275"/>
                </a:cubicBezTo>
                <a:cubicBezTo>
                  <a:pt x="10474805" y="932414"/>
                  <a:pt x="10435816" y="1028508"/>
                  <a:pt x="10262047" y="1020334"/>
                </a:cubicBezTo>
                <a:cubicBezTo>
                  <a:pt x="10103638" y="1085630"/>
                  <a:pt x="9902645" y="1017022"/>
                  <a:pt x="9735601" y="1020334"/>
                </a:cubicBezTo>
                <a:cubicBezTo>
                  <a:pt x="9512826" y="1028429"/>
                  <a:pt x="9499635" y="1014721"/>
                  <a:pt x="9409706" y="1020334"/>
                </a:cubicBezTo>
                <a:cubicBezTo>
                  <a:pt x="9336214" y="1057061"/>
                  <a:pt x="8874723" y="913234"/>
                  <a:pt x="8682708" y="1020334"/>
                </a:cubicBezTo>
                <a:cubicBezTo>
                  <a:pt x="8453421" y="1043452"/>
                  <a:pt x="8217900" y="1023322"/>
                  <a:pt x="7955712" y="1020334"/>
                </a:cubicBezTo>
                <a:cubicBezTo>
                  <a:pt x="7776353" y="1056638"/>
                  <a:pt x="7261512" y="955178"/>
                  <a:pt x="7128440" y="1020334"/>
                </a:cubicBezTo>
                <a:cubicBezTo>
                  <a:pt x="6895495" y="1025974"/>
                  <a:pt x="6589213" y="933959"/>
                  <a:pt x="6301167" y="1020334"/>
                </a:cubicBezTo>
                <a:cubicBezTo>
                  <a:pt x="6018480" y="1049733"/>
                  <a:pt x="5804398" y="949653"/>
                  <a:pt x="5574170" y="1020334"/>
                </a:cubicBezTo>
                <a:cubicBezTo>
                  <a:pt x="5335974" y="1045631"/>
                  <a:pt x="5270195" y="1016457"/>
                  <a:pt x="5047723" y="1020334"/>
                </a:cubicBezTo>
                <a:cubicBezTo>
                  <a:pt x="4814772" y="1043677"/>
                  <a:pt x="4616020" y="1071566"/>
                  <a:pt x="4220451" y="1020334"/>
                </a:cubicBezTo>
                <a:cubicBezTo>
                  <a:pt x="3860409" y="1071423"/>
                  <a:pt x="3778839" y="998409"/>
                  <a:pt x="3493454" y="1020334"/>
                </a:cubicBezTo>
                <a:cubicBezTo>
                  <a:pt x="3218661" y="1019506"/>
                  <a:pt x="3320313" y="1001776"/>
                  <a:pt x="3167559" y="1020334"/>
                </a:cubicBezTo>
                <a:cubicBezTo>
                  <a:pt x="2996333" y="1082964"/>
                  <a:pt x="2667567" y="1031604"/>
                  <a:pt x="2540837" y="1020334"/>
                </a:cubicBezTo>
                <a:cubicBezTo>
                  <a:pt x="2382413" y="1028712"/>
                  <a:pt x="2275300" y="977178"/>
                  <a:pt x="2014391" y="1020334"/>
                </a:cubicBezTo>
                <a:cubicBezTo>
                  <a:pt x="1784656" y="1051880"/>
                  <a:pt x="1472609" y="992662"/>
                  <a:pt x="1287394" y="1020334"/>
                </a:cubicBezTo>
                <a:cubicBezTo>
                  <a:pt x="1080990" y="987563"/>
                  <a:pt x="488738" y="932855"/>
                  <a:pt x="234502" y="1020334"/>
                </a:cubicBezTo>
                <a:cubicBezTo>
                  <a:pt x="120701" y="1036124"/>
                  <a:pt x="36562" y="922174"/>
                  <a:pt x="0" y="850275"/>
                </a:cubicBezTo>
                <a:cubicBezTo>
                  <a:pt x="-20703" y="775809"/>
                  <a:pt x="-29674" y="613507"/>
                  <a:pt x="0" y="503365"/>
                </a:cubicBezTo>
                <a:cubicBezTo>
                  <a:pt x="-11826" y="400859"/>
                  <a:pt x="25243" y="287030"/>
                  <a:pt x="0" y="170058"/>
                </a:cubicBezTo>
                <a:close/>
              </a:path>
              <a:path w="10496550" h="1020334" fill="none" stroke="0" extrusionOk="0">
                <a:moveTo>
                  <a:pt x="0" y="170058"/>
                </a:moveTo>
                <a:cubicBezTo>
                  <a:pt x="-409" y="88645"/>
                  <a:pt x="174649" y="10005"/>
                  <a:pt x="234502" y="0"/>
                </a:cubicBezTo>
                <a:cubicBezTo>
                  <a:pt x="455614" y="37617"/>
                  <a:pt x="710390" y="125810"/>
                  <a:pt x="1061774" y="0"/>
                </a:cubicBezTo>
                <a:cubicBezTo>
                  <a:pt x="1464636" y="-98810"/>
                  <a:pt x="1542467" y="-9745"/>
                  <a:pt x="1788772" y="0"/>
                </a:cubicBezTo>
                <a:cubicBezTo>
                  <a:pt x="1961865" y="-8747"/>
                  <a:pt x="2196688" y="40870"/>
                  <a:pt x="2415493" y="0"/>
                </a:cubicBezTo>
                <a:cubicBezTo>
                  <a:pt x="2693584" y="-51579"/>
                  <a:pt x="2825851" y="-14619"/>
                  <a:pt x="3242766" y="0"/>
                </a:cubicBezTo>
                <a:cubicBezTo>
                  <a:pt x="3591592" y="-11887"/>
                  <a:pt x="3564923" y="48565"/>
                  <a:pt x="3769211" y="0"/>
                </a:cubicBezTo>
                <a:cubicBezTo>
                  <a:pt x="3978713" y="-29551"/>
                  <a:pt x="4014422" y="26964"/>
                  <a:pt x="4195382" y="0"/>
                </a:cubicBezTo>
                <a:cubicBezTo>
                  <a:pt x="4366883" y="-59943"/>
                  <a:pt x="4576879" y="59434"/>
                  <a:pt x="4822103" y="0"/>
                </a:cubicBezTo>
                <a:cubicBezTo>
                  <a:pt x="5031566" y="3220"/>
                  <a:pt x="5216277" y="59267"/>
                  <a:pt x="5348550" y="0"/>
                </a:cubicBezTo>
                <a:cubicBezTo>
                  <a:pt x="5529609" y="-15703"/>
                  <a:pt x="5741503" y="-5359"/>
                  <a:pt x="6175822" y="0"/>
                </a:cubicBezTo>
                <a:cubicBezTo>
                  <a:pt x="6543761" y="-77280"/>
                  <a:pt x="6538339" y="5173"/>
                  <a:pt x="6802544" y="0"/>
                </a:cubicBezTo>
                <a:cubicBezTo>
                  <a:pt x="7065976" y="-25737"/>
                  <a:pt x="7026932" y="739"/>
                  <a:pt x="7128440" y="0"/>
                </a:cubicBezTo>
                <a:cubicBezTo>
                  <a:pt x="7292427" y="-20013"/>
                  <a:pt x="7519778" y="20713"/>
                  <a:pt x="7855436" y="0"/>
                </a:cubicBezTo>
                <a:cubicBezTo>
                  <a:pt x="8133982" y="-58585"/>
                  <a:pt x="8485198" y="-34518"/>
                  <a:pt x="8682708" y="0"/>
                </a:cubicBezTo>
                <a:cubicBezTo>
                  <a:pt x="8808412" y="-58111"/>
                  <a:pt x="9079256" y="46346"/>
                  <a:pt x="9309430" y="0"/>
                </a:cubicBezTo>
                <a:cubicBezTo>
                  <a:pt x="9537857" y="-98665"/>
                  <a:pt x="10028263" y="19563"/>
                  <a:pt x="10262047" y="0"/>
                </a:cubicBezTo>
                <a:cubicBezTo>
                  <a:pt x="10411154" y="-1798"/>
                  <a:pt x="10504398" y="94459"/>
                  <a:pt x="10496550" y="170058"/>
                </a:cubicBezTo>
                <a:cubicBezTo>
                  <a:pt x="10554196" y="328964"/>
                  <a:pt x="10470459" y="440580"/>
                  <a:pt x="10496550" y="503365"/>
                </a:cubicBezTo>
                <a:cubicBezTo>
                  <a:pt x="10535188" y="530730"/>
                  <a:pt x="10467219" y="746574"/>
                  <a:pt x="10496550" y="850275"/>
                </a:cubicBezTo>
                <a:cubicBezTo>
                  <a:pt x="10478826" y="932336"/>
                  <a:pt x="10401510" y="1016232"/>
                  <a:pt x="10262047" y="1020334"/>
                </a:cubicBezTo>
                <a:cubicBezTo>
                  <a:pt x="10106652" y="1041189"/>
                  <a:pt x="9953525" y="1001696"/>
                  <a:pt x="9735601" y="1020334"/>
                </a:cubicBezTo>
                <a:cubicBezTo>
                  <a:pt x="9512815" y="1019547"/>
                  <a:pt x="9500030" y="1013740"/>
                  <a:pt x="9409706" y="1020334"/>
                </a:cubicBezTo>
                <a:cubicBezTo>
                  <a:pt x="9397900" y="954253"/>
                  <a:pt x="8884862" y="991794"/>
                  <a:pt x="8682708" y="1020334"/>
                </a:cubicBezTo>
                <a:cubicBezTo>
                  <a:pt x="8463591" y="1082007"/>
                  <a:pt x="8161642" y="1038528"/>
                  <a:pt x="7955712" y="1020334"/>
                </a:cubicBezTo>
                <a:cubicBezTo>
                  <a:pt x="7731927" y="1067016"/>
                  <a:pt x="7273933" y="877803"/>
                  <a:pt x="7128440" y="1020334"/>
                </a:cubicBezTo>
                <a:cubicBezTo>
                  <a:pt x="6931350" y="1088094"/>
                  <a:pt x="6556023" y="997079"/>
                  <a:pt x="6301167" y="1020334"/>
                </a:cubicBezTo>
                <a:cubicBezTo>
                  <a:pt x="5990183" y="1129833"/>
                  <a:pt x="5817262" y="990815"/>
                  <a:pt x="5574170" y="1020334"/>
                </a:cubicBezTo>
                <a:cubicBezTo>
                  <a:pt x="5306698" y="1052987"/>
                  <a:pt x="5265527" y="1016615"/>
                  <a:pt x="5047723" y="1020334"/>
                </a:cubicBezTo>
                <a:cubicBezTo>
                  <a:pt x="4866502" y="1058078"/>
                  <a:pt x="4570091" y="1067956"/>
                  <a:pt x="4220451" y="1020334"/>
                </a:cubicBezTo>
                <a:cubicBezTo>
                  <a:pt x="3843877" y="1059787"/>
                  <a:pt x="3789481" y="999481"/>
                  <a:pt x="3493454" y="1020334"/>
                </a:cubicBezTo>
                <a:cubicBezTo>
                  <a:pt x="3193480" y="1052683"/>
                  <a:pt x="3327069" y="987279"/>
                  <a:pt x="3167559" y="1020334"/>
                </a:cubicBezTo>
                <a:cubicBezTo>
                  <a:pt x="3031021" y="1052467"/>
                  <a:pt x="2689553" y="1057057"/>
                  <a:pt x="2540837" y="1020334"/>
                </a:cubicBezTo>
                <a:cubicBezTo>
                  <a:pt x="2384815" y="1004970"/>
                  <a:pt x="2268203" y="974563"/>
                  <a:pt x="2014391" y="1020334"/>
                </a:cubicBezTo>
                <a:cubicBezTo>
                  <a:pt x="1757810" y="1039663"/>
                  <a:pt x="1469983" y="1067520"/>
                  <a:pt x="1287394" y="1020334"/>
                </a:cubicBezTo>
                <a:cubicBezTo>
                  <a:pt x="978612" y="1052785"/>
                  <a:pt x="468899" y="966547"/>
                  <a:pt x="234502" y="1020334"/>
                </a:cubicBezTo>
                <a:cubicBezTo>
                  <a:pt x="136587" y="1004252"/>
                  <a:pt x="31791" y="929135"/>
                  <a:pt x="0" y="850275"/>
                </a:cubicBezTo>
                <a:cubicBezTo>
                  <a:pt x="-27488" y="758510"/>
                  <a:pt x="1313" y="608933"/>
                  <a:pt x="0" y="503365"/>
                </a:cubicBezTo>
                <a:cubicBezTo>
                  <a:pt x="-5392" y="375000"/>
                  <a:pt x="42176" y="288527"/>
                  <a:pt x="0" y="170058"/>
                </a:cubicBezTo>
                <a:close/>
              </a:path>
            </a:pathLst>
          </a:custGeom>
          <a:solidFill>
            <a:schemeClr val="bg1"/>
          </a:solidFill>
          <a:ln w="38100">
            <a:solidFill>
              <a:srgbClr val="FFC000"/>
            </a:solidFill>
            <a:extLst>
              <a:ext uri="{C807C97D-BFC1-408E-A445-0C87EB9F89A2}">
                <ask:lineSketchStyleProps xmlns:ask="http://schemas.microsoft.com/office/drawing/2018/sketchyshapes" sd="3826034327">
                  <a:custGeom>
                    <a:avLst/>
                    <a:gdLst>
                      <a:gd name="connsiteX0" fmla="*/ 0 w 10496550"/>
                      <a:gd name="connsiteY0" fmla="*/ 170058 h 1020334"/>
                      <a:gd name="connsiteX1" fmla="*/ 234502 w 10496550"/>
                      <a:gd name="connsiteY1" fmla="*/ 0 h 1020334"/>
                      <a:gd name="connsiteX2" fmla="*/ 1061774 w 10496550"/>
                      <a:gd name="connsiteY2" fmla="*/ 0 h 1020334"/>
                      <a:gd name="connsiteX3" fmla="*/ 1788772 w 10496550"/>
                      <a:gd name="connsiteY3" fmla="*/ 0 h 1020334"/>
                      <a:gd name="connsiteX4" fmla="*/ 2415493 w 10496550"/>
                      <a:gd name="connsiteY4" fmla="*/ 0 h 1020334"/>
                      <a:gd name="connsiteX5" fmla="*/ 3242766 w 10496550"/>
                      <a:gd name="connsiteY5" fmla="*/ 0 h 1020334"/>
                      <a:gd name="connsiteX6" fmla="*/ 3769211 w 10496550"/>
                      <a:gd name="connsiteY6" fmla="*/ 0 h 1020334"/>
                      <a:gd name="connsiteX7" fmla="*/ 4195382 w 10496550"/>
                      <a:gd name="connsiteY7" fmla="*/ 0 h 1020334"/>
                      <a:gd name="connsiteX8" fmla="*/ 4822103 w 10496550"/>
                      <a:gd name="connsiteY8" fmla="*/ 0 h 1020334"/>
                      <a:gd name="connsiteX9" fmla="*/ 5348550 w 10496550"/>
                      <a:gd name="connsiteY9" fmla="*/ 0 h 1020334"/>
                      <a:gd name="connsiteX10" fmla="*/ 6175822 w 10496550"/>
                      <a:gd name="connsiteY10" fmla="*/ 0 h 1020334"/>
                      <a:gd name="connsiteX11" fmla="*/ 6802544 w 10496550"/>
                      <a:gd name="connsiteY11" fmla="*/ 0 h 1020334"/>
                      <a:gd name="connsiteX12" fmla="*/ 7128440 w 10496550"/>
                      <a:gd name="connsiteY12" fmla="*/ 0 h 1020334"/>
                      <a:gd name="connsiteX13" fmla="*/ 7855436 w 10496550"/>
                      <a:gd name="connsiteY13" fmla="*/ 0 h 1020334"/>
                      <a:gd name="connsiteX14" fmla="*/ 8682708 w 10496550"/>
                      <a:gd name="connsiteY14" fmla="*/ 0 h 1020334"/>
                      <a:gd name="connsiteX15" fmla="*/ 9309430 w 10496550"/>
                      <a:gd name="connsiteY15" fmla="*/ 0 h 1020334"/>
                      <a:gd name="connsiteX16" fmla="*/ 10262047 w 10496550"/>
                      <a:gd name="connsiteY16" fmla="*/ 0 h 1020334"/>
                      <a:gd name="connsiteX17" fmla="*/ 10496550 w 10496550"/>
                      <a:gd name="connsiteY17" fmla="*/ 170058 h 1020334"/>
                      <a:gd name="connsiteX18" fmla="*/ 10496550 w 10496550"/>
                      <a:gd name="connsiteY18" fmla="*/ 503365 h 1020334"/>
                      <a:gd name="connsiteX19" fmla="*/ 10496550 w 10496550"/>
                      <a:gd name="connsiteY19" fmla="*/ 850275 h 1020334"/>
                      <a:gd name="connsiteX20" fmla="*/ 10262047 w 10496550"/>
                      <a:gd name="connsiteY20" fmla="*/ 1020334 h 1020334"/>
                      <a:gd name="connsiteX21" fmla="*/ 9735601 w 10496550"/>
                      <a:gd name="connsiteY21" fmla="*/ 1020334 h 1020334"/>
                      <a:gd name="connsiteX22" fmla="*/ 9409706 w 10496550"/>
                      <a:gd name="connsiteY22" fmla="*/ 1020334 h 1020334"/>
                      <a:gd name="connsiteX23" fmla="*/ 8682708 w 10496550"/>
                      <a:gd name="connsiteY23" fmla="*/ 1020334 h 1020334"/>
                      <a:gd name="connsiteX24" fmla="*/ 7955712 w 10496550"/>
                      <a:gd name="connsiteY24" fmla="*/ 1020334 h 1020334"/>
                      <a:gd name="connsiteX25" fmla="*/ 7128440 w 10496550"/>
                      <a:gd name="connsiteY25" fmla="*/ 1020334 h 1020334"/>
                      <a:gd name="connsiteX26" fmla="*/ 6301167 w 10496550"/>
                      <a:gd name="connsiteY26" fmla="*/ 1020334 h 1020334"/>
                      <a:gd name="connsiteX27" fmla="*/ 5574170 w 10496550"/>
                      <a:gd name="connsiteY27" fmla="*/ 1020334 h 1020334"/>
                      <a:gd name="connsiteX28" fmla="*/ 5047723 w 10496550"/>
                      <a:gd name="connsiteY28" fmla="*/ 1020334 h 1020334"/>
                      <a:gd name="connsiteX29" fmla="*/ 4220451 w 10496550"/>
                      <a:gd name="connsiteY29" fmla="*/ 1020334 h 1020334"/>
                      <a:gd name="connsiteX30" fmla="*/ 3493454 w 10496550"/>
                      <a:gd name="connsiteY30" fmla="*/ 1020334 h 1020334"/>
                      <a:gd name="connsiteX31" fmla="*/ 3167559 w 10496550"/>
                      <a:gd name="connsiteY31" fmla="*/ 1020334 h 1020334"/>
                      <a:gd name="connsiteX32" fmla="*/ 2540837 w 10496550"/>
                      <a:gd name="connsiteY32" fmla="*/ 1020334 h 1020334"/>
                      <a:gd name="connsiteX33" fmla="*/ 2014391 w 10496550"/>
                      <a:gd name="connsiteY33" fmla="*/ 1020334 h 1020334"/>
                      <a:gd name="connsiteX34" fmla="*/ 1287394 w 10496550"/>
                      <a:gd name="connsiteY34" fmla="*/ 1020334 h 1020334"/>
                      <a:gd name="connsiteX35" fmla="*/ 234502 w 10496550"/>
                      <a:gd name="connsiteY35" fmla="*/ 1020334 h 1020334"/>
                      <a:gd name="connsiteX36" fmla="*/ 0 w 10496550"/>
                      <a:gd name="connsiteY36" fmla="*/ 850275 h 1020334"/>
                      <a:gd name="connsiteX37" fmla="*/ 0 w 10496550"/>
                      <a:gd name="connsiteY37" fmla="*/ 503365 h 1020334"/>
                      <a:gd name="connsiteX38" fmla="*/ 0 w 10496550"/>
                      <a:gd name="connsiteY38" fmla="*/ 170058 h 1020334"/>
                      <a:gd name="connsiteX0" fmla="*/ 0 w 10496550"/>
                      <a:gd name="connsiteY0" fmla="*/ 170058 h 1020334"/>
                      <a:gd name="connsiteX1" fmla="*/ 234502 w 10496550"/>
                      <a:gd name="connsiteY1" fmla="*/ 0 h 1020334"/>
                      <a:gd name="connsiteX2" fmla="*/ 760948 w 10496550"/>
                      <a:gd name="connsiteY2" fmla="*/ 0 h 1020334"/>
                      <a:gd name="connsiteX3" fmla="*/ 1086843 w 10496550"/>
                      <a:gd name="connsiteY3" fmla="*/ 0 h 1020334"/>
                      <a:gd name="connsiteX4" fmla="*/ 1713565 w 10496550"/>
                      <a:gd name="connsiteY4" fmla="*/ 0 h 1020334"/>
                      <a:gd name="connsiteX5" fmla="*/ 2139735 w 10496550"/>
                      <a:gd name="connsiteY5" fmla="*/ 0 h 1020334"/>
                      <a:gd name="connsiteX6" fmla="*/ 2465631 w 10496550"/>
                      <a:gd name="connsiteY6" fmla="*/ 0 h 1020334"/>
                      <a:gd name="connsiteX7" fmla="*/ 2791526 w 10496550"/>
                      <a:gd name="connsiteY7" fmla="*/ 0 h 1020334"/>
                      <a:gd name="connsiteX8" fmla="*/ 3618798 w 10496550"/>
                      <a:gd name="connsiteY8" fmla="*/ 0 h 1020334"/>
                      <a:gd name="connsiteX9" fmla="*/ 3944694 w 10496550"/>
                      <a:gd name="connsiteY9" fmla="*/ 0 h 1020334"/>
                      <a:gd name="connsiteX10" fmla="*/ 4571416 w 10496550"/>
                      <a:gd name="connsiteY10" fmla="*/ 0 h 1020334"/>
                      <a:gd name="connsiteX11" fmla="*/ 5398688 w 10496550"/>
                      <a:gd name="connsiteY11" fmla="*/ 0 h 1020334"/>
                      <a:gd name="connsiteX12" fmla="*/ 5824859 w 10496550"/>
                      <a:gd name="connsiteY12" fmla="*/ 0 h 1020334"/>
                      <a:gd name="connsiteX13" fmla="*/ 6351304 w 10496550"/>
                      <a:gd name="connsiteY13" fmla="*/ 0 h 1020334"/>
                      <a:gd name="connsiteX14" fmla="*/ 7078302 w 10496550"/>
                      <a:gd name="connsiteY14" fmla="*/ 0 h 1020334"/>
                      <a:gd name="connsiteX15" fmla="*/ 7905574 w 10496550"/>
                      <a:gd name="connsiteY15" fmla="*/ 0 h 1020334"/>
                      <a:gd name="connsiteX16" fmla="*/ 8432021 w 10496550"/>
                      <a:gd name="connsiteY16" fmla="*/ 0 h 1020334"/>
                      <a:gd name="connsiteX17" fmla="*/ 8757915 w 10496550"/>
                      <a:gd name="connsiteY17" fmla="*/ 0 h 1020334"/>
                      <a:gd name="connsiteX18" fmla="*/ 9585188 w 10496550"/>
                      <a:gd name="connsiteY18" fmla="*/ 0 h 1020334"/>
                      <a:gd name="connsiteX19" fmla="*/ 10262047 w 10496550"/>
                      <a:gd name="connsiteY19" fmla="*/ 0 h 1020334"/>
                      <a:gd name="connsiteX20" fmla="*/ 10496550 w 10496550"/>
                      <a:gd name="connsiteY20" fmla="*/ 170058 h 1020334"/>
                      <a:gd name="connsiteX21" fmla="*/ 10496550 w 10496550"/>
                      <a:gd name="connsiteY21" fmla="*/ 489760 h 1020334"/>
                      <a:gd name="connsiteX22" fmla="*/ 10496550 w 10496550"/>
                      <a:gd name="connsiteY22" fmla="*/ 850275 h 1020334"/>
                      <a:gd name="connsiteX23" fmla="*/ 10262047 w 10496550"/>
                      <a:gd name="connsiteY23" fmla="*/ 1020334 h 1020334"/>
                      <a:gd name="connsiteX24" fmla="*/ 9535050 w 10496550"/>
                      <a:gd name="connsiteY24" fmla="*/ 1020334 h 1020334"/>
                      <a:gd name="connsiteX25" fmla="*/ 8808053 w 10496550"/>
                      <a:gd name="connsiteY25" fmla="*/ 1020334 h 1020334"/>
                      <a:gd name="connsiteX26" fmla="*/ 8381883 w 10496550"/>
                      <a:gd name="connsiteY26" fmla="*/ 1020334 h 1020334"/>
                      <a:gd name="connsiteX27" fmla="*/ 7855436 w 10496550"/>
                      <a:gd name="connsiteY27" fmla="*/ 1020334 h 1020334"/>
                      <a:gd name="connsiteX28" fmla="*/ 7028164 w 10496550"/>
                      <a:gd name="connsiteY28" fmla="*/ 1020334 h 1020334"/>
                      <a:gd name="connsiteX29" fmla="*/ 6601993 w 10496550"/>
                      <a:gd name="connsiteY29" fmla="*/ 1020334 h 1020334"/>
                      <a:gd name="connsiteX30" fmla="*/ 6075547 w 10496550"/>
                      <a:gd name="connsiteY30" fmla="*/ 1020334 h 1020334"/>
                      <a:gd name="connsiteX31" fmla="*/ 5348550 w 10496550"/>
                      <a:gd name="connsiteY31" fmla="*/ 1020334 h 1020334"/>
                      <a:gd name="connsiteX32" fmla="*/ 4721828 w 10496550"/>
                      <a:gd name="connsiteY32" fmla="*/ 1020334 h 1020334"/>
                      <a:gd name="connsiteX33" fmla="*/ 3894556 w 10496550"/>
                      <a:gd name="connsiteY33" fmla="*/ 1020334 h 1020334"/>
                      <a:gd name="connsiteX34" fmla="*/ 3167559 w 10496550"/>
                      <a:gd name="connsiteY34" fmla="*/ 1020334 h 1020334"/>
                      <a:gd name="connsiteX35" fmla="*/ 2540837 w 10496550"/>
                      <a:gd name="connsiteY35" fmla="*/ 1020334 h 1020334"/>
                      <a:gd name="connsiteX36" fmla="*/ 1813841 w 10496550"/>
                      <a:gd name="connsiteY36" fmla="*/ 1020334 h 1020334"/>
                      <a:gd name="connsiteX37" fmla="*/ 1187119 w 10496550"/>
                      <a:gd name="connsiteY37" fmla="*/ 1020334 h 1020334"/>
                      <a:gd name="connsiteX38" fmla="*/ 234502 w 10496550"/>
                      <a:gd name="connsiteY38" fmla="*/ 1020334 h 1020334"/>
                      <a:gd name="connsiteX39" fmla="*/ 0 w 10496550"/>
                      <a:gd name="connsiteY39" fmla="*/ 850275 h 1020334"/>
                      <a:gd name="connsiteX40" fmla="*/ 0 w 10496550"/>
                      <a:gd name="connsiteY40" fmla="*/ 530573 h 1020334"/>
                      <a:gd name="connsiteX41" fmla="*/ 0 w 10496550"/>
                      <a:gd name="connsiteY41" fmla="*/ 170058 h 102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96550" h="1020334" fill="none" extrusionOk="0">
                        <a:moveTo>
                          <a:pt x="0" y="170058"/>
                        </a:moveTo>
                        <a:cubicBezTo>
                          <a:pt x="6171" y="78934"/>
                          <a:pt x="165343" y="3835"/>
                          <a:pt x="234502" y="0"/>
                        </a:cubicBezTo>
                        <a:cubicBezTo>
                          <a:pt x="455672" y="-12477"/>
                          <a:pt x="658266" y="112807"/>
                          <a:pt x="1061774" y="0"/>
                        </a:cubicBezTo>
                        <a:cubicBezTo>
                          <a:pt x="1471684" y="-70677"/>
                          <a:pt x="1550013" y="-9804"/>
                          <a:pt x="1788772" y="0"/>
                        </a:cubicBezTo>
                        <a:cubicBezTo>
                          <a:pt x="1968960" y="-24293"/>
                          <a:pt x="2169765" y="9092"/>
                          <a:pt x="2415493" y="0"/>
                        </a:cubicBezTo>
                        <a:cubicBezTo>
                          <a:pt x="2675006" y="-67094"/>
                          <a:pt x="2856103" y="-13101"/>
                          <a:pt x="3242766" y="0"/>
                        </a:cubicBezTo>
                        <a:cubicBezTo>
                          <a:pt x="3608168" y="-8197"/>
                          <a:pt x="3553519" y="43281"/>
                          <a:pt x="3769211" y="0"/>
                        </a:cubicBezTo>
                        <a:cubicBezTo>
                          <a:pt x="3978003" y="-31208"/>
                          <a:pt x="4023433" y="11320"/>
                          <a:pt x="4195382" y="0"/>
                        </a:cubicBezTo>
                        <a:cubicBezTo>
                          <a:pt x="4356246" y="-51213"/>
                          <a:pt x="4575633" y="51985"/>
                          <a:pt x="4822103" y="0"/>
                        </a:cubicBezTo>
                        <a:cubicBezTo>
                          <a:pt x="5019428" y="-25770"/>
                          <a:pt x="5195225" y="64924"/>
                          <a:pt x="5348550" y="0"/>
                        </a:cubicBezTo>
                        <a:cubicBezTo>
                          <a:pt x="5518613" y="-26033"/>
                          <a:pt x="5752254" y="-5757"/>
                          <a:pt x="6175822" y="0"/>
                        </a:cubicBezTo>
                        <a:cubicBezTo>
                          <a:pt x="6544692" y="-81627"/>
                          <a:pt x="6541454" y="35073"/>
                          <a:pt x="6802544" y="0"/>
                        </a:cubicBezTo>
                        <a:cubicBezTo>
                          <a:pt x="7062825" y="-31260"/>
                          <a:pt x="7018793" y="-155"/>
                          <a:pt x="7128440" y="0"/>
                        </a:cubicBezTo>
                        <a:cubicBezTo>
                          <a:pt x="7322874" y="-14611"/>
                          <a:pt x="7523877" y="19067"/>
                          <a:pt x="7855436" y="0"/>
                        </a:cubicBezTo>
                        <a:cubicBezTo>
                          <a:pt x="8170176" y="-113161"/>
                          <a:pt x="8461812" y="24072"/>
                          <a:pt x="8682708" y="0"/>
                        </a:cubicBezTo>
                        <a:cubicBezTo>
                          <a:pt x="8820417" y="-42343"/>
                          <a:pt x="9098475" y="67667"/>
                          <a:pt x="9309430" y="0"/>
                        </a:cubicBezTo>
                        <a:cubicBezTo>
                          <a:pt x="9498612" y="-57098"/>
                          <a:pt x="10017264" y="26580"/>
                          <a:pt x="10262047" y="0"/>
                        </a:cubicBezTo>
                        <a:cubicBezTo>
                          <a:pt x="10394297" y="8890"/>
                          <a:pt x="10502185" y="94666"/>
                          <a:pt x="10496550" y="170058"/>
                        </a:cubicBezTo>
                        <a:cubicBezTo>
                          <a:pt x="10551237" y="335228"/>
                          <a:pt x="10461575" y="430143"/>
                          <a:pt x="10496550" y="503365"/>
                        </a:cubicBezTo>
                        <a:cubicBezTo>
                          <a:pt x="10548890" y="560281"/>
                          <a:pt x="10432705" y="749214"/>
                          <a:pt x="10496550" y="850275"/>
                        </a:cubicBezTo>
                        <a:cubicBezTo>
                          <a:pt x="10487019" y="956320"/>
                          <a:pt x="10397498" y="1013693"/>
                          <a:pt x="10262047" y="1020334"/>
                        </a:cubicBezTo>
                        <a:cubicBezTo>
                          <a:pt x="10092500" y="1031145"/>
                          <a:pt x="9956879" y="1003562"/>
                          <a:pt x="9735601" y="1020334"/>
                        </a:cubicBezTo>
                        <a:cubicBezTo>
                          <a:pt x="9510704" y="1023331"/>
                          <a:pt x="9499714" y="1011841"/>
                          <a:pt x="9409706" y="1020334"/>
                        </a:cubicBezTo>
                        <a:cubicBezTo>
                          <a:pt x="9347078" y="973616"/>
                          <a:pt x="8914402" y="1036349"/>
                          <a:pt x="8682708" y="1020334"/>
                        </a:cubicBezTo>
                        <a:cubicBezTo>
                          <a:pt x="8454653" y="1079083"/>
                          <a:pt x="8162521" y="1027310"/>
                          <a:pt x="7955712" y="1020334"/>
                        </a:cubicBezTo>
                        <a:cubicBezTo>
                          <a:pt x="7736006" y="1070109"/>
                          <a:pt x="7296947" y="916246"/>
                          <a:pt x="7128440" y="1020334"/>
                        </a:cubicBezTo>
                        <a:cubicBezTo>
                          <a:pt x="6946156" y="1080377"/>
                          <a:pt x="6552488" y="1011121"/>
                          <a:pt x="6301167" y="1020334"/>
                        </a:cubicBezTo>
                        <a:cubicBezTo>
                          <a:pt x="5968170" y="1085155"/>
                          <a:pt x="5828231" y="994638"/>
                          <a:pt x="5574170" y="1020334"/>
                        </a:cubicBezTo>
                        <a:cubicBezTo>
                          <a:pt x="5299201" y="1045938"/>
                          <a:pt x="5255143" y="1008140"/>
                          <a:pt x="5047723" y="1020334"/>
                        </a:cubicBezTo>
                        <a:cubicBezTo>
                          <a:pt x="4873795" y="1042249"/>
                          <a:pt x="4570476" y="1048126"/>
                          <a:pt x="4220451" y="1020334"/>
                        </a:cubicBezTo>
                        <a:cubicBezTo>
                          <a:pt x="3839839" y="1050934"/>
                          <a:pt x="3791655" y="1005784"/>
                          <a:pt x="3493454" y="1020334"/>
                        </a:cubicBezTo>
                        <a:cubicBezTo>
                          <a:pt x="3203170" y="1082848"/>
                          <a:pt x="3322503" y="988219"/>
                          <a:pt x="3167559" y="1020334"/>
                        </a:cubicBezTo>
                        <a:cubicBezTo>
                          <a:pt x="3008065" y="1033632"/>
                          <a:pt x="2688029" y="1026149"/>
                          <a:pt x="2540837" y="1020334"/>
                        </a:cubicBezTo>
                        <a:cubicBezTo>
                          <a:pt x="2389993" y="1013290"/>
                          <a:pt x="2274590" y="973680"/>
                          <a:pt x="2014391" y="1020334"/>
                        </a:cubicBezTo>
                        <a:cubicBezTo>
                          <a:pt x="1720287" y="1048834"/>
                          <a:pt x="1484028" y="1075088"/>
                          <a:pt x="1287394" y="1020334"/>
                        </a:cubicBezTo>
                        <a:cubicBezTo>
                          <a:pt x="1062612" y="1049634"/>
                          <a:pt x="529441" y="965627"/>
                          <a:pt x="234502" y="1020334"/>
                        </a:cubicBezTo>
                        <a:cubicBezTo>
                          <a:pt x="131263" y="1028944"/>
                          <a:pt x="33421" y="952872"/>
                          <a:pt x="0" y="850275"/>
                        </a:cubicBezTo>
                        <a:cubicBezTo>
                          <a:pt x="-24865" y="760062"/>
                          <a:pt x="5317" y="609825"/>
                          <a:pt x="0" y="503365"/>
                        </a:cubicBezTo>
                        <a:cubicBezTo>
                          <a:pt x="-3521" y="368901"/>
                          <a:pt x="28098" y="291897"/>
                          <a:pt x="0" y="170058"/>
                        </a:cubicBezTo>
                        <a:close/>
                      </a:path>
                      <a:path w="10496550" h="1020334" stroke="0" extrusionOk="0">
                        <a:moveTo>
                          <a:pt x="0" y="170058"/>
                        </a:moveTo>
                        <a:cubicBezTo>
                          <a:pt x="-8984" y="89221"/>
                          <a:pt x="149474" y="31219"/>
                          <a:pt x="234502" y="0"/>
                        </a:cubicBezTo>
                        <a:cubicBezTo>
                          <a:pt x="399097" y="-41857"/>
                          <a:pt x="574670" y="27466"/>
                          <a:pt x="760948" y="0"/>
                        </a:cubicBezTo>
                        <a:cubicBezTo>
                          <a:pt x="933949" y="-12958"/>
                          <a:pt x="993574" y="10541"/>
                          <a:pt x="1086843" y="0"/>
                        </a:cubicBezTo>
                        <a:cubicBezTo>
                          <a:pt x="1165665" y="-516"/>
                          <a:pt x="1511039" y="-28840"/>
                          <a:pt x="1713565" y="0"/>
                        </a:cubicBezTo>
                        <a:cubicBezTo>
                          <a:pt x="1923850" y="-12327"/>
                          <a:pt x="2045962" y="38934"/>
                          <a:pt x="2139735" y="0"/>
                        </a:cubicBezTo>
                        <a:cubicBezTo>
                          <a:pt x="2231906" y="-18456"/>
                          <a:pt x="2314067" y="31123"/>
                          <a:pt x="2465631" y="0"/>
                        </a:cubicBezTo>
                        <a:cubicBezTo>
                          <a:pt x="2611960" y="-15151"/>
                          <a:pt x="2653297" y="14853"/>
                          <a:pt x="2791526" y="0"/>
                        </a:cubicBezTo>
                        <a:cubicBezTo>
                          <a:pt x="2882019" y="-19147"/>
                          <a:pt x="3217525" y="65466"/>
                          <a:pt x="3618798" y="0"/>
                        </a:cubicBezTo>
                        <a:cubicBezTo>
                          <a:pt x="4009507" y="-52573"/>
                          <a:pt x="3786185" y="17705"/>
                          <a:pt x="3944694" y="0"/>
                        </a:cubicBezTo>
                        <a:cubicBezTo>
                          <a:pt x="4072844" y="-32080"/>
                          <a:pt x="4397600" y="8653"/>
                          <a:pt x="4571416" y="0"/>
                        </a:cubicBezTo>
                        <a:cubicBezTo>
                          <a:pt x="4772782" y="30026"/>
                          <a:pt x="5072208" y="14267"/>
                          <a:pt x="5398688" y="0"/>
                        </a:cubicBezTo>
                        <a:cubicBezTo>
                          <a:pt x="5710660" y="-68449"/>
                          <a:pt x="5634744" y="23590"/>
                          <a:pt x="5824859" y="0"/>
                        </a:cubicBezTo>
                        <a:cubicBezTo>
                          <a:pt x="5969459" y="554"/>
                          <a:pt x="6162734" y="28581"/>
                          <a:pt x="6351304" y="0"/>
                        </a:cubicBezTo>
                        <a:cubicBezTo>
                          <a:pt x="6547776" y="-44486"/>
                          <a:pt x="6806998" y="37782"/>
                          <a:pt x="7078302" y="0"/>
                        </a:cubicBezTo>
                        <a:cubicBezTo>
                          <a:pt x="7310123" y="-41594"/>
                          <a:pt x="7736578" y="42803"/>
                          <a:pt x="7905574" y="0"/>
                        </a:cubicBezTo>
                        <a:cubicBezTo>
                          <a:pt x="8091218" y="-52937"/>
                          <a:pt x="8293157" y="18074"/>
                          <a:pt x="8432021" y="0"/>
                        </a:cubicBezTo>
                        <a:cubicBezTo>
                          <a:pt x="8543054" y="-161"/>
                          <a:pt x="8650447" y="10975"/>
                          <a:pt x="8757915" y="0"/>
                        </a:cubicBezTo>
                        <a:cubicBezTo>
                          <a:pt x="8877342" y="79297"/>
                          <a:pt x="9230367" y="6674"/>
                          <a:pt x="9585188" y="0"/>
                        </a:cubicBezTo>
                        <a:cubicBezTo>
                          <a:pt x="9944853" y="-26484"/>
                          <a:pt x="10070708" y="-4147"/>
                          <a:pt x="10262047" y="0"/>
                        </a:cubicBezTo>
                        <a:cubicBezTo>
                          <a:pt x="10383634" y="2332"/>
                          <a:pt x="10511847" y="62262"/>
                          <a:pt x="10496550" y="170058"/>
                        </a:cubicBezTo>
                        <a:cubicBezTo>
                          <a:pt x="10556558" y="298939"/>
                          <a:pt x="10447376" y="339809"/>
                          <a:pt x="10496550" y="489760"/>
                        </a:cubicBezTo>
                        <a:cubicBezTo>
                          <a:pt x="10545394" y="625759"/>
                          <a:pt x="10472670" y="725045"/>
                          <a:pt x="10496550" y="850275"/>
                        </a:cubicBezTo>
                        <a:cubicBezTo>
                          <a:pt x="10485021" y="922301"/>
                          <a:pt x="10425322" y="1015045"/>
                          <a:pt x="10262047" y="1020334"/>
                        </a:cubicBezTo>
                        <a:cubicBezTo>
                          <a:pt x="10073014" y="1036453"/>
                          <a:pt x="9657853" y="978855"/>
                          <a:pt x="9535050" y="1020334"/>
                        </a:cubicBezTo>
                        <a:cubicBezTo>
                          <a:pt x="9432139" y="1038138"/>
                          <a:pt x="9107182" y="972903"/>
                          <a:pt x="8808053" y="1020334"/>
                        </a:cubicBezTo>
                        <a:cubicBezTo>
                          <a:pt x="8503607" y="1078718"/>
                          <a:pt x="8524392" y="1013961"/>
                          <a:pt x="8381883" y="1020334"/>
                        </a:cubicBezTo>
                        <a:cubicBezTo>
                          <a:pt x="8232195" y="1047206"/>
                          <a:pt x="8087814" y="1049295"/>
                          <a:pt x="7855436" y="1020334"/>
                        </a:cubicBezTo>
                        <a:cubicBezTo>
                          <a:pt x="7636127" y="974051"/>
                          <a:pt x="7192746" y="951147"/>
                          <a:pt x="7028164" y="1020334"/>
                        </a:cubicBezTo>
                        <a:cubicBezTo>
                          <a:pt x="6842100" y="1065714"/>
                          <a:pt x="6699767" y="987827"/>
                          <a:pt x="6601993" y="1020334"/>
                        </a:cubicBezTo>
                        <a:cubicBezTo>
                          <a:pt x="6510687" y="1044025"/>
                          <a:pt x="6185255" y="998232"/>
                          <a:pt x="6075547" y="1020334"/>
                        </a:cubicBezTo>
                        <a:cubicBezTo>
                          <a:pt x="5968636" y="1025904"/>
                          <a:pt x="5548730" y="996115"/>
                          <a:pt x="5348550" y="1020334"/>
                        </a:cubicBezTo>
                        <a:cubicBezTo>
                          <a:pt x="5123677" y="1083373"/>
                          <a:pt x="4909221" y="1016259"/>
                          <a:pt x="4721828" y="1020334"/>
                        </a:cubicBezTo>
                        <a:cubicBezTo>
                          <a:pt x="4591361" y="1048265"/>
                          <a:pt x="4260799" y="975388"/>
                          <a:pt x="3894556" y="1020334"/>
                        </a:cubicBezTo>
                        <a:cubicBezTo>
                          <a:pt x="3540828" y="1080946"/>
                          <a:pt x="3406940" y="994445"/>
                          <a:pt x="3167559" y="1020334"/>
                        </a:cubicBezTo>
                        <a:cubicBezTo>
                          <a:pt x="2972721" y="1015808"/>
                          <a:pt x="2743196" y="999030"/>
                          <a:pt x="2540837" y="1020334"/>
                        </a:cubicBezTo>
                        <a:cubicBezTo>
                          <a:pt x="2321900" y="1065121"/>
                          <a:pt x="2099146" y="975580"/>
                          <a:pt x="1813841" y="1020334"/>
                        </a:cubicBezTo>
                        <a:cubicBezTo>
                          <a:pt x="1480808" y="1041311"/>
                          <a:pt x="1376777" y="1005983"/>
                          <a:pt x="1187119" y="1020334"/>
                        </a:cubicBezTo>
                        <a:cubicBezTo>
                          <a:pt x="961341" y="999494"/>
                          <a:pt x="534330" y="1002864"/>
                          <a:pt x="234502" y="1020334"/>
                        </a:cubicBezTo>
                        <a:cubicBezTo>
                          <a:pt x="89531" y="1040155"/>
                          <a:pt x="-36291" y="958054"/>
                          <a:pt x="0" y="850275"/>
                        </a:cubicBezTo>
                        <a:cubicBezTo>
                          <a:pt x="-53258" y="781149"/>
                          <a:pt x="2210" y="705385"/>
                          <a:pt x="0" y="530573"/>
                        </a:cubicBezTo>
                        <a:cubicBezTo>
                          <a:pt x="-26853" y="379564"/>
                          <a:pt x="37446" y="245915"/>
                          <a:pt x="0" y="170058"/>
                        </a:cubicBezTo>
                        <a:close/>
                      </a:path>
                      <a:path w="10496550" h="1020334" fill="none" stroke="0" extrusionOk="0">
                        <a:moveTo>
                          <a:pt x="0" y="170058"/>
                        </a:moveTo>
                        <a:cubicBezTo>
                          <a:pt x="-13687" y="90942"/>
                          <a:pt x="160010" y="17393"/>
                          <a:pt x="234502" y="0"/>
                        </a:cubicBezTo>
                        <a:cubicBezTo>
                          <a:pt x="462404" y="8017"/>
                          <a:pt x="682292" y="75213"/>
                          <a:pt x="1061774" y="0"/>
                        </a:cubicBezTo>
                        <a:cubicBezTo>
                          <a:pt x="1466085" y="-78815"/>
                          <a:pt x="1566395" y="5714"/>
                          <a:pt x="1788772" y="0"/>
                        </a:cubicBezTo>
                        <a:cubicBezTo>
                          <a:pt x="1999611" y="-2101"/>
                          <a:pt x="2155765" y="51373"/>
                          <a:pt x="2415493" y="0"/>
                        </a:cubicBezTo>
                        <a:cubicBezTo>
                          <a:pt x="2697682" y="-31653"/>
                          <a:pt x="2844178" y="1948"/>
                          <a:pt x="3242766" y="0"/>
                        </a:cubicBezTo>
                        <a:cubicBezTo>
                          <a:pt x="3602466" y="-5068"/>
                          <a:pt x="3560636" y="32181"/>
                          <a:pt x="3769211" y="0"/>
                        </a:cubicBezTo>
                        <a:cubicBezTo>
                          <a:pt x="3990999" y="-23306"/>
                          <a:pt x="4018767" y="45836"/>
                          <a:pt x="4195382" y="0"/>
                        </a:cubicBezTo>
                        <a:cubicBezTo>
                          <a:pt x="4375528" y="-41129"/>
                          <a:pt x="4615038" y="61033"/>
                          <a:pt x="4822103" y="0"/>
                        </a:cubicBezTo>
                        <a:cubicBezTo>
                          <a:pt x="5040114" y="-13725"/>
                          <a:pt x="5226719" y="21697"/>
                          <a:pt x="5348550" y="0"/>
                        </a:cubicBezTo>
                        <a:cubicBezTo>
                          <a:pt x="5558233" y="19412"/>
                          <a:pt x="5770837" y="65343"/>
                          <a:pt x="6175822" y="0"/>
                        </a:cubicBezTo>
                        <a:cubicBezTo>
                          <a:pt x="6558769" y="-38362"/>
                          <a:pt x="6539960" y="8473"/>
                          <a:pt x="6802544" y="0"/>
                        </a:cubicBezTo>
                        <a:cubicBezTo>
                          <a:pt x="7065417" y="-25444"/>
                          <a:pt x="7031572" y="6581"/>
                          <a:pt x="7128440" y="0"/>
                        </a:cubicBezTo>
                        <a:cubicBezTo>
                          <a:pt x="7153228" y="-20208"/>
                          <a:pt x="7537673" y="59887"/>
                          <a:pt x="7855436" y="0"/>
                        </a:cubicBezTo>
                        <a:cubicBezTo>
                          <a:pt x="8153691" y="-37416"/>
                          <a:pt x="8502712" y="16295"/>
                          <a:pt x="8682708" y="0"/>
                        </a:cubicBezTo>
                        <a:cubicBezTo>
                          <a:pt x="8877350" y="-64921"/>
                          <a:pt x="9074131" y="14637"/>
                          <a:pt x="9309430" y="0"/>
                        </a:cubicBezTo>
                        <a:cubicBezTo>
                          <a:pt x="9568840" y="-97557"/>
                          <a:pt x="10040774" y="50095"/>
                          <a:pt x="10262047" y="0"/>
                        </a:cubicBezTo>
                        <a:cubicBezTo>
                          <a:pt x="10399161" y="737"/>
                          <a:pt x="10539103" y="81625"/>
                          <a:pt x="10496550" y="170058"/>
                        </a:cubicBezTo>
                        <a:cubicBezTo>
                          <a:pt x="10553797" y="309705"/>
                          <a:pt x="10477391" y="453239"/>
                          <a:pt x="10496550" y="503365"/>
                        </a:cubicBezTo>
                        <a:cubicBezTo>
                          <a:pt x="10523309" y="556026"/>
                          <a:pt x="10450371" y="771640"/>
                          <a:pt x="10496550" y="850275"/>
                        </a:cubicBezTo>
                        <a:cubicBezTo>
                          <a:pt x="10491854" y="926718"/>
                          <a:pt x="10437242" y="1031808"/>
                          <a:pt x="10262047" y="1020334"/>
                        </a:cubicBezTo>
                        <a:cubicBezTo>
                          <a:pt x="10100985" y="1058113"/>
                          <a:pt x="9946505" y="1005568"/>
                          <a:pt x="9735601" y="1020334"/>
                        </a:cubicBezTo>
                        <a:cubicBezTo>
                          <a:pt x="9512914" y="1025814"/>
                          <a:pt x="9502011" y="1014980"/>
                          <a:pt x="9409706" y="1020334"/>
                        </a:cubicBezTo>
                        <a:cubicBezTo>
                          <a:pt x="9338319" y="1021331"/>
                          <a:pt x="8895255" y="972013"/>
                          <a:pt x="8682708" y="1020334"/>
                        </a:cubicBezTo>
                        <a:cubicBezTo>
                          <a:pt x="8498473" y="1046036"/>
                          <a:pt x="8163539" y="1027546"/>
                          <a:pt x="7955712" y="1020334"/>
                        </a:cubicBezTo>
                        <a:cubicBezTo>
                          <a:pt x="7733422" y="1061296"/>
                          <a:pt x="7312944" y="926436"/>
                          <a:pt x="7128440" y="1020334"/>
                        </a:cubicBezTo>
                        <a:cubicBezTo>
                          <a:pt x="6889708" y="1099963"/>
                          <a:pt x="6587313" y="945949"/>
                          <a:pt x="6301167" y="1020334"/>
                        </a:cubicBezTo>
                        <a:cubicBezTo>
                          <a:pt x="6024148" y="1077294"/>
                          <a:pt x="5809171" y="986508"/>
                          <a:pt x="5574170" y="1020334"/>
                        </a:cubicBezTo>
                        <a:cubicBezTo>
                          <a:pt x="5320718" y="1053822"/>
                          <a:pt x="5262359" y="1020832"/>
                          <a:pt x="5047723" y="1020334"/>
                        </a:cubicBezTo>
                        <a:cubicBezTo>
                          <a:pt x="4824062" y="1058963"/>
                          <a:pt x="4580317" y="1036051"/>
                          <a:pt x="4220451" y="1020334"/>
                        </a:cubicBezTo>
                        <a:cubicBezTo>
                          <a:pt x="3861676" y="1067305"/>
                          <a:pt x="3796347" y="988283"/>
                          <a:pt x="3493454" y="1020334"/>
                        </a:cubicBezTo>
                        <a:cubicBezTo>
                          <a:pt x="3178630" y="1015863"/>
                          <a:pt x="3337951" y="999685"/>
                          <a:pt x="3167559" y="1020334"/>
                        </a:cubicBezTo>
                        <a:cubicBezTo>
                          <a:pt x="3028125" y="1051362"/>
                          <a:pt x="2695624" y="1020995"/>
                          <a:pt x="2540837" y="1020334"/>
                        </a:cubicBezTo>
                        <a:cubicBezTo>
                          <a:pt x="2379141" y="1032532"/>
                          <a:pt x="2251612" y="987073"/>
                          <a:pt x="2014391" y="1020334"/>
                        </a:cubicBezTo>
                        <a:cubicBezTo>
                          <a:pt x="1771524" y="1053295"/>
                          <a:pt x="1433816" y="988953"/>
                          <a:pt x="1287394" y="1020334"/>
                        </a:cubicBezTo>
                        <a:cubicBezTo>
                          <a:pt x="1073670" y="1024260"/>
                          <a:pt x="486879" y="945309"/>
                          <a:pt x="234502" y="1020334"/>
                        </a:cubicBezTo>
                        <a:cubicBezTo>
                          <a:pt x="125919" y="1020414"/>
                          <a:pt x="34692" y="915444"/>
                          <a:pt x="0" y="850275"/>
                        </a:cubicBezTo>
                        <a:cubicBezTo>
                          <a:pt x="-43468" y="768284"/>
                          <a:pt x="-28412" y="615619"/>
                          <a:pt x="0" y="503365"/>
                        </a:cubicBezTo>
                        <a:cubicBezTo>
                          <a:pt x="-10030" y="394099"/>
                          <a:pt x="49790" y="289917"/>
                          <a:pt x="0" y="17005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304133" y="-207199"/>
            <a:ext cx="1083630" cy="1083630"/>
          </a:xfrm>
          <a:prstGeom prst="rect">
            <a:avLst/>
          </a:prstGeom>
        </p:spPr>
      </p:pic>
      <p:sp>
        <p:nvSpPr>
          <p:cNvPr id="23" name="TextBox 22">
            <a:extLst>
              <a:ext uri="{FF2B5EF4-FFF2-40B4-BE49-F238E27FC236}">
                <a16:creationId xmlns:a16="http://schemas.microsoft.com/office/drawing/2014/main" id="{4D66863F-52EB-49FC-AA4B-651E931CB07D}"/>
              </a:ext>
            </a:extLst>
          </p:cNvPr>
          <p:cNvSpPr txBox="1"/>
          <p:nvPr/>
        </p:nvSpPr>
        <p:spPr>
          <a:xfrm>
            <a:off x="1238251" y="275066"/>
            <a:ext cx="10163174" cy="830997"/>
          </a:xfrm>
          <a:prstGeom prst="rect">
            <a:avLst/>
          </a:prstGeom>
          <a:noFill/>
        </p:spPr>
        <p:txBody>
          <a:bodyPr wrap="square">
            <a:spAutoFit/>
          </a:bodyPr>
          <a:lstStyle/>
          <a:p>
            <a:pPr lvl="0" algn="just"/>
            <a:r>
              <a:rPr lang="en-US" sz="2400" b="1" i="1" dirty="0">
                <a:solidFill>
                  <a:srgbClr val="002060"/>
                </a:solidFill>
              </a:rPr>
              <a:t>4. </a:t>
            </a:r>
            <a:r>
              <a:rPr lang="vi-VN" sz="2400" b="1" i="1" dirty="0">
                <a:solidFill>
                  <a:srgbClr val="002060"/>
                </a:solidFill>
              </a:rPr>
              <a:t>Em hãy quan sát các bức tranh sau và cho biết bạn nào thực hiện đúng, bạn nào thực hiện chưa đúng bổn phận của trẻ em. Vì sao?</a:t>
            </a:r>
          </a:p>
        </p:txBody>
      </p:sp>
      <p:pic>
        <p:nvPicPr>
          <p:cNvPr id="4" name="Picture 3">
            <a:extLst>
              <a:ext uri="{FF2B5EF4-FFF2-40B4-BE49-F238E27FC236}">
                <a16:creationId xmlns:a16="http://schemas.microsoft.com/office/drawing/2014/main" id="{D320583D-0373-0A7C-DFAD-82F7437CC961}"/>
              </a:ext>
            </a:extLst>
          </p:cNvPr>
          <p:cNvPicPr>
            <a:picLocks noChangeAspect="1"/>
          </p:cNvPicPr>
          <p:nvPr/>
        </p:nvPicPr>
        <p:blipFill>
          <a:blip r:embed="rId5"/>
          <a:stretch>
            <a:fillRect/>
          </a:stretch>
        </p:blipFill>
        <p:spPr>
          <a:xfrm>
            <a:off x="2457450" y="1543050"/>
            <a:ext cx="4834638" cy="2228850"/>
          </a:xfrm>
          <a:prstGeom prst="rect">
            <a:avLst/>
          </a:prstGeom>
        </p:spPr>
      </p:pic>
      <p:pic>
        <p:nvPicPr>
          <p:cNvPr id="7" name="Picture 6">
            <a:extLst>
              <a:ext uri="{FF2B5EF4-FFF2-40B4-BE49-F238E27FC236}">
                <a16:creationId xmlns:a16="http://schemas.microsoft.com/office/drawing/2014/main" id="{FCBAC2C3-94B2-29C8-C94A-3615285AF203}"/>
              </a:ext>
            </a:extLst>
          </p:cNvPr>
          <p:cNvPicPr>
            <a:picLocks noChangeAspect="1"/>
          </p:cNvPicPr>
          <p:nvPr/>
        </p:nvPicPr>
        <p:blipFill>
          <a:blip r:embed="rId6"/>
          <a:stretch>
            <a:fillRect/>
          </a:stretch>
        </p:blipFill>
        <p:spPr>
          <a:xfrm>
            <a:off x="7244644" y="1700213"/>
            <a:ext cx="2432756" cy="2052638"/>
          </a:xfrm>
          <a:prstGeom prst="rect">
            <a:avLst/>
          </a:prstGeom>
        </p:spPr>
      </p:pic>
      <p:pic>
        <p:nvPicPr>
          <p:cNvPr id="9" name="Picture 8">
            <a:extLst>
              <a:ext uri="{FF2B5EF4-FFF2-40B4-BE49-F238E27FC236}">
                <a16:creationId xmlns:a16="http://schemas.microsoft.com/office/drawing/2014/main" id="{D9325384-D242-EA47-DB96-A139F4A2F12B}"/>
              </a:ext>
            </a:extLst>
          </p:cNvPr>
          <p:cNvPicPr>
            <a:picLocks noChangeAspect="1"/>
          </p:cNvPicPr>
          <p:nvPr/>
        </p:nvPicPr>
        <p:blipFill>
          <a:blip r:embed="rId7"/>
          <a:stretch>
            <a:fillRect/>
          </a:stretch>
        </p:blipFill>
        <p:spPr>
          <a:xfrm>
            <a:off x="2533650" y="4100512"/>
            <a:ext cx="2439630" cy="1890713"/>
          </a:xfrm>
          <a:prstGeom prst="rect">
            <a:avLst/>
          </a:prstGeom>
        </p:spPr>
      </p:pic>
      <p:pic>
        <p:nvPicPr>
          <p:cNvPr id="13" name="Picture 12">
            <a:extLst>
              <a:ext uri="{FF2B5EF4-FFF2-40B4-BE49-F238E27FC236}">
                <a16:creationId xmlns:a16="http://schemas.microsoft.com/office/drawing/2014/main" id="{A5F7F91A-574A-2498-C3C2-5B72880C3082}"/>
              </a:ext>
            </a:extLst>
          </p:cNvPr>
          <p:cNvPicPr>
            <a:picLocks noChangeAspect="1"/>
          </p:cNvPicPr>
          <p:nvPr/>
        </p:nvPicPr>
        <p:blipFill>
          <a:blip r:embed="rId8"/>
          <a:stretch>
            <a:fillRect/>
          </a:stretch>
        </p:blipFill>
        <p:spPr>
          <a:xfrm>
            <a:off x="5191125" y="3986213"/>
            <a:ext cx="4757737" cy="2105884"/>
          </a:xfrm>
          <a:prstGeom prst="rect">
            <a:avLst/>
          </a:prstGeom>
        </p:spPr>
      </p:pic>
    </p:spTree>
    <p:extLst>
      <p:ext uri="{BB962C8B-B14F-4D97-AF65-F5344CB8AC3E}">
        <p14:creationId xmlns:p14="http://schemas.microsoft.com/office/powerpoint/2010/main" val="1129315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42"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2402519" y="1919173"/>
            <a:ext cx="7386962" cy="4938827"/>
          </a:xfrm>
          <a:prstGeom prst="rect">
            <a:avLst/>
          </a:prstGeom>
          <a:effectLst>
            <a:outerShdw blurRad="63500" sx="102000" sy="102000" algn="ctr" rotWithShape="0">
              <a:prstClr val="black">
                <a:alpha val="40000"/>
              </a:prstClr>
            </a:outerShdw>
          </a:effectLst>
        </p:spPr>
      </p:pic>
      <p:grpSp>
        <p:nvGrpSpPr>
          <p:cNvPr id="8" name="Group 7">
            <a:extLst>
              <a:ext uri="{FF2B5EF4-FFF2-40B4-BE49-F238E27FC236}">
                <a16:creationId xmlns:a16="http://schemas.microsoft.com/office/drawing/2014/main" id="{C870A1B9-9E8D-A490-5F07-66CA89535923}"/>
              </a:ext>
            </a:extLst>
          </p:cNvPr>
          <p:cNvGrpSpPr/>
          <p:nvPr/>
        </p:nvGrpSpPr>
        <p:grpSpPr>
          <a:xfrm>
            <a:off x="264392" y="4328493"/>
            <a:ext cx="2189221" cy="1635426"/>
            <a:chOff x="228100" y="3941545"/>
            <a:chExt cx="2435192" cy="1819175"/>
          </a:xfrm>
        </p:grpSpPr>
        <p:sp>
          <p:nvSpPr>
            <p:cNvPr id="5" name="Speech Bubble: Oval 4">
              <a:extLst>
                <a:ext uri="{FF2B5EF4-FFF2-40B4-BE49-F238E27FC236}">
                  <a16:creationId xmlns:a16="http://schemas.microsoft.com/office/drawing/2014/main" id="{E6EF6B14-D5CD-9ABC-985A-758B5516EE9A}"/>
                </a:ext>
              </a:extLst>
            </p:cNvPr>
            <p:cNvSpPr/>
            <p:nvPr/>
          </p:nvSpPr>
          <p:spPr>
            <a:xfrm>
              <a:off x="228100" y="3941545"/>
              <a:ext cx="2435192" cy="1819175"/>
            </a:xfrm>
            <a:prstGeom prst="wedgeEllipseCallout">
              <a:avLst>
                <a:gd name="adj1" fmla="val 65333"/>
                <a:gd name="adj2" fmla="val -1739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320725B-EA37-3AE5-EC56-95B5148B631C}"/>
                </a:ext>
              </a:extLst>
            </p:cNvPr>
            <p:cNvSpPr txBox="1"/>
            <p:nvPr/>
          </p:nvSpPr>
          <p:spPr>
            <a:xfrm>
              <a:off x="338728" y="4287044"/>
              <a:ext cx="218922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Quan sát tranh</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grpSp>
        <p:nvGrpSpPr>
          <p:cNvPr id="9" name="Group 8">
            <a:extLst>
              <a:ext uri="{FF2B5EF4-FFF2-40B4-BE49-F238E27FC236}">
                <a16:creationId xmlns:a16="http://schemas.microsoft.com/office/drawing/2014/main" id="{38FBF5DF-B9BF-EEE7-E5D4-D3ED9DE11713}"/>
              </a:ext>
            </a:extLst>
          </p:cNvPr>
          <p:cNvGrpSpPr/>
          <p:nvPr/>
        </p:nvGrpSpPr>
        <p:grpSpPr>
          <a:xfrm>
            <a:off x="259781" y="2102665"/>
            <a:ext cx="2617797" cy="1938992"/>
            <a:chOff x="679030" y="2098307"/>
            <a:chExt cx="2207958" cy="1635426"/>
          </a:xfrm>
        </p:grpSpPr>
        <p:sp>
          <p:nvSpPr>
            <p:cNvPr id="6" name="Speech Bubble: Oval 5">
              <a:extLst>
                <a:ext uri="{FF2B5EF4-FFF2-40B4-BE49-F238E27FC236}">
                  <a16:creationId xmlns:a16="http://schemas.microsoft.com/office/drawing/2014/main" id="{8E4DF98E-1842-D450-D61A-C108CFC16348}"/>
                </a:ext>
              </a:extLst>
            </p:cNvPr>
            <p:cNvSpPr/>
            <p:nvPr/>
          </p:nvSpPr>
          <p:spPr>
            <a:xfrm>
              <a:off x="679030" y="2098307"/>
              <a:ext cx="2189221" cy="1635426"/>
            </a:xfrm>
            <a:prstGeom prst="wedgeEllipseCallout">
              <a:avLst>
                <a:gd name="adj1" fmla="val 61776"/>
                <a:gd name="adj2" fmla="val 3022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F58A0AC-241F-DED3-2965-854F15D20FA3}"/>
                </a:ext>
              </a:extLst>
            </p:cNvPr>
            <p:cNvSpPr txBox="1"/>
            <p:nvPr/>
          </p:nvSpPr>
          <p:spPr>
            <a:xfrm>
              <a:off x="697766" y="2377411"/>
              <a:ext cx="2189222" cy="9085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Thảo luận nhóm </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4</a:t>
              </a:r>
              <a:endParaRPr kumimoji="0" lang="en-029"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BCBC3060-2B38-5B1A-DDBC-80D0B4AA8E4F}"/>
              </a:ext>
            </a:extLst>
          </p:cNvPr>
          <p:cNvGrpSpPr/>
          <p:nvPr/>
        </p:nvGrpSpPr>
        <p:grpSpPr>
          <a:xfrm>
            <a:off x="9267346" y="2337201"/>
            <a:ext cx="2777798" cy="2513932"/>
            <a:chOff x="9267346" y="2337201"/>
            <a:chExt cx="2777798" cy="2513932"/>
          </a:xfrm>
        </p:grpSpPr>
        <p:sp>
          <p:nvSpPr>
            <p:cNvPr id="7" name="Speech Bubble: Oval 6">
              <a:extLst>
                <a:ext uri="{FF2B5EF4-FFF2-40B4-BE49-F238E27FC236}">
                  <a16:creationId xmlns:a16="http://schemas.microsoft.com/office/drawing/2014/main" id="{48EBFB77-9654-D49A-B137-B2733658E02D}"/>
                </a:ext>
              </a:extLst>
            </p:cNvPr>
            <p:cNvSpPr/>
            <p:nvPr/>
          </p:nvSpPr>
          <p:spPr>
            <a:xfrm>
              <a:off x="9267346" y="2337201"/>
              <a:ext cx="2777798" cy="2513932"/>
            </a:xfrm>
            <a:prstGeom prst="wedgeEllipseCallout">
              <a:avLst>
                <a:gd name="adj1" fmla="val -63926"/>
                <a:gd name="adj2" fmla="val 1882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6177E56-DE4A-2D0A-4C0A-A38B0DBE6722}"/>
                </a:ext>
              </a:extLst>
            </p:cNvPr>
            <p:cNvSpPr txBox="1"/>
            <p:nvPr/>
          </p:nvSpPr>
          <p:spPr>
            <a:xfrm>
              <a:off x="9438649" y="2990376"/>
              <a:ext cx="243519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Trả lời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câu hỏi</a:t>
              </a:r>
            </a:p>
          </p:txBody>
        </p:sp>
      </p:grpSp>
      <p:pic>
        <p:nvPicPr>
          <p:cNvPr id="14" name="Picture 13">
            <a:extLst>
              <a:ext uri="{FF2B5EF4-FFF2-40B4-BE49-F238E27FC236}">
                <a16:creationId xmlns:a16="http://schemas.microsoft.com/office/drawing/2014/main" id="{5AE6B53E-30AB-4DD6-2EF9-31851CF9409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1552963">
            <a:off x="4451825" y="4424502"/>
            <a:ext cx="603638" cy="570979"/>
          </a:xfrm>
          <a:prstGeom prst="rect">
            <a:avLst/>
          </a:prstGeom>
        </p:spPr>
      </p:pic>
      <p:pic>
        <p:nvPicPr>
          <p:cNvPr id="15" name="Picture 14">
            <a:extLst>
              <a:ext uri="{FF2B5EF4-FFF2-40B4-BE49-F238E27FC236}">
                <a16:creationId xmlns:a16="http://schemas.microsoft.com/office/drawing/2014/main" id="{D1032CE5-D27F-D232-736E-19DFF6AC737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2322588">
            <a:off x="7536475" y="4438988"/>
            <a:ext cx="603638" cy="570979"/>
          </a:xfrm>
          <a:prstGeom prst="rect">
            <a:avLst/>
          </a:prstGeom>
        </p:spPr>
      </p:pic>
      <p:pic>
        <p:nvPicPr>
          <p:cNvPr id="11" name="Picture 10">
            <a:extLst>
              <a:ext uri="{FF2B5EF4-FFF2-40B4-BE49-F238E27FC236}">
                <a16:creationId xmlns:a16="http://schemas.microsoft.com/office/drawing/2014/main" id="{23AFA340-9027-2876-EABA-D7234B0B931E}"/>
              </a:ext>
            </a:extLst>
          </p:cNvPr>
          <p:cNvPicPr>
            <a:picLocks noChangeAspect="1"/>
          </p:cNvPicPr>
          <p:nvPr/>
        </p:nvPicPr>
        <p:blipFill>
          <a:blip r:embed="rId5"/>
          <a:stretch>
            <a:fillRect/>
          </a:stretch>
        </p:blipFill>
        <p:spPr>
          <a:xfrm>
            <a:off x="1491147" y="0"/>
            <a:ext cx="10790855" cy="2030144"/>
          </a:xfrm>
          <a:prstGeom prst="rect">
            <a:avLst/>
          </a:prstGeom>
        </p:spPr>
      </p:pic>
    </p:spTree>
    <p:extLst>
      <p:ext uri="{BB962C8B-B14F-4D97-AF65-F5344CB8AC3E}">
        <p14:creationId xmlns:p14="http://schemas.microsoft.com/office/powerpoint/2010/main" val="3663897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2DFA67-A645-7E23-046C-CF86154BF6F6}"/>
              </a:ext>
            </a:extLst>
          </p:cNvPr>
          <p:cNvPicPr>
            <a:picLocks noChangeAspect="1"/>
          </p:cNvPicPr>
          <p:nvPr/>
        </p:nvPicPr>
        <p:blipFill rotWithShape="1">
          <a:blip r:embed="rId2"/>
          <a:srcRect b="20667"/>
          <a:stretch/>
        </p:blipFill>
        <p:spPr>
          <a:xfrm>
            <a:off x="2402519" y="1919173"/>
            <a:ext cx="7386962" cy="4938827"/>
          </a:xfrm>
          <a:prstGeom prst="rect">
            <a:avLst/>
          </a:prstGeom>
          <a:effectLst>
            <a:outerShdw blurRad="63500" sx="102000" sy="102000" algn="ctr" rotWithShape="0">
              <a:prstClr val="black">
                <a:alpha val="40000"/>
              </a:prstClr>
            </a:outerShdw>
          </a:effectLst>
        </p:spPr>
      </p:pic>
      <p:pic>
        <p:nvPicPr>
          <p:cNvPr id="6" name="Picture 2">
            <a:extLst>
              <a:ext uri="{FF2B5EF4-FFF2-40B4-BE49-F238E27FC236}">
                <a16:creationId xmlns:a16="http://schemas.microsoft.com/office/drawing/2014/main" id="{8C4BEA5F-4CDC-64AA-2462-B50667F22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50" y="101465"/>
            <a:ext cx="10576848" cy="20940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4D923E9-B3C3-2158-AF70-CED22C851969}"/>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1552963">
            <a:off x="4451825" y="4424502"/>
            <a:ext cx="603638" cy="570979"/>
          </a:xfrm>
          <a:prstGeom prst="rect">
            <a:avLst/>
          </a:prstGeom>
        </p:spPr>
      </p:pic>
      <p:pic>
        <p:nvPicPr>
          <p:cNvPr id="8" name="Picture 7">
            <a:extLst>
              <a:ext uri="{FF2B5EF4-FFF2-40B4-BE49-F238E27FC236}">
                <a16:creationId xmlns:a16="http://schemas.microsoft.com/office/drawing/2014/main" id="{5AA82FCB-4D81-C604-C497-A7E65E331861}"/>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2322588">
            <a:off x="7536475" y="4438988"/>
            <a:ext cx="603638" cy="570979"/>
          </a:xfrm>
          <a:prstGeom prst="rect">
            <a:avLst/>
          </a:prstGeom>
        </p:spPr>
      </p:pic>
    </p:spTree>
    <p:extLst>
      <p:ext uri="{BB962C8B-B14F-4D97-AF65-F5344CB8AC3E}">
        <p14:creationId xmlns:p14="http://schemas.microsoft.com/office/powerpoint/2010/main" val="664365223"/>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CFFB62CA-1531-1888-1056-D8EE926FC714}"/>
              </a:ext>
            </a:extLst>
          </p:cNvPr>
          <p:cNvPicPr>
            <a:picLocks noChangeAspect="1"/>
          </p:cNvPicPr>
          <p:nvPr/>
        </p:nvPicPr>
        <p:blipFill>
          <a:blip r:embed="rId6"/>
          <a:stretch>
            <a:fillRect/>
          </a:stretch>
        </p:blipFill>
        <p:spPr>
          <a:xfrm>
            <a:off x="2471737" y="561974"/>
            <a:ext cx="3652838" cy="3692399"/>
          </a:xfrm>
          <a:prstGeom prst="rect">
            <a:avLst/>
          </a:prstGeom>
        </p:spPr>
      </p:pic>
      <p:pic>
        <p:nvPicPr>
          <p:cNvPr id="20" name="Picture 19" descr="A red x on a black background&#10;&#10;Description automatically generated">
            <a:extLst>
              <a:ext uri="{FF2B5EF4-FFF2-40B4-BE49-F238E27FC236}">
                <a16:creationId xmlns:a16="http://schemas.microsoft.com/office/drawing/2014/main" id="{ECE1DDC6-3263-E05B-6CA9-9126AAA05B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6880" y="3105149"/>
            <a:ext cx="1056756" cy="1076326"/>
          </a:xfrm>
          <a:prstGeom prst="rect">
            <a:avLst/>
          </a:prstGeom>
        </p:spPr>
      </p:pic>
      <p:sp>
        <p:nvSpPr>
          <p:cNvPr id="21" name="Rectangle: Rounded Corners 20">
            <a:extLst>
              <a:ext uri="{FF2B5EF4-FFF2-40B4-BE49-F238E27FC236}">
                <a16:creationId xmlns:a16="http://schemas.microsoft.com/office/drawing/2014/main" id="{45E6A5E9-4F5B-E657-96B2-4AD70FE64E34}"/>
              </a:ext>
            </a:extLst>
          </p:cNvPr>
          <p:cNvSpPr/>
          <p:nvPr/>
        </p:nvSpPr>
        <p:spPr>
          <a:xfrm>
            <a:off x="1046234" y="4696971"/>
            <a:ext cx="6766168" cy="1713353"/>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Bạn nhỏ trong tranh thực hiện chưa đúng. </a:t>
            </a:r>
            <a:r>
              <a:rPr lang="en-US"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Vì</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không có trách nhiệm với bản thân (không rèn luyện thân th</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ể</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1305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CFFB62CA-1531-1888-1056-D8EE926FC714}"/>
              </a:ext>
            </a:extLst>
          </p:cNvPr>
          <p:cNvPicPr>
            <a:picLocks noChangeAspect="1"/>
          </p:cNvPicPr>
          <p:nvPr/>
        </p:nvPicPr>
        <p:blipFill>
          <a:blip r:embed="rId7"/>
          <a:stretch>
            <a:fillRect/>
          </a:stretch>
        </p:blipFill>
        <p:spPr>
          <a:xfrm>
            <a:off x="2471737" y="561974"/>
            <a:ext cx="3652838" cy="3692399"/>
          </a:xfrm>
          <a:prstGeom prst="rect">
            <a:avLst/>
          </a:prstGeom>
        </p:spPr>
      </p:pic>
      <p:sp>
        <p:nvSpPr>
          <p:cNvPr id="21" name="Rectangle: Rounded Corners 20">
            <a:extLst>
              <a:ext uri="{FF2B5EF4-FFF2-40B4-BE49-F238E27FC236}">
                <a16:creationId xmlns:a16="http://schemas.microsoft.com/office/drawing/2014/main" id="{45E6A5E9-4F5B-E657-96B2-4AD70FE64E34}"/>
              </a:ext>
            </a:extLst>
          </p:cNvPr>
          <p:cNvSpPr/>
          <p:nvPr/>
        </p:nvSpPr>
        <p:spPr>
          <a:xfrm>
            <a:off x="1046234" y="4543425"/>
            <a:ext cx="6766168" cy="1933575"/>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Bạn nhỏ trong tranh thực hiện đúng. Vì bạn ấy đang giúp mẹ trông em, làm đúng bổn phận giúp đỡ cha, mẹ các công việc phù hợp lứa tuổi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green tick mark on a black background&#10;&#10;Description automatically generated">
            <a:extLst>
              <a:ext uri="{FF2B5EF4-FFF2-40B4-BE49-F238E27FC236}">
                <a16:creationId xmlns:a16="http://schemas.microsoft.com/office/drawing/2014/main" id="{623A3601-EAC0-3B79-573D-6D1423B9F1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8481" y="2905125"/>
            <a:ext cx="1439978" cy="1219200"/>
          </a:xfrm>
          <a:prstGeom prst="rect">
            <a:avLst/>
          </a:prstGeom>
        </p:spPr>
      </p:pic>
    </p:spTree>
    <p:extLst>
      <p:ext uri="{BB962C8B-B14F-4D97-AF65-F5344CB8AC3E}">
        <p14:creationId xmlns:p14="http://schemas.microsoft.com/office/powerpoint/2010/main" val="1724790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898DF5C2-C9EA-6247-DC57-F4D6D7C9C7E7}"/>
              </a:ext>
            </a:extLst>
          </p:cNvPr>
          <p:cNvPicPr>
            <a:picLocks noChangeAspect="1"/>
          </p:cNvPicPr>
          <p:nvPr/>
        </p:nvPicPr>
        <p:blipFill>
          <a:blip r:embed="rId6"/>
          <a:stretch>
            <a:fillRect/>
          </a:stretch>
        </p:blipFill>
        <p:spPr>
          <a:xfrm>
            <a:off x="1928812" y="866775"/>
            <a:ext cx="3583305" cy="3143250"/>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2F64BD6C-00C7-93C8-2538-07CA5E7928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3530" y="3076574"/>
            <a:ext cx="1056756" cy="1076326"/>
          </a:xfrm>
          <a:prstGeom prst="rect">
            <a:avLst/>
          </a:prstGeom>
        </p:spPr>
      </p:pic>
      <p:sp>
        <p:nvSpPr>
          <p:cNvPr id="9" name="Rectangle: Rounded Corners 8">
            <a:extLst>
              <a:ext uri="{FF2B5EF4-FFF2-40B4-BE49-F238E27FC236}">
                <a16:creationId xmlns:a16="http://schemas.microsoft.com/office/drawing/2014/main" id="{C46907BF-8651-3DC6-D70F-3141B81EB8C0}"/>
              </a:ext>
            </a:extLst>
          </p:cNvPr>
          <p:cNvSpPr/>
          <p:nvPr/>
        </p:nvSpPr>
        <p:spPr>
          <a:xfrm>
            <a:off x="1046234" y="4448175"/>
            <a:ext cx="6766168" cy="1962149"/>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Bạn nam trong tranh thực hiện chưa đúng. </a:t>
            </a:r>
            <a:r>
              <a:rPr lang="en-US"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Vì</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t</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rẻ em có bổn phận giúp đỡ các thành viên trong gia đình những công việc phù hợp</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6604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45ADE5E4-F369-799A-3D47-56B4A5E41BCB}"/>
              </a:ext>
            </a:extLst>
          </p:cNvPr>
          <p:cNvPicPr>
            <a:picLocks noChangeAspect="1"/>
          </p:cNvPicPr>
          <p:nvPr/>
        </p:nvPicPr>
        <p:blipFill>
          <a:blip r:embed="rId6"/>
          <a:stretch>
            <a:fillRect/>
          </a:stretch>
        </p:blipFill>
        <p:spPr>
          <a:xfrm>
            <a:off x="1800225" y="928687"/>
            <a:ext cx="3850006" cy="3071813"/>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7F32585A-04A9-6585-4C97-8565E4A38E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98481" y="2905125"/>
            <a:ext cx="1439978" cy="1219200"/>
          </a:xfrm>
          <a:prstGeom prst="rect">
            <a:avLst/>
          </a:prstGeom>
        </p:spPr>
      </p:pic>
      <p:sp>
        <p:nvSpPr>
          <p:cNvPr id="10" name="Rectangle: Rounded Corners 9">
            <a:extLst>
              <a:ext uri="{FF2B5EF4-FFF2-40B4-BE49-F238E27FC236}">
                <a16:creationId xmlns:a16="http://schemas.microsoft.com/office/drawing/2014/main" id="{FFEDEF6F-A469-D961-033B-942540DBCAAE}"/>
              </a:ext>
            </a:extLst>
          </p:cNvPr>
          <p:cNvSpPr/>
          <p:nvPr/>
        </p:nvSpPr>
        <p:spPr>
          <a:xfrm>
            <a:off x="1046234" y="4448175"/>
            <a:ext cx="6430891" cy="2028825"/>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Bạn nam trong tranh thực hiện đúng. Vì trẻ em có bổn phận phát hiện, thông tin, thông báo, tố giác hành vi vi phạm pháp luật</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5583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0" name="Rectangle: Rounded Corners 9">
            <a:extLst>
              <a:ext uri="{FF2B5EF4-FFF2-40B4-BE49-F238E27FC236}">
                <a16:creationId xmlns:a16="http://schemas.microsoft.com/office/drawing/2014/main" id="{FFEDEF6F-A469-D961-033B-942540DBCAAE}"/>
              </a:ext>
            </a:extLst>
          </p:cNvPr>
          <p:cNvSpPr/>
          <p:nvPr/>
        </p:nvSpPr>
        <p:spPr>
          <a:xfrm>
            <a:off x="1046234" y="4419601"/>
            <a:ext cx="6221341" cy="205740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Bạn nam trong tranh thực hiện đúng. Vì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thực</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đúng</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bổn</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phận</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biết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giúp</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đỡ</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người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có</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hoàn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cảnh</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khó</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khăn</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109A224-2B95-73CF-5BC1-7A926C6A2134}"/>
              </a:ext>
            </a:extLst>
          </p:cNvPr>
          <p:cNvPicPr>
            <a:picLocks noChangeAspect="1"/>
          </p:cNvPicPr>
          <p:nvPr/>
        </p:nvPicPr>
        <p:blipFill>
          <a:blip r:embed="rId6"/>
          <a:stretch>
            <a:fillRect/>
          </a:stretch>
        </p:blipFill>
        <p:spPr>
          <a:xfrm>
            <a:off x="2107310" y="790574"/>
            <a:ext cx="3515221" cy="3419475"/>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95A7D6C2-80D0-3102-7F82-2631CC70DE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0356" y="2990850"/>
            <a:ext cx="1439978" cy="1219200"/>
          </a:xfrm>
          <a:prstGeom prst="rect">
            <a:avLst/>
          </a:prstGeom>
        </p:spPr>
      </p:pic>
    </p:spTree>
    <p:extLst>
      <p:ext uri="{BB962C8B-B14F-4D97-AF65-F5344CB8AC3E}">
        <p14:creationId xmlns:p14="http://schemas.microsoft.com/office/powerpoint/2010/main" val="2708166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1512A86B-B50B-766C-A585-B1049DAA6698}"/>
              </a:ext>
            </a:extLst>
          </p:cNvPr>
          <p:cNvPicPr>
            <a:picLocks noChangeAspect="1"/>
          </p:cNvPicPr>
          <p:nvPr/>
        </p:nvPicPr>
        <p:blipFill>
          <a:blip r:embed="rId6"/>
          <a:stretch>
            <a:fillRect/>
          </a:stretch>
        </p:blipFill>
        <p:spPr>
          <a:xfrm>
            <a:off x="1962150" y="800100"/>
            <a:ext cx="3926478" cy="3195637"/>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E0CD851A-49B7-E096-E2A1-74801E8B6A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57355" y="2990849"/>
            <a:ext cx="1056756" cy="1076326"/>
          </a:xfrm>
          <a:prstGeom prst="rect">
            <a:avLst/>
          </a:prstGeom>
        </p:spPr>
      </p:pic>
      <p:sp>
        <p:nvSpPr>
          <p:cNvPr id="11" name="Rectangle: Rounded Corners 10">
            <a:extLst>
              <a:ext uri="{FF2B5EF4-FFF2-40B4-BE49-F238E27FC236}">
                <a16:creationId xmlns:a16="http://schemas.microsoft.com/office/drawing/2014/main" id="{433DA0E3-4465-69D6-5F64-FD2442B0FCCE}"/>
              </a:ext>
            </a:extLst>
          </p:cNvPr>
          <p:cNvSpPr/>
          <p:nvPr/>
        </p:nvSpPr>
        <p:spPr>
          <a:xfrm>
            <a:off x="1046234" y="4448175"/>
            <a:ext cx="6766168" cy="1962149"/>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Bạn nam trong tranh thực hiện chưa đúng. Vì bạn ấy đang bắt nạt bạn khác, không đúng với bổn phận thương yêu, đoàn kết với bạn bè</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0040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5395801-A25B-B00D-2DF1-C9AE2393E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B20BD47C-8F03-54B2-92C4-9B11F461F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375" y="2686050"/>
            <a:ext cx="5419725" cy="4171950"/>
          </a:xfrm>
          <a:prstGeom prst="rect">
            <a:avLst/>
          </a:prstGeom>
        </p:spPr>
      </p:pic>
      <p:grpSp>
        <p:nvGrpSpPr>
          <p:cNvPr id="9" name="Group 8">
            <a:extLst>
              <a:ext uri="{FF2B5EF4-FFF2-40B4-BE49-F238E27FC236}">
                <a16:creationId xmlns:a16="http://schemas.microsoft.com/office/drawing/2014/main" id="{F34FF714-441A-DE61-30ED-DE25EA72A7A9}"/>
              </a:ext>
            </a:extLst>
          </p:cNvPr>
          <p:cNvGrpSpPr/>
          <p:nvPr/>
        </p:nvGrpSpPr>
        <p:grpSpPr>
          <a:xfrm>
            <a:off x="2945879" y="250258"/>
            <a:ext cx="6300241" cy="2215991"/>
            <a:chOff x="3819525" y="86752"/>
            <a:chExt cx="6096000" cy="2364682"/>
          </a:xfrm>
        </p:grpSpPr>
        <p:sp>
          <p:nvSpPr>
            <p:cNvPr id="7" name="Rectangle: Rounded Corners 6">
              <a:extLst>
                <a:ext uri="{FF2B5EF4-FFF2-40B4-BE49-F238E27FC236}">
                  <a16:creationId xmlns:a16="http://schemas.microsoft.com/office/drawing/2014/main" id="{1E332920-5F24-0322-2AD5-36C926EC2775}"/>
                </a:ext>
              </a:extLst>
            </p:cNvPr>
            <p:cNvSpPr/>
            <p:nvPr/>
          </p:nvSpPr>
          <p:spPr>
            <a:xfrm>
              <a:off x="3819525" y="295275"/>
              <a:ext cx="6096000" cy="2123659"/>
            </a:xfrm>
            <a:prstGeom prst="roundRect">
              <a:avLst/>
            </a:prstGeom>
            <a:solidFill>
              <a:srgbClr val="FFFFFF">
                <a:alpha val="89804"/>
              </a:srgb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B9A6798C-7643-CA64-7E8A-83C20F011A73}"/>
                </a:ext>
              </a:extLst>
            </p:cNvPr>
            <p:cNvSpPr txBox="1"/>
            <p:nvPr/>
          </p:nvSpPr>
          <p:spPr>
            <a:xfrm>
              <a:off x="3852863" y="86752"/>
              <a:ext cx="6062662" cy="23646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w="19050">
                    <a:solidFill>
                      <a:srgbClr val="002060"/>
                    </a:solidFill>
                    <a:prstDash val="solid"/>
                  </a:ln>
                  <a:solidFill>
                    <a:srgbClr val="F182A3"/>
                  </a:solidFill>
                  <a:effectLst/>
                  <a:uLnTx/>
                  <a:uFillTx/>
                  <a:latin typeface="#9Slide07 SVNBeachwood Sans" pitchFamily="2" charset="0"/>
                  <a:ea typeface="+mn-ea"/>
                  <a:cs typeface="+mn-cs"/>
                </a:rPr>
                <a:t>KHỞI ĐỘNG</a:t>
              </a:r>
              <a:endParaRPr kumimoji="0" lang="vi-VN" sz="13800" b="1" i="0" u="none" strike="noStrike" kern="1200" cap="none" spc="0" normalizeH="0" baseline="0" noProof="0" dirty="0">
                <a:ln w="19050">
                  <a:solidFill>
                    <a:srgbClr val="002060"/>
                  </a:solidFill>
                  <a:prstDash val="solid"/>
                </a:ln>
                <a:solidFill>
                  <a:srgbClr val="9F90E2"/>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012225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8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FAAF4D99-932C-4BB7-A048-53EA72B00E51}"/>
              </a:ext>
            </a:extLst>
          </p:cNvPr>
          <p:cNvSpPr/>
          <p:nvPr/>
        </p:nvSpPr>
        <p:spPr>
          <a:xfrm>
            <a:off x="1009650" y="141717"/>
            <a:ext cx="10496550" cy="944133"/>
          </a:xfrm>
          <a:custGeom>
            <a:avLst/>
            <a:gdLst>
              <a:gd name="connsiteX0" fmla="*/ 0 w 10496550"/>
              <a:gd name="connsiteY0" fmla="*/ 157358 h 944133"/>
              <a:gd name="connsiteX1" fmla="*/ 234502 w 10496550"/>
              <a:gd name="connsiteY1" fmla="*/ 0 h 944133"/>
              <a:gd name="connsiteX2" fmla="*/ 1061774 w 10496550"/>
              <a:gd name="connsiteY2" fmla="*/ 0 h 944133"/>
              <a:gd name="connsiteX3" fmla="*/ 1788772 w 10496550"/>
              <a:gd name="connsiteY3" fmla="*/ 0 h 944133"/>
              <a:gd name="connsiteX4" fmla="*/ 2415493 w 10496550"/>
              <a:gd name="connsiteY4" fmla="*/ 0 h 944133"/>
              <a:gd name="connsiteX5" fmla="*/ 3242766 w 10496550"/>
              <a:gd name="connsiteY5" fmla="*/ 0 h 944133"/>
              <a:gd name="connsiteX6" fmla="*/ 3769211 w 10496550"/>
              <a:gd name="connsiteY6" fmla="*/ 0 h 944133"/>
              <a:gd name="connsiteX7" fmla="*/ 4195382 w 10496550"/>
              <a:gd name="connsiteY7" fmla="*/ 0 h 944133"/>
              <a:gd name="connsiteX8" fmla="*/ 4822103 w 10496550"/>
              <a:gd name="connsiteY8" fmla="*/ 0 h 944133"/>
              <a:gd name="connsiteX9" fmla="*/ 5348550 w 10496550"/>
              <a:gd name="connsiteY9" fmla="*/ 0 h 944133"/>
              <a:gd name="connsiteX10" fmla="*/ 6175822 w 10496550"/>
              <a:gd name="connsiteY10" fmla="*/ 0 h 944133"/>
              <a:gd name="connsiteX11" fmla="*/ 6802544 w 10496550"/>
              <a:gd name="connsiteY11" fmla="*/ 0 h 944133"/>
              <a:gd name="connsiteX12" fmla="*/ 7128440 w 10496550"/>
              <a:gd name="connsiteY12" fmla="*/ 0 h 944133"/>
              <a:gd name="connsiteX13" fmla="*/ 7855436 w 10496550"/>
              <a:gd name="connsiteY13" fmla="*/ 0 h 944133"/>
              <a:gd name="connsiteX14" fmla="*/ 8682708 w 10496550"/>
              <a:gd name="connsiteY14" fmla="*/ 0 h 944133"/>
              <a:gd name="connsiteX15" fmla="*/ 9309430 w 10496550"/>
              <a:gd name="connsiteY15" fmla="*/ 0 h 944133"/>
              <a:gd name="connsiteX16" fmla="*/ 10262047 w 10496550"/>
              <a:gd name="connsiteY16" fmla="*/ 0 h 944133"/>
              <a:gd name="connsiteX17" fmla="*/ 10496550 w 10496550"/>
              <a:gd name="connsiteY17" fmla="*/ 157358 h 944133"/>
              <a:gd name="connsiteX18" fmla="*/ 10496550 w 10496550"/>
              <a:gd name="connsiteY18" fmla="*/ 465772 h 944133"/>
              <a:gd name="connsiteX19" fmla="*/ 10496550 w 10496550"/>
              <a:gd name="connsiteY19" fmla="*/ 786774 h 944133"/>
              <a:gd name="connsiteX20" fmla="*/ 10262047 w 10496550"/>
              <a:gd name="connsiteY20" fmla="*/ 944133 h 944133"/>
              <a:gd name="connsiteX21" fmla="*/ 9735601 w 10496550"/>
              <a:gd name="connsiteY21" fmla="*/ 944133 h 944133"/>
              <a:gd name="connsiteX22" fmla="*/ 9409706 w 10496550"/>
              <a:gd name="connsiteY22" fmla="*/ 944133 h 944133"/>
              <a:gd name="connsiteX23" fmla="*/ 8682708 w 10496550"/>
              <a:gd name="connsiteY23" fmla="*/ 944133 h 944133"/>
              <a:gd name="connsiteX24" fmla="*/ 7955712 w 10496550"/>
              <a:gd name="connsiteY24" fmla="*/ 944133 h 944133"/>
              <a:gd name="connsiteX25" fmla="*/ 7128440 w 10496550"/>
              <a:gd name="connsiteY25" fmla="*/ 944133 h 944133"/>
              <a:gd name="connsiteX26" fmla="*/ 6301167 w 10496550"/>
              <a:gd name="connsiteY26" fmla="*/ 944133 h 944133"/>
              <a:gd name="connsiteX27" fmla="*/ 5574170 w 10496550"/>
              <a:gd name="connsiteY27" fmla="*/ 944133 h 944133"/>
              <a:gd name="connsiteX28" fmla="*/ 5047723 w 10496550"/>
              <a:gd name="connsiteY28" fmla="*/ 944133 h 944133"/>
              <a:gd name="connsiteX29" fmla="*/ 4220451 w 10496550"/>
              <a:gd name="connsiteY29" fmla="*/ 944133 h 944133"/>
              <a:gd name="connsiteX30" fmla="*/ 3493454 w 10496550"/>
              <a:gd name="connsiteY30" fmla="*/ 944133 h 944133"/>
              <a:gd name="connsiteX31" fmla="*/ 3167559 w 10496550"/>
              <a:gd name="connsiteY31" fmla="*/ 944133 h 944133"/>
              <a:gd name="connsiteX32" fmla="*/ 2540837 w 10496550"/>
              <a:gd name="connsiteY32" fmla="*/ 944133 h 944133"/>
              <a:gd name="connsiteX33" fmla="*/ 2014391 w 10496550"/>
              <a:gd name="connsiteY33" fmla="*/ 944133 h 944133"/>
              <a:gd name="connsiteX34" fmla="*/ 1287394 w 10496550"/>
              <a:gd name="connsiteY34" fmla="*/ 944133 h 944133"/>
              <a:gd name="connsiteX35" fmla="*/ 234502 w 10496550"/>
              <a:gd name="connsiteY35" fmla="*/ 944133 h 944133"/>
              <a:gd name="connsiteX36" fmla="*/ 0 w 10496550"/>
              <a:gd name="connsiteY36" fmla="*/ 786774 h 944133"/>
              <a:gd name="connsiteX37" fmla="*/ 0 w 10496550"/>
              <a:gd name="connsiteY37" fmla="*/ 465772 h 944133"/>
              <a:gd name="connsiteX38" fmla="*/ 0 w 10496550"/>
              <a:gd name="connsiteY38" fmla="*/ 157358 h 944133"/>
              <a:gd name="connsiteX0" fmla="*/ 0 w 10496550"/>
              <a:gd name="connsiteY0" fmla="*/ 157358 h 944133"/>
              <a:gd name="connsiteX1" fmla="*/ 234502 w 10496550"/>
              <a:gd name="connsiteY1" fmla="*/ 0 h 944133"/>
              <a:gd name="connsiteX2" fmla="*/ 760948 w 10496550"/>
              <a:gd name="connsiteY2" fmla="*/ 0 h 944133"/>
              <a:gd name="connsiteX3" fmla="*/ 1086843 w 10496550"/>
              <a:gd name="connsiteY3" fmla="*/ 0 h 944133"/>
              <a:gd name="connsiteX4" fmla="*/ 1713565 w 10496550"/>
              <a:gd name="connsiteY4" fmla="*/ 0 h 944133"/>
              <a:gd name="connsiteX5" fmla="*/ 2139735 w 10496550"/>
              <a:gd name="connsiteY5" fmla="*/ 0 h 944133"/>
              <a:gd name="connsiteX6" fmla="*/ 2465631 w 10496550"/>
              <a:gd name="connsiteY6" fmla="*/ 0 h 944133"/>
              <a:gd name="connsiteX7" fmla="*/ 2791526 w 10496550"/>
              <a:gd name="connsiteY7" fmla="*/ 0 h 944133"/>
              <a:gd name="connsiteX8" fmla="*/ 3618798 w 10496550"/>
              <a:gd name="connsiteY8" fmla="*/ 0 h 944133"/>
              <a:gd name="connsiteX9" fmla="*/ 3944694 w 10496550"/>
              <a:gd name="connsiteY9" fmla="*/ 0 h 944133"/>
              <a:gd name="connsiteX10" fmla="*/ 4571416 w 10496550"/>
              <a:gd name="connsiteY10" fmla="*/ 0 h 944133"/>
              <a:gd name="connsiteX11" fmla="*/ 5398688 w 10496550"/>
              <a:gd name="connsiteY11" fmla="*/ 0 h 944133"/>
              <a:gd name="connsiteX12" fmla="*/ 5824859 w 10496550"/>
              <a:gd name="connsiteY12" fmla="*/ 0 h 944133"/>
              <a:gd name="connsiteX13" fmla="*/ 6351304 w 10496550"/>
              <a:gd name="connsiteY13" fmla="*/ 0 h 944133"/>
              <a:gd name="connsiteX14" fmla="*/ 7078302 w 10496550"/>
              <a:gd name="connsiteY14" fmla="*/ 0 h 944133"/>
              <a:gd name="connsiteX15" fmla="*/ 7905574 w 10496550"/>
              <a:gd name="connsiteY15" fmla="*/ 0 h 944133"/>
              <a:gd name="connsiteX16" fmla="*/ 8432021 w 10496550"/>
              <a:gd name="connsiteY16" fmla="*/ 0 h 944133"/>
              <a:gd name="connsiteX17" fmla="*/ 8757915 w 10496550"/>
              <a:gd name="connsiteY17" fmla="*/ 0 h 944133"/>
              <a:gd name="connsiteX18" fmla="*/ 9585188 w 10496550"/>
              <a:gd name="connsiteY18" fmla="*/ 0 h 944133"/>
              <a:gd name="connsiteX19" fmla="*/ 10262047 w 10496550"/>
              <a:gd name="connsiteY19" fmla="*/ 0 h 944133"/>
              <a:gd name="connsiteX20" fmla="*/ 10496550 w 10496550"/>
              <a:gd name="connsiteY20" fmla="*/ 157358 h 944133"/>
              <a:gd name="connsiteX21" fmla="*/ 10496550 w 10496550"/>
              <a:gd name="connsiteY21" fmla="*/ 453183 h 944133"/>
              <a:gd name="connsiteX22" fmla="*/ 10496550 w 10496550"/>
              <a:gd name="connsiteY22" fmla="*/ 786774 h 944133"/>
              <a:gd name="connsiteX23" fmla="*/ 10262047 w 10496550"/>
              <a:gd name="connsiteY23" fmla="*/ 944133 h 944133"/>
              <a:gd name="connsiteX24" fmla="*/ 9535050 w 10496550"/>
              <a:gd name="connsiteY24" fmla="*/ 944133 h 944133"/>
              <a:gd name="connsiteX25" fmla="*/ 8808053 w 10496550"/>
              <a:gd name="connsiteY25" fmla="*/ 944133 h 944133"/>
              <a:gd name="connsiteX26" fmla="*/ 8381883 w 10496550"/>
              <a:gd name="connsiteY26" fmla="*/ 944133 h 944133"/>
              <a:gd name="connsiteX27" fmla="*/ 7855436 w 10496550"/>
              <a:gd name="connsiteY27" fmla="*/ 944133 h 944133"/>
              <a:gd name="connsiteX28" fmla="*/ 7028164 w 10496550"/>
              <a:gd name="connsiteY28" fmla="*/ 944133 h 944133"/>
              <a:gd name="connsiteX29" fmla="*/ 6601993 w 10496550"/>
              <a:gd name="connsiteY29" fmla="*/ 944133 h 944133"/>
              <a:gd name="connsiteX30" fmla="*/ 6075547 w 10496550"/>
              <a:gd name="connsiteY30" fmla="*/ 944133 h 944133"/>
              <a:gd name="connsiteX31" fmla="*/ 5348550 w 10496550"/>
              <a:gd name="connsiteY31" fmla="*/ 944133 h 944133"/>
              <a:gd name="connsiteX32" fmla="*/ 4721828 w 10496550"/>
              <a:gd name="connsiteY32" fmla="*/ 944133 h 944133"/>
              <a:gd name="connsiteX33" fmla="*/ 3894556 w 10496550"/>
              <a:gd name="connsiteY33" fmla="*/ 944133 h 944133"/>
              <a:gd name="connsiteX34" fmla="*/ 3167559 w 10496550"/>
              <a:gd name="connsiteY34" fmla="*/ 944133 h 944133"/>
              <a:gd name="connsiteX35" fmla="*/ 2540837 w 10496550"/>
              <a:gd name="connsiteY35" fmla="*/ 944133 h 944133"/>
              <a:gd name="connsiteX36" fmla="*/ 1813841 w 10496550"/>
              <a:gd name="connsiteY36" fmla="*/ 944133 h 944133"/>
              <a:gd name="connsiteX37" fmla="*/ 1187119 w 10496550"/>
              <a:gd name="connsiteY37" fmla="*/ 944133 h 944133"/>
              <a:gd name="connsiteX38" fmla="*/ 234502 w 10496550"/>
              <a:gd name="connsiteY38" fmla="*/ 944133 h 944133"/>
              <a:gd name="connsiteX39" fmla="*/ 0 w 10496550"/>
              <a:gd name="connsiteY39" fmla="*/ 786774 h 944133"/>
              <a:gd name="connsiteX40" fmla="*/ 0 w 10496550"/>
              <a:gd name="connsiteY40" fmla="*/ 490949 h 944133"/>
              <a:gd name="connsiteX41" fmla="*/ 0 w 10496550"/>
              <a:gd name="connsiteY41" fmla="*/ 157358 h 944133"/>
              <a:gd name="connsiteX0" fmla="*/ 0 w 10496550"/>
              <a:gd name="connsiteY0" fmla="*/ 157358 h 944133"/>
              <a:gd name="connsiteX1" fmla="*/ 234502 w 10496550"/>
              <a:gd name="connsiteY1" fmla="*/ 0 h 944133"/>
              <a:gd name="connsiteX2" fmla="*/ 1061774 w 10496550"/>
              <a:gd name="connsiteY2" fmla="*/ 0 h 944133"/>
              <a:gd name="connsiteX3" fmla="*/ 1788772 w 10496550"/>
              <a:gd name="connsiteY3" fmla="*/ 0 h 944133"/>
              <a:gd name="connsiteX4" fmla="*/ 2415493 w 10496550"/>
              <a:gd name="connsiteY4" fmla="*/ 0 h 944133"/>
              <a:gd name="connsiteX5" fmla="*/ 3242766 w 10496550"/>
              <a:gd name="connsiteY5" fmla="*/ 0 h 944133"/>
              <a:gd name="connsiteX6" fmla="*/ 3769211 w 10496550"/>
              <a:gd name="connsiteY6" fmla="*/ 0 h 944133"/>
              <a:gd name="connsiteX7" fmla="*/ 4195382 w 10496550"/>
              <a:gd name="connsiteY7" fmla="*/ 0 h 944133"/>
              <a:gd name="connsiteX8" fmla="*/ 4822103 w 10496550"/>
              <a:gd name="connsiteY8" fmla="*/ 0 h 944133"/>
              <a:gd name="connsiteX9" fmla="*/ 5348550 w 10496550"/>
              <a:gd name="connsiteY9" fmla="*/ 0 h 944133"/>
              <a:gd name="connsiteX10" fmla="*/ 6175822 w 10496550"/>
              <a:gd name="connsiteY10" fmla="*/ 0 h 944133"/>
              <a:gd name="connsiteX11" fmla="*/ 6802544 w 10496550"/>
              <a:gd name="connsiteY11" fmla="*/ 0 h 944133"/>
              <a:gd name="connsiteX12" fmla="*/ 7128440 w 10496550"/>
              <a:gd name="connsiteY12" fmla="*/ 0 h 944133"/>
              <a:gd name="connsiteX13" fmla="*/ 7855436 w 10496550"/>
              <a:gd name="connsiteY13" fmla="*/ 0 h 944133"/>
              <a:gd name="connsiteX14" fmla="*/ 8682708 w 10496550"/>
              <a:gd name="connsiteY14" fmla="*/ 0 h 944133"/>
              <a:gd name="connsiteX15" fmla="*/ 9309430 w 10496550"/>
              <a:gd name="connsiteY15" fmla="*/ 0 h 944133"/>
              <a:gd name="connsiteX16" fmla="*/ 10262047 w 10496550"/>
              <a:gd name="connsiteY16" fmla="*/ 0 h 944133"/>
              <a:gd name="connsiteX17" fmla="*/ 10496550 w 10496550"/>
              <a:gd name="connsiteY17" fmla="*/ 157358 h 944133"/>
              <a:gd name="connsiteX18" fmla="*/ 10496550 w 10496550"/>
              <a:gd name="connsiteY18" fmla="*/ 465772 h 944133"/>
              <a:gd name="connsiteX19" fmla="*/ 10496550 w 10496550"/>
              <a:gd name="connsiteY19" fmla="*/ 786774 h 944133"/>
              <a:gd name="connsiteX20" fmla="*/ 10262047 w 10496550"/>
              <a:gd name="connsiteY20" fmla="*/ 944133 h 944133"/>
              <a:gd name="connsiteX21" fmla="*/ 9735601 w 10496550"/>
              <a:gd name="connsiteY21" fmla="*/ 944133 h 944133"/>
              <a:gd name="connsiteX22" fmla="*/ 9409706 w 10496550"/>
              <a:gd name="connsiteY22" fmla="*/ 944133 h 944133"/>
              <a:gd name="connsiteX23" fmla="*/ 8682708 w 10496550"/>
              <a:gd name="connsiteY23" fmla="*/ 944133 h 944133"/>
              <a:gd name="connsiteX24" fmla="*/ 7955712 w 10496550"/>
              <a:gd name="connsiteY24" fmla="*/ 944133 h 944133"/>
              <a:gd name="connsiteX25" fmla="*/ 7128440 w 10496550"/>
              <a:gd name="connsiteY25" fmla="*/ 944133 h 944133"/>
              <a:gd name="connsiteX26" fmla="*/ 6301167 w 10496550"/>
              <a:gd name="connsiteY26" fmla="*/ 944133 h 944133"/>
              <a:gd name="connsiteX27" fmla="*/ 5574170 w 10496550"/>
              <a:gd name="connsiteY27" fmla="*/ 944133 h 944133"/>
              <a:gd name="connsiteX28" fmla="*/ 5047723 w 10496550"/>
              <a:gd name="connsiteY28" fmla="*/ 944133 h 944133"/>
              <a:gd name="connsiteX29" fmla="*/ 4220451 w 10496550"/>
              <a:gd name="connsiteY29" fmla="*/ 944133 h 944133"/>
              <a:gd name="connsiteX30" fmla="*/ 3493454 w 10496550"/>
              <a:gd name="connsiteY30" fmla="*/ 944133 h 944133"/>
              <a:gd name="connsiteX31" fmla="*/ 3167559 w 10496550"/>
              <a:gd name="connsiteY31" fmla="*/ 944133 h 944133"/>
              <a:gd name="connsiteX32" fmla="*/ 2540837 w 10496550"/>
              <a:gd name="connsiteY32" fmla="*/ 944133 h 944133"/>
              <a:gd name="connsiteX33" fmla="*/ 2014391 w 10496550"/>
              <a:gd name="connsiteY33" fmla="*/ 944133 h 944133"/>
              <a:gd name="connsiteX34" fmla="*/ 1287394 w 10496550"/>
              <a:gd name="connsiteY34" fmla="*/ 944133 h 944133"/>
              <a:gd name="connsiteX35" fmla="*/ 234502 w 10496550"/>
              <a:gd name="connsiteY35" fmla="*/ 944133 h 944133"/>
              <a:gd name="connsiteX36" fmla="*/ 0 w 10496550"/>
              <a:gd name="connsiteY36" fmla="*/ 786774 h 944133"/>
              <a:gd name="connsiteX37" fmla="*/ 0 w 10496550"/>
              <a:gd name="connsiteY37" fmla="*/ 465772 h 944133"/>
              <a:gd name="connsiteX38" fmla="*/ 0 w 10496550"/>
              <a:gd name="connsiteY38" fmla="*/ 157358 h 94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96550" h="944133" fill="none" extrusionOk="0">
                <a:moveTo>
                  <a:pt x="0" y="157358"/>
                </a:moveTo>
                <a:cubicBezTo>
                  <a:pt x="38830" y="90301"/>
                  <a:pt x="161189" y="3725"/>
                  <a:pt x="234502" y="0"/>
                </a:cubicBezTo>
                <a:cubicBezTo>
                  <a:pt x="425714" y="8476"/>
                  <a:pt x="661337" y="147616"/>
                  <a:pt x="1061774" y="0"/>
                </a:cubicBezTo>
                <a:cubicBezTo>
                  <a:pt x="1504203" y="-90764"/>
                  <a:pt x="1540088" y="-16051"/>
                  <a:pt x="1788772" y="0"/>
                </a:cubicBezTo>
                <a:cubicBezTo>
                  <a:pt x="1953835" y="-32616"/>
                  <a:pt x="2187012" y="-34547"/>
                  <a:pt x="2415493" y="0"/>
                </a:cubicBezTo>
                <a:cubicBezTo>
                  <a:pt x="2668022" y="-107694"/>
                  <a:pt x="2826228" y="-38015"/>
                  <a:pt x="3242766" y="0"/>
                </a:cubicBezTo>
                <a:cubicBezTo>
                  <a:pt x="3604949" y="-21928"/>
                  <a:pt x="3552436" y="37407"/>
                  <a:pt x="3769211" y="0"/>
                </a:cubicBezTo>
                <a:cubicBezTo>
                  <a:pt x="3971273" y="-31818"/>
                  <a:pt x="4025517" y="20461"/>
                  <a:pt x="4195382" y="0"/>
                </a:cubicBezTo>
                <a:cubicBezTo>
                  <a:pt x="4325847" y="-129768"/>
                  <a:pt x="4574522" y="50929"/>
                  <a:pt x="4822103" y="0"/>
                </a:cubicBezTo>
                <a:cubicBezTo>
                  <a:pt x="4994882" y="-23822"/>
                  <a:pt x="5195032" y="60259"/>
                  <a:pt x="5348550" y="0"/>
                </a:cubicBezTo>
                <a:cubicBezTo>
                  <a:pt x="5589612" y="1101"/>
                  <a:pt x="5746332" y="-22527"/>
                  <a:pt x="6175822" y="0"/>
                </a:cubicBezTo>
                <a:cubicBezTo>
                  <a:pt x="6532426" y="-87296"/>
                  <a:pt x="6537421" y="61548"/>
                  <a:pt x="6802544" y="0"/>
                </a:cubicBezTo>
                <a:cubicBezTo>
                  <a:pt x="7061849" y="-47223"/>
                  <a:pt x="7017005" y="-25311"/>
                  <a:pt x="7128440" y="0"/>
                </a:cubicBezTo>
                <a:cubicBezTo>
                  <a:pt x="7330444" y="-15055"/>
                  <a:pt x="7502502" y="-26005"/>
                  <a:pt x="7855436" y="0"/>
                </a:cubicBezTo>
                <a:cubicBezTo>
                  <a:pt x="8172011" y="-140371"/>
                  <a:pt x="8464905" y="24444"/>
                  <a:pt x="8682708" y="0"/>
                </a:cubicBezTo>
                <a:cubicBezTo>
                  <a:pt x="8781142" y="-25719"/>
                  <a:pt x="9096623" y="85094"/>
                  <a:pt x="9309430" y="0"/>
                </a:cubicBezTo>
                <a:cubicBezTo>
                  <a:pt x="9422651" y="-104462"/>
                  <a:pt x="10017067" y="23292"/>
                  <a:pt x="10262047" y="0"/>
                </a:cubicBezTo>
                <a:cubicBezTo>
                  <a:pt x="10404727" y="26465"/>
                  <a:pt x="10516505" y="80775"/>
                  <a:pt x="10496550" y="157358"/>
                </a:cubicBezTo>
                <a:cubicBezTo>
                  <a:pt x="10551277" y="313310"/>
                  <a:pt x="10457519" y="382001"/>
                  <a:pt x="10496550" y="465772"/>
                </a:cubicBezTo>
                <a:cubicBezTo>
                  <a:pt x="10576079" y="503747"/>
                  <a:pt x="10420025" y="668070"/>
                  <a:pt x="10496550" y="786774"/>
                </a:cubicBezTo>
                <a:cubicBezTo>
                  <a:pt x="10482651" y="894633"/>
                  <a:pt x="10387435" y="935092"/>
                  <a:pt x="10262047" y="944133"/>
                </a:cubicBezTo>
                <a:cubicBezTo>
                  <a:pt x="10105810" y="947387"/>
                  <a:pt x="9947439" y="894123"/>
                  <a:pt x="9735601" y="944133"/>
                </a:cubicBezTo>
                <a:cubicBezTo>
                  <a:pt x="9510694" y="946517"/>
                  <a:pt x="9496455" y="936782"/>
                  <a:pt x="9409706" y="944133"/>
                </a:cubicBezTo>
                <a:cubicBezTo>
                  <a:pt x="9351551" y="888239"/>
                  <a:pt x="8890084" y="1033977"/>
                  <a:pt x="8682708" y="944133"/>
                </a:cubicBezTo>
                <a:cubicBezTo>
                  <a:pt x="8450967" y="985895"/>
                  <a:pt x="8156172" y="1020171"/>
                  <a:pt x="7955712" y="944133"/>
                </a:cubicBezTo>
                <a:cubicBezTo>
                  <a:pt x="7692264" y="997062"/>
                  <a:pt x="7301015" y="849532"/>
                  <a:pt x="7128440" y="944133"/>
                </a:cubicBezTo>
                <a:cubicBezTo>
                  <a:pt x="6958489" y="998766"/>
                  <a:pt x="6528215" y="973530"/>
                  <a:pt x="6301167" y="944133"/>
                </a:cubicBezTo>
                <a:cubicBezTo>
                  <a:pt x="5950036" y="1010059"/>
                  <a:pt x="5802699" y="915230"/>
                  <a:pt x="5574170" y="944133"/>
                </a:cubicBezTo>
                <a:cubicBezTo>
                  <a:pt x="5286946" y="969926"/>
                  <a:pt x="5253269" y="911857"/>
                  <a:pt x="5047723" y="944133"/>
                </a:cubicBezTo>
                <a:cubicBezTo>
                  <a:pt x="4949636" y="1003589"/>
                  <a:pt x="4572662" y="961134"/>
                  <a:pt x="4220451" y="944133"/>
                </a:cubicBezTo>
                <a:cubicBezTo>
                  <a:pt x="3844188" y="974139"/>
                  <a:pt x="3777020" y="948710"/>
                  <a:pt x="3493454" y="944133"/>
                </a:cubicBezTo>
                <a:cubicBezTo>
                  <a:pt x="3203716" y="1006255"/>
                  <a:pt x="3319645" y="862439"/>
                  <a:pt x="3167559" y="944133"/>
                </a:cubicBezTo>
                <a:cubicBezTo>
                  <a:pt x="2963528" y="904416"/>
                  <a:pt x="2684195" y="970776"/>
                  <a:pt x="2540837" y="944133"/>
                </a:cubicBezTo>
                <a:cubicBezTo>
                  <a:pt x="2390158" y="933193"/>
                  <a:pt x="2289241" y="877167"/>
                  <a:pt x="2014391" y="944133"/>
                </a:cubicBezTo>
                <a:cubicBezTo>
                  <a:pt x="1706981" y="967733"/>
                  <a:pt x="1484987" y="968161"/>
                  <a:pt x="1287394" y="944133"/>
                </a:cubicBezTo>
                <a:cubicBezTo>
                  <a:pt x="1000085" y="1034756"/>
                  <a:pt x="504437" y="909178"/>
                  <a:pt x="234502" y="944133"/>
                </a:cubicBezTo>
                <a:cubicBezTo>
                  <a:pt x="154063" y="943903"/>
                  <a:pt x="30719" y="898696"/>
                  <a:pt x="0" y="786774"/>
                </a:cubicBezTo>
                <a:cubicBezTo>
                  <a:pt x="-18866" y="683086"/>
                  <a:pt x="2558" y="536358"/>
                  <a:pt x="0" y="465772"/>
                </a:cubicBezTo>
                <a:cubicBezTo>
                  <a:pt x="-763" y="327851"/>
                  <a:pt x="25337" y="240813"/>
                  <a:pt x="0" y="157358"/>
                </a:cubicBezTo>
                <a:close/>
              </a:path>
              <a:path w="10496550" h="944133" stroke="0" extrusionOk="0">
                <a:moveTo>
                  <a:pt x="0" y="157358"/>
                </a:moveTo>
                <a:cubicBezTo>
                  <a:pt x="3723" y="73787"/>
                  <a:pt x="164070" y="44529"/>
                  <a:pt x="234502" y="0"/>
                </a:cubicBezTo>
                <a:cubicBezTo>
                  <a:pt x="399366" y="-41266"/>
                  <a:pt x="566801" y="49008"/>
                  <a:pt x="760948" y="0"/>
                </a:cubicBezTo>
                <a:cubicBezTo>
                  <a:pt x="927615" y="-18189"/>
                  <a:pt x="981471" y="-10948"/>
                  <a:pt x="1086843" y="0"/>
                </a:cubicBezTo>
                <a:cubicBezTo>
                  <a:pt x="1165898" y="440"/>
                  <a:pt x="1515938" y="-66677"/>
                  <a:pt x="1713565" y="0"/>
                </a:cubicBezTo>
                <a:cubicBezTo>
                  <a:pt x="1952848" y="25275"/>
                  <a:pt x="2062598" y="47377"/>
                  <a:pt x="2139735" y="0"/>
                </a:cubicBezTo>
                <a:cubicBezTo>
                  <a:pt x="2223253" y="-8205"/>
                  <a:pt x="2310278" y="36319"/>
                  <a:pt x="2465631" y="0"/>
                </a:cubicBezTo>
                <a:cubicBezTo>
                  <a:pt x="2629237" y="-1507"/>
                  <a:pt x="2651033" y="16974"/>
                  <a:pt x="2791526" y="0"/>
                </a:cubicBezTo>
                <a:cubicBezTo>
                  <a:pt x="2844317" y="-11381"/>
                  <a:pt x="3096519" y="58326"/>
                  <a:pt x="3618798" y="0"/>
                </a:cubicBezTo>
                <a:cubicBezTo>
                  <a:pt x="4004686" y="-52682"/>
                  <a:pt x="3762618" y="-50190"/>
                  <a:pt x="3944694" y="0"/>
                </a:cubicBezTo>
                <a:cubicBezTo>
                  <a:pt x="4027942" y="-40315"/>
                  <a:pt x="4346794" y="10865"/>
                  <a:pt x="4571416" y="0"/>
                </a:cubicBezTo>
                <a:cubicBezTo>
                  <a:pt x="4792030" y="41764"/>
                  <a:pt x="5066853" y="-3656"/>
                  <a:pt x="5398688" y="0"/>
                </a:cubicBezTo>
                <a:cubicBezTo>
                  <a:pt x="5716505" y="-62031"/>
                  <a:pt x="5617252" y="25993"/>
                  <a:pt x="5824859" y="0"/>
                </a:cubicBezTo>
                <a:cubicBezTo>
                  <a:pt x="5954340" y="14812"/>
                  <a:pt x="6208080" y="-6333"/>
                  <a:pt x="6351304" y="0"/>
                </a:cubicBezTo>
                <a:cubicBezTo>
                  <a:pt x="6469657" y="-55261"/>
                  <a:pt x="6804859" y="35441"/>
                  <a:pt x="7078302" y="0"/>
                </a:cubicBezTo>
                <a:cubicBezTo>
                  <a:pt x="7258494" y="-85241"/>
                  <a:pt x="7769907" y="80100"/>
                  <a:pt x="7905574" y="0"/>
                </a:cubicBezTo>
                <a:cubicBezTo>
                  <a:pt x="8117134" y="-86229"/>
                  <a:pt x="8246044" y="10614"/>
                  <a:pt x="8432021" y="0"/>
                </a:cubicBezTo>
                <a:cubicBezTo>
                  <a:pt x="8546230" y="-5570"/>
                  <a:pt x="8660529" y="-5566"/>
                  <a:pt x="8757915" y="0"/>
                </a:cubicBezTo>
                <a:cubicBezTo>
                  <a:pt x="8879186" y="111823"/>
                  <a:pt x="9301873" y="27108"/>
                  <a:pt x="9585188" y="0"/>
                </a:cubicBezTo>
                <a:cubicBezTo>
                  <a:pt x="9934945" y="-53094"/>
                  <a:pt x="10061431" y="-16434"/>
                  <a:pt x="10262047" y="0"/>
                </a:cubicBezTo>
                <a:cubicBezTo>
                  <a:pt x="10373402" y="7314"/>
                  <a:pt x="10475623" y="54134"/>
                  <a:pt x="10496550" y="157358"/>
                </a:cubicBezTo>
                <a:cubicBezTo>
                  <a:pt x="10569606" y="252894"/>
                  <a:pt x="10441559" y="296483"/>
                  <a:pt x="10496550" y="453183"/>
                </a:cubicBezTo>
                <a:cubicBezTo>
                  <a:pt x="10570391" y="556650"/>
                  <a:pt x="10467539" y="667025"/>
                  <a:pt x="10496550" y="786774"/>
                </a:cubicBezTo>
                <a:cubicBezTo>
                  <a:pt x="10473787" y="829580"/>
                  <a:pt x="10444159" y="928852"/>
                  <a:pt x="10262047" y="944133"/>
                </a:cubicBezTo>
                <a:cubicBezTo>
                  <a:pt x="10066434" y="955683"/>
                  <a:pt x="9624705" y="908522"/>
                  <a:pt x="9535050" y="944133"/>
                </a:cubicBezTo>
                <a:cubicBezTo>
                  <a:pt x="9447384" y="951752"/>
                  <a:pt x="9041802" y="982736"/>
                  <a:pt x="8808053" y="944133"/>
                </a:cubicBezTo>
                <a:cubicBezTo>
                  <a:pt x="8519018" y="989122"/>
                  <a:pt x="8523020" y="942079"/>
                  <a:pt x="8381883" y="944133"/>
                </a:cubicBezTo>
                <a:cubicBezTo>
                  <a:pt x="8228032" y="985122"/>
                  <a:pt x="8088903" y="992975"/>
                  <a:pt x="7855436" y="944133"/>
                </a:cubicBezTo>
                <a:cubicBezTo>
                  <a:pt x="7637394" y="891304"/>
                  <a:pt x="7150990" y="879666"/>
                  <a:pt x="7028164" y="944133"/>
                </a:cubicBezTo>
                <a:cubicBezTo>
                  <a:pt x="6841725" y="979229"/>
                  <a:pt x="6710627" y="903883"/>
                  <a:pt x="6601993" y="944133"/>
                </a:cubicBezTo>
                <a:cubicBezTo>
                  <a:pt x="6514840" y="946681"/>
                  <a:pt x="6185787" y="922932"/>
                  <a:pt x="6075547" y="944133"/>
                </a:cubicBezTo>
                <a:cubicBezTo>
                  <a:pt x="5986500" y="949903"/>
                  <a:pt x="5478946" y="921761"/>
                  <a:pt x="5348550" y="944133"/>
                </a:cubicBezTo>
                <a:cubicBezTo>
                  <a:pt x="5103474" y="1047831"/>
                  <a:pt x="4931966" y="939652"/>
                  <a:pt x="4721828" y="944133"/>
                </a:cubicBezTo>
                <a:cubicBezTo>
                  <a:pt x="4625728" y="999539"/>
                  <a:pt x="4376618" y="957341"/>
                  <a:pt x="3894556" y="944133"/>
                </a:cubicBezTo>
                <a:cubicBezTo>
                  <a:pt x="3488712" y="1038230"/>
                  <a:pt x="3405031" y="921457"/>
                  <a:pt x="3167559" y="944133"/>
                </a:cubicBezTo>
                <a:cubicBezTo>
                  <a:pt x="2968254" y="940957"/>
                  <a:pt x="2716793" y="914911"/>
                  <a:pt x="2540837" y="944133"/>
                </a:cubicBezTo>
                <a:cubicBezTo>
                  <a:pt x="2318710" y="1022887"/>
                  <a:pt x="2094190" y="880730"/>
                  <a:pt x="1813841" y="944133"/>
                </a:cubicBezTo>
                <a:cubicBezTo>
                  <a:pt x="1465463" y="967832"/>
                  <a:pt x="1404339" y="930048"/>
                  <a:pt x="1187119" y="944133"/>
                </a:cubicBezTo>
                <a:cubicBezTo>
                  <a:pt x="966006" y="925279"/>
                  <a:pt x="569211" y="971019"/>
                  <a:pt x="234502" y="944133"/>
                </a:cubicBezTo>
                <a:cubicBezTo>
                  <a:pt x="74291" y="953065"/>
                  <a:pt x="-61524" y="902731"/>
                  <a:pt x="0" y="786774"/>
                </a:cubicBezTo>
                <a:cubicBezTo>
                  <a:pt x="-62503" y="741471"/>
                  <a:pt x="-2341" y="657196"/>
                  <a:pt x="0" y="490949"/>
                </a:cubicBezTo>
                <a:cubicBezTo>
                  <a:pt x="-35037" y="369963"/>
                  <a:pt x="16422" y="227710"/>
                  <a:pt x="0" y="157358"/>
                </a:cubicBezTo>
                <a:close/>
              </a:path>
              <a:path w="10496550" h="944133" fill="none" stroke="0" extrusionOk="0">
                <a:moveTo>
                  <a:pt x="0" y="157358"/>
                </a:moveTo>
                <a:cubicBezTo>
                  <a:pt x="-13096" y="66717"/>
                  <a:pt x="155113" y="23703"/>
                  <a:pt x="234502" y="0"/>
                </a:cubicBezTo>
                <a:cubicBezTo>
                  <a:pt x="408664" y="16175"/>
                  <a:pt x="671449" y="56689"/>
                  <a:pt x="1061774" y="0"/>
                </a:cubicBezTo>
                <a:cubicBezTo>
                  <a:pt x="1463525" y="-96707"/>
                  <a:pt x="1570954" y="13776"/>
                  <a:pt x="1788772" y="0"/>
                </a:cubicBezTo>
                <a:cubicBezTo>
                  <a:pt x="1960678" y="-12355"/>
                  <a:pt x="2200051" y="97004"/>
                  <a:pt x="2415493" y="0"/>
                </a:cubicBezTo>
                <a:cubicBezTo>
                  <a:pt x="2662444" y="-40683"/>
                  <a:pt x="2820901" y="-4744"/>
                  <a:pt x="3242766" y="0"/>
                </a:cubicBezTo>
                <a:cubicBezTo>
                  <a:pt x="3597335" y="6004"/>
                  <a:pt x="3568029" y="40022"/>
                  <a:pt x="3769211" y="0"/>
                </a:cubicBezTo>
                <a:cubicBezTo>
                  <a:pt x="4001867" y="2414"/>
                  <a:pt x="4018967" y="49820"/>
                  <a:pt x="4195382" y="0"/>
                </a:cubicBezTo>
                <a:cubicBezTo>
                  <a:pt x="4455700" y="-94965"/>
                  <a:pt x="4616357" y="-26947"/>
                  <a:pt x="4822103" y="0"/>
                </a:cubicBezTo>
                <a:cubicBezTo>
                  <a:pt x="5052988" y="-20285"/>
                  <a:pt x="5200167" y="52503"/>
                  <a:pt x="5348550" y="0"/>
                </a:cubicBezTo>
                <a:cubicBezTo>
                  <a:pt x="5536257" y="22339"/>
                  <a:pt x="5746740" y="54362"/>
                  <a:pt x="6175822" y="0"/>
                </a:cubicBezTo>
                <a:cubicBezTo>
                  <a:pt x="6572437" y="-61578"/>
                  <a:pt x="6547948" y="3473"/>
                  <a:pt x="6802544" y="0"/>
                </a:cubicBezTo>
                <a:cubicBezTo>
                  <a:pt x="7065600" y="-25453"/>
                  <a:pt x="7039597" y="7796"/>
                  <a:pt x="7128440" y="0"/>
                </a:cubicBezTo>
                <a:cubicBezTo>
                  <a:pt x="7277173" y="-43173"/>
                  <a:pt x="7415100" y="100790"/>
                  <a:pt x="7855436" y="0"/>
                </a:cubicBezTo>
                <a:cubicBezTo>
                  <a:pt x="8162295" y="-51120"/>
                  <a:pt x="8506604" y="30339"/>
                  <a:pt x="8682708" y="0"/>
                </a:cubicBezTo>
                <a:cubicBezTo>
                  <a:pt x="8856927" y="-121358"/>
                  <a:pt x="9028953" y="47791"/>
                  <a:pt x="9309430" y="0"/>
                </a:cubicBezTo>
                <a:cubicBezTo>
                  <a:pt x="9623187" y="-50671"/>
                  <a:pt x="10037462" y="45865"/>
                  <a:pt x="10262047" y="0"/>
                </a:cubicBezTo>
                <a:cubicBezTo>
                  <a:pt x="10428793" y="-572"/>
                  <a:pt x="10545791" y="76467"/>
                  <a:pt x="10496550" y="157358"/>
                </a:cubicBezTo>
                <a:cubicBezTo>
                  <a:pt x="10566132" y="293414"/>
                  <a:pt x="10461658" y="407801"/>
                  <a:pt x="10496550" y="465772"/>
                </a:cubicBezTo>
                <a:cubicBezTo>
                  <a:pt x="10520512" y="509478"/>
                  <a:pt x="10463152" y="717754"/>
                  <a:pt x="10496550" y="786774"/>
                </a:cubicBezTo>
                <a:cubicBezTo>
                  <a:pt x="10474344" y="844921"/>
                  <a:pt x="10427758" y="937923"/>
                  <a:pt x="10262047" y="944133"/>
                </a:cubicBezTo>
                <a:cubicBezTo>
                  <a:pt x="10088889" y="990243"/>
                  <a:pt x="9933761" y="942019"/>
                  <a:pt x="9735601" y="944133"/>
                </a:cubicBezTo>
                <a:cubicBezTo>
                  <a:pt x="9512260" y="951260"/>
                  <a:pt x="9500585" y="936331"/>
                  <a:pt x="9409706" y="944133"/>
                </a:cubicBezTo>
                <a:cubicBezTo>
                  <a:pt x="9368153" y="973606"/>
                  <a:pt x="8896239" y="879851"/>
                  <a:pt x="8682708" y="944133"/>
                </a:cubicBezTo>
                <a:cubicBezTo>
                  <a:pt x="8455239" y="962158"/>
                  <a:pt x="8181952" y="928917"/>
                  <a:pt x="7955712" y="944133"/>
                </a:cubicBezTo>
                <a:cubicBezTo>
                  <a:pt x="7714150" y="952338"/>
                  <a:pt x="7317863" y="875588"/>
                  <a:pt x="7128440" y="944133"/>
                </a:cubicBezTo>
                <a:cubicBezTo>
                  <a:pt x="6881430" y="1009726"/>
                  <a:pt x="6613275" y="735667"/>
                  <a:pt x="6301167" y="944133"/>
                </a:cubicBezTo>
                <a:cubicBezTo>
                  <a:pt x="6032328" y="984295"/>
                  <a:pt x="5786257" y="855161"/>
                  <a:pt x="5574170" y="944133"/>
                </a:cubicBezTo>
                <a:cubicBezTo>
                  <a:pt x="5328044" y="976215"/>
                  <a:pt x="5273219" y="935575"/>
                  <a:pt x="5047723" y="944133"/>
                </a:cubicBezTo>
                <a:cubicBezTo>
                  <a:pt x="4793733" y="898556"/>
                  <a:pt x="4627825" y="983083"/>
                  <a:pt x="4220451" y="944133"/>
                </a:cubicBezTo>
                <a:cubicBezTo>
                  <a:pt x="3860607" y="1030993"/>
                  <a:pt x="3774238" y="933950"/>
                  <a:pt x="3493454" y="944133"/>
                </a:cubicBezTo>
                <a:cubicBezTo>
                  <a:pt x="3200014" y="961802"/>
                  <a:pt x="3330383" y="923721"/>
                  <a:pt x="3167559" y="944133"/>
                </a:cubicBezTo>
                <a:cubicBezTo>
                  <a:pt x="3028634" y="983403"/>
                  <a:pt x="2678660" y="940196"/>
                  <a:pt x="2540837" y="944133"/>
                </a:cubicBezTo>
                <a:cubicBezTo>
                  <a:pt x="2390716" y="923819"/>
                  <a:pt x="2260492" y="910244"/>
                  <a:pt x="2014391" y="944133"/>
                </a:cubicBezTo>
                <a:cubicBezTo>
                  <a:pt x="1846448" y="962581"/>
                  <a:pt x="1495286" y="932286"/>
                  <a:pt x="1287394" y="944133"/>
                </a:cubicBezTo>
                <a:cubicBezTo>
                  <a:pt x="1068665" y="872430"/>
                  <a:pt x="546434" y="788784"/>
                  <a:pt x="234502" y="944133"/>
                </a:cubicBezTo>
                <a:cubicBezTo>
                  <a:pt x="119590" y="962270"/>
                  <a:pt x="36738" y="866559"/>
                  <a:pt x="0" y="786774"/>
                </a:cubicBezTo>
                <a:cubicBezTo>
                  <a:pt x="-26030" y="716435"/>
                  <a:pt x="-16886" y="547817"/>
                  <a:pt x="0" y="465772"/>
                </a:cubicBezTo>
                <a:cubicBezTo>
                  <a:pt x="-12402" y="373977"/>
                  <a:pt x="23992" y="268463"/>
                  <a:pt x="0" y="157358"/>
                </a:cubicBezTo>
                <a:close/>
              </a:path>
              <a:path w="10496550" h="944133" fill="none" stroke="0" extrusionOk="0">
                <a:moveTo>
                  <a:pt x="0" y="157358"/>
                </a:moveTo>
                <a:cubicBezTo>
                  <a:pt x="8633" y="95838"/>
                  <a:pt x="158722" y="12597"/>
                  <a:pt x="234502" y="0"/>
                </a:cubicBezTo>
                <a:cubicBezTo>
                  <a:pt x="436127" y="53453"/>
                  <a:pt x="676522" y="122474"/>
                  <a:pt x="1061774" y="0"/>
                </a:cubicBezTo>
                <a:cubicBezTo>
                  <a:pt x="1482097" y="-99267"/>
                  <a:pt x="1522439" y="-11700"/>
                  <a:pt x="1788772" y="0"/>
                </a:cubicBezTo>
                <a:cubicBezTo>
                  <a:pt x="1963454" y="4276"/>
                  <a:pt x="2181408" y="19742"/>
                  <a:pt x="2415493" y="0"/>
                </a:cubicBezTo>
                <a:cubicBezTo>
                  <a:pt x="2695715" y="-48812"/>
                  <a:pt x="2801823" y="-33547"/>
                  <a:pt x="3242766" y="0"/>
                </a:cubicBezTo>
                <a:cubicBezTo>
                  <a:pt x="3592801" y="-17632"/>
                  <a:pt x="3564310" y="37747"/>
                  <a:pt x="3769211" y="0"/>
                </a:cubicBezTo>
                <a:cubicBezTo>
                  <a:pt x="3988875" y="-18003"/>
                  <a:pt x="4025018" y="30726"/>
                  <a:pt x="4195382" y="0"/>
                </a:cubicBezTo>
                <a:cubicBezTo>
                  <a:pt x="4388168" y="-116923"/>
                  <a:pt x="4597734" y="57743"/>
                  <a:pt x="4822103" y="0"/>
                </a:cubicBezTo>
                <a:cubicBezTo>
                  <a:pt x="5035831" y="6204"/>
                  <a:pt x="5207673" y="29794"/>
                  <a:pt x="5348550" y="0"/>
                </a:cubicBezTo>
                <a:cubicBezTo>
                  <a:pt x="5613247" y="31001"/>
                  <a:pt x="5726146" y="27451"/>
                  <a:pt x="6175822" y="0"/>
                </a:cubicBezTo>
                <a:cubicBezTo>
                  <a:pt x="6537163" y="-45690"/>
                  <a:pt x="6535632" y="26464"/>
                  <a:pt x="6802544" y="0"/>
                </a:cubicBezTo>
                <a:cubicBezTo>
                  <a:pt x="7062774" y="-40672"/>
                  <a:pt x="7031005" y="-9264"/>
                  <a:pt x="7128440" y="0"/>
                </a:cubicBezTo>
                <a:cubicBezTo>
                  <a:pt x="7235693" y="-21755"/>
                  <a:pt x="7485664" y="25925"/>
                  <a:pt x="7855436" y="0"/>
                </a:cubicBezTo>
                <a:cubicBezTo>
                  <a:pt x="8146122" y="-54688"/>
                  <a:pt x="8485217" y="-13150"/>
                  <a:pt x="8682708" y="0"/>
                </a:cubicBezTo>
                <a:cubicBezTo>
                  <a:pt x="8808204" y="-62536"/>
                  <a:pt x="9081369" y="53644"/>
                  <a:pt x="9309430" y="0"/>
                </a:cubicBezTo>
                <a:cubicBezTo>
                  <a:pt x="9488782" y="-115893"/>
                  <a:pt x="10058049" y="28771"/>
                  <a:pt x="10262047" y="0"/>
                </a:cubicBezTo>
                <a:cubicBezTo>
                  <a:pt x="10404161" y="9742"/>
                  <a:pt x="10525472" y="79216"/>
                  <a:pt x="10496550" y="157358"/>
                </a:cubicBezTo>
                <a:cubicBezTo>
                  <a:pt x="10553064" y="293410"/>
                  <a:pt x="10466772" y="402363"/>
                  <a:pt x="10496550" y="465772"/>
                </a:cubicBezTo>
                <a:cubicBezTo>
                  <a:pt x="10542848" y="509932"/>
                  <a:pt x="10463285" y="692545"/>
                  <a:pt x="10496550" y="786774"/>
                </a:cubicBezTo>
                <a:cubicBezTo>
                  <a:pt x="10479568" y="870833"/>
                  <a:pt x="10414711" y="942639"/>
                  <a:pt x="10262047" y="944133"/>
                </a:cubicBezTo>
                <a:cubicBezTo>
                  <a:pt x="10117259" y="975971"/>
                  <a:pt x="9948104" y="906612"/>
                  <a:pt x="9735601" y="944133"/>
                </a:cubicBezTo>
                <a:cubicBezTo>
                  <a:pt x="9512537" y="944372"/>
                  <a:pt x="9497299" y="938244"/>
                  <a:pt x="9409706" y="944133"/>
                </a:cubicBezTo>
                <a:cubicBezTo>
                  <a:pt x="9336494" y="941403"/>
                  <a:pt x="8896963" y="996025"/>
                  <a:pt x="8682708" y="944133"/>
                </a:cubicBezTo>
                <a:cubicBezTo>
                  <a:pt x="8468494" y="981096"/>
                  <a:pt x="8159335" y="994325"/>
                  <a:pt x="7955712" y="944133"/>
                </a:cubicBezTo>
                <a:cubicBezTo>
                  <a:pt x="7709562" y="982359"/>
                  <a:pt x="7312673" y="858905"/>
                  <a:pt x="7128440" y="944133"/>
                </a:cubicBezTo>
                <a:cubicBezTo>
                  <a:pt x="6929525" y="1005627"/>
                  <a:pt x="6549527" y="929787"/>
                  <a:pt x="6301167" y="944133"/>
                </a:cubicBezTo>
                <a:cubicBezTo>
                  <a:pt x="5987030" y="1043119"/>
                  <a:pt x="5794261" y="911044"/>
                  <a:pt x="5574170" y="944133"/>
                </a:cubicBezTo>
                <a:cubicBezTo>
                  <a:pt x="5304004" y="978954"/>
                  <a:pt x="5263367" y="932280"/>
                  <a:pt x="5047723" y="944133"/>
                </a:cubicBezTo>
                <a:cubicBezTo>
                  <a:pt x="4844133" y="1033176"/>
                  <a:pt x="4572915" y="1012159"/>
                  <a:pt x="4220451" y="944133"/>
                </a:cubicBezTo>
                <a:cubicBezTo>
                  <a:pt x="3854062" y="991302"/>
                  <a:pt x="3782946" y="930643"/>
                  <a:pt x="3493454" y="944133"/>
                </a:cubicBezTo>
                <a:cubicBezTo>
                  <a:pt x="3188413" y="963173"/>
                  <a:pt x="3351236" y="882941"/>
                  <a:pt x="3167559" y="944133"/>
                </a:cubicBezTo>
                <a:cubicBezTo>
                  <a:pt x="3020908" y="960250"/>
                  <a:pt x="2689121" y="975510"/>
                  <a:pt x="2540837" y="944133"/>
                </a:cubicBezTo>
                <a:cubicBezTo>
                  <a:pt x="2381804" y="946009"/>
                  <a:pt x="2263184" y="898113"/>
                  <a:pt x="2014391" y="944133"/>
                </a:cubicBezTo>
                <a:cubicBezTo>
                  <a:pt x="1778052" y="967425"/>
                  <a:pt x="1449578" y="928056"/>
                  <a:pt x="1287394" y="944133"/>
                </a:cubicBezTo>
                <a:cubicBezTo>
                  <a:pt x="1015009" y="1004969"/>
                  <a:pt x="518438" y="883847"/>
                  <a:pt x="234502" y="944133"/>
                </a:cubicBezTo>
                <a:cubicBezTo>
                  <a:pt x="135088" y="926212"/>
                  <a:pt x="32545" y="875805"/>
                  <a:pt x="0" y="786774"/>
                </a:cubicBezTo>
                <a:cubicBezTo>
                  <a:pt x="-32401" y="683967"/>
                  <a:pt x="-3581" y="554796"/>
                  <a:pt x="0" y="465772"/>
                </a:cubicBezTo>
                <a:cubicBezTo>
                  <a:pt x="-5063" y="343144"/>
                  <a:pt x="31481" y="258278"/>
                  <a:pt x="0" y="157358"/>
                </a:cubicBezTo>
                <a:close/>
              </a:path>
            </a:pathLst>
          </a:custGeom>
          <a:solidFill>
            <a:schemeClr val="bg1"/>
          </a:solidFill>
          <a:ln w="38100">
            <a:solidFill>
              <a:srgbClr val="FFC000"/>
            </a:solidFill>
            <a:extLst>
              <a:ext uri="{C807C97D-BFC1-408E-A445-0C87EB9F89A2}">
                <ask:lineSketchStyleProps xmlns:ask="http://schemas.microsoft.com/office/drawing/2018/sketchyshapes" sd="3826034327">
                  <a:custGeom>
                    <a:avLst/>
                    <a:gdLst>
                      <a:gd name="connsiteX0" fmla="*/ 0 w 10496550"/>
                      <a:gd name="connsiteY0" fmla="*/ 157358 h 944133"/>
                      <a:gd name="connsiteX1" fmla="*/ 234502 w 10496550"/>
                      <a:gd name="connsiteY1" fmla="*/ 0 h 944133"/>
                      <a:gd name="connsiteX2" fmla="*/ 1061774 w 10496550"/>
                      <a:gd name="connsiteY2" fmla="*/ 0 h 944133"/>
                      <a:gd name="connsiteX3" fmla="*/ 1788772 w 10496550"/>
                      <a:gd name="connsiteY3" fmla="*/ 0 h 944133"/>
                      <a:gd name="connsiteX4" fmla="*/ 2415493 w 10496550"/>
                      <a:gd name="connsiteY4" fmla="*/ 0 h 944133"/>
                      <a:gd name="connsiteX5" fmla="*/ 3242766 w 10496550"/>
                      <a:gd name="connsiteY5" fmla="*/ 0 h 944133"/>
                      <a:gd name="connsiteX6" fmla="*/ 3769211 w 10496550"/>
                      <a:gd name="connsiteY6" fmla="*/ 0 h 944133"/>
                      <a:gd name="connsiteX7" fmla="*/ 4195382 w 10496550"/>
                      <a:gd name="connsiteY7" fmla="*/ 0 h 944133"/>
                      <a:gd name="connsiteX8" fmla="*/ 4822103 w 10496550"/>
                      <a:gd name="connsiteY8" fmla="*/ 0 h 944133"/>
                      <a:gd name="connsiteX9" fmla="*/ 5348550 w 10496550"/>
                      <a:gd name="connsiteY9" fmla="*/ 0 h 944133"/>
                      <a:gd name="connsiteX10" fmla="*/ 6175822 w 10496550"/>
                      <a:gd name="connsiteY10" fmla="*/ 0 h 944133"/>
                      <a:gd name="connsiteX11" fmla="*/ 6802544 w 10496550"/>
                      <a:gd name="connsiteY11" fmla="*/ 0 h 944133"/>
                      <a:gd name="connsiteX12" fmla="*/ 7128440 w 10496550"/>
                      <a:gd name="connsiteY12" fmla="*/ 0 h 944133"/>
                      <a:gd name="connsiteX13" fmla="*/ 7855436 w 10496550"/>
                      <a:gd name="connsiteY13" fmla="*/ 0 h 944133"/>
                      <a:gd name="connsiteX14" fmla="*/ 8682708 w 10496550"/>
                      <a:gd name="connsiteY14" fmla="*/ 0 h 944133"/>
                      <a:gd name="connsiteX15" fmla="*/ 9309430 w 10496550"/>
                      <a:gd name="connsiteY15" fmla="*/ 0 h 944133"/>
                      <a:gd name="connsiteX16" fmla="*/ 10262047 w 10496550"/>
                      <a:gd name="connsiteY16" fmla="*/ 0 h 944133"/>
                      <a:gd name="connsiteX17" fmla="*/ 10496550 w 10496550"/>
                      <a:gd name="connsiteY17" fmla="*/ 157358 h 944133"/>
                      <a:gd name="connsiteX18" fmla="*/ 10496550 w 10496550"/>
                      <a:gd name="connsiteY18" fmla="*/ 465772 h 944133"/>
                      <a:gd name="connsiteX19" fmla="*/ 10496550 w 10496550"/>
                      <a:gd name="connsiteY19" fmla="*/ 786774 h 944133"/>
                      <a:gd name="connsiteX20" fmla="*/ 10262047 w 10496550"/>
                      <a:gd name="connsiteY20" fmla="*/ 944133 h 944133"/>
                      <a:gd name="connsiteX21" fmla="*/ 9735601 w 10496550"/>
                      <a:gd name="connsiteY21" fmla="*/ 944133 h 944133"/>
                      <a:gd name="connsiteX22" fmla="*/ 9409706 w 10496550"/>
                      <a:gd name="connsiteY22" fmla="*/ 944133 h 944133"/>
                      <a:gd name="connsiteX23" fmla="*/ 8682708 w 10496550"/>
                      <a:gd name="connsiteY23" fmla="*/ 944133 h 944133"/>
                      <a:gd name="connsiteX24" fmla="*/ 7955712 w 10496550"/>
                      <a:gd name="connsiteY24" fmla="*/ 944133 h 944133"/>
                      <a:gd name="connsiteX25" fmla="*/ 7128440 w 10496550"/>
                      <a:gd name="connsiteY25" fmla="*/ 944133 h 944133"/>
                      <a:gd name="connsiteX26" fmla="*/ 6301167 w 10496550"/>
                      <a:gd name="connsiteY26" fmla="*/ 944133 h 944133"/>
                      <a:gd name="connsiteX27" fmla="*/ 5574170 w 10496550"/>
                      <a:gd name="connsiteY27" fmla="*/ 944133 h 944133"/>
                      <a:gd name="connsiteX28" fmla="*/ 5047723 w 10496550"/>
                      <a:gd name="connsiteY28" fmla="*/ 944133 h 944133"/>
                      <a:gd name="connsiteX29" fmla="*/ 4220451 w 10496550"/>
                      <a:gd name="connsiteY29" fmla="*/ 944133 h 944133"/>
                      <a:gd name="connsiteX30" fmla="*/ 3493454 w 10496550"/>
                      <a:gd name="connsiteY30" fmla="*/ 944133 h 944133"/>
                      <a:gd name="connsiteX31" fmla="*/ 3167559 w 10496550"/>
                      <a:gd name="connsiteY31" fmla="*/ 944133 h 944133"/>
                      <a:gd name="connsiteX32" fmla="*/ 2540837 w 10496550"/>
                      <a:gd name="connsiteY32" fmla="*/ 944133 h 944133"/>
                      <a:gd name="connsiteX33" fmla="*/ 2014391 w 10496550"/>
                      <a:gd name="connsiteY33" fmla="*/ 944133 h 944133"/>
                      <a:gd name="connsiteX34" fmla="*/ 1287394 w 10496550"/>
                      <a:gd name="connsiteY34" fmla="*/ 944133 h 944133"/>
                      <a:gd name="connsiteX35" fmla="*/ 234502 w 10496550"/>
                      <a:gd name="connsiteY35" fmla="*/ 944133 h 944133"/>
                      <a:gd name="connsiteX36" fmla="*/ 0 w 10496550"/>
                      <a:gd name="connsiteY36" fmla="*/ 786774 h 944133"/>
                      <a:gd name="connsiteX37" fmla="*/ 0 w 10496550"/>
                      <a:gd name="connsiteY37" fmla="*/ 465772 h 944133"/>
                      <a:gd name="connsiteX38" fmla="*/ 0 w 10496550"/>
                      <a:gd name="connsiteY38" fmla="*/ 157358 h 944133"/>
                      <a:gd name="connsiteX0" fmla="*/ 0 w 10496550"/>
                      <a:gd name="connsiteY0" fmla="*/ 157358 h 944133"/>
                      <a:gd name="connsiteX1" fmla="*/ 234502 w 10496550"/>
                      <a:gd name="connsiteY1" fmla="*/ 0 h 944133"/>
                      <a:gd name="connsiteX2" fmla="*/ 760948 w 10496550"/>
                      <a:gd name="connsiteY2" fmla="*/ 0 h 944133"/>
                      <a:gd name="connsiteX3" fmla="*/ 1086843 w 10496550"/>
                      <a:gd name="connsiteY3" fmla="*/ 0 h 944133"/>
                      <a:gd name="connsiteX4" fmla="*/ 1713565 w 10496550"/>
                      <a:gd name="connsiteY4" fmla="*/ 0 h 944133"/>
                      <a:gd name="connsiteX5" fmla="*/ 2139735 w 10496550"/>
                      <a:gd name="connsiteY5" fmla="*/ 0 h 944133"/>
                      <a:gd name="connsiteX6" fmla="*/ 2465631 w 10496550"/>
                      <a:gd name="connsiteY6" fmla="*/ 0 h 944133"/>
                      <a:gd name="connsiteX7" fmla="*/ 2791526 w 10496550"/>
                      <a:gd name="connsiteY7" fmla="*/ 0 h 944133"/>
                      <a:gd name="connsiteX8" fmla="*/ 3618798 w 10496550"/>
                      <a:gd name="connsiteY8" fmla="*/ 0 h 944133"/>
                      <a:gd name="connsiteX9" fmla="*/ 3944694 w 10496550"/>
                      <a:gd name="connsiteY9" fmla="*/ 0 h 944133"/>
                      <a:gd name="connsiteX10" fmla="*/ 4571416 w 10496550"/>
                      <a:gd name="connsiteY10" fmla="*/ 0 h 944133"/>
                      <a:gd name="connsiteX11" fmla="*/ 5398688 w 10496550"/>
                      <a:gd name="connsiteY11" fmla="*/ 0 h 944133"/>
                      <a:gd name="connsiteX12" fmla="*/ 5824859 w 10496550"/>
                      <a:gd name="connsiteY12" fmla="*/ 0 h 944133"/>
                      <a:gd name="connsiteX13" fmla="*/ 6351304 w 10496550"/>
                      <a:gd name="connsiteY13" fmla="*/ 0 h 944133"/>
                      <a:gd name="connsiteX14" fmla="*/ 7078302 w 10496550"/>
                      <a:gd name="connsiteY14" fmla="*/ 0 h 944133"/>
                      <a:gd name="connsiteX15" fmla="*/ 7905574 w 10496550"/>
                      <a:gd name="connsiteY15" fmla="*/ 0 h 944133"/>
                      <a:gd name="connsiteX16" fmla="*/ 8432021 w 10496550"/>
                      <a:gd name="connsiteY16" fmla="*/ 0 h 944133"/>
                      <a:gd name="connsiteX17" fmla="*/ 8757915 w 10496550"/>
                      <a:gd name="connsiteY17" fmla="*/ 0 h 944133"/>
                      <a:gd name="connsiteX18" fmla="*/ 9585188 w 10496550"/>
                      <a:gd name="connsiteY18" fmla="*/ 0 h 944133"/>
                      <a:gd name="connsiteX19" fmla="*/ 10262047 w 10496550"/>
                      <a:gd name="connsiteY19" fmla="*/ 0 h 944133"/>
                      <a:gd name="connsiteX20" fmla="*/ 10496550 w 10496550"/>
                      <a:gd name="connsiteY20" fmla="*/ 157358 h 944133"/>
                      <a:gd name="connsiteX21" fmla="*/ 10496550 w 10496550"/>
                      <a:gd name="connsiteY21" fmla="*/ 453183 h 944133"/>
                      <a:gd name="connsiteX22" fmla="*/ 10496550 w 10496550"/>
                      <a:gd name="connsiteY22" fmla="*/ 786774 h 944133"/>
                      <a:gd name="connsiteX23" fmla="*/ 10262047 w 10496550"/>
                      <a:gd name="connsiteY23" fmla="*/ 944133 h 944133"/>
                      <a:gd name="connsiteX24" fmla="*/ 9535050 w 10496550"/>
                      <a:gd name="connsiteY24" fmla="*/ 944133 h 944133"/>
                      <a:gd name="connsiteX25" fmla="*/ 8808053 w 10496550"/>
                      <a:gd name="connsiteY25" fmla="*/ 944133 h 944133"/>
                      <a:gd name="connsiteX26" fmla="*/ 8381883 w 10496550"/>
                      <a:gd name="connsiteY26" fmla="*/ 944133 h 944133"/>
                      <a:gd name="connsiteX27" fmla="*/ 7855436 w 10496550"/>
                      <a:gd name="connsiteY27" fmla="*/ 944133 h 944133"/>
                      <a:gd name="connsiteX28" fmla="*/ 7028164 w 10496550"/>
                      <a:gd name="connsiteY28" fmla="*/ 944133 h 944133"/>
                      <a:gd name="connsiteX29" fmla="*/ 6601993 w 10496550"/>
                      <a:gd name="connsiteY29" fmla="*/ 944133 h 944133"/>
                      <a:gd name="connsiteX30" fmla="*/ 6075547 w 10496550"/>
                      <a:gd name="connsiteY30" fmla="*/ 944133 h 944133"/>
                      <a:gd name="connsiteX31" fmla="*/ 5348550 w 10496550"/>
                      <a:gd name="connsiteY31" fmla="*/ 944133 h 944133"/>
                      <a:gd name="connsiteX32" fmla="*/ 4721828 w 10496550"/>
                      <a:gd name="connsiteY32" fmla="*/ 944133 h 944133"/>
                      <a:gd name="connsiteX33" fmla="*/ 3894556 w 10496550"/>
                      <a:gd name="connsiteY33" fmla="*/ 944133 h 944133"/>
                      <a:gd name="connsiteX34" fmla="*/ 3167559 w 10496550"/>
                      <a:gd name="connsiteY34" fmla="*/ 944133 h 944133"/>
                      <a:gd name="connsiteX35" fmla="*/ 2540837 w 10496550"/>
                      <a:gd name="connsiteY35" fmla="*/ 944133 h 944133"/>
                      <a:gd name="connsiteX36" fmla="*/ 1813841 w 10496550"/>
                      <a:gd name="connsiteY36" fmla="*/ 944133 h 944133"/>
                      <a:gd name="connsiteX37" fmla="*/ 1187119 w 10496550"/>
                      <a:gd name="connsiteY37" fmla="*/ 944133 h 944133"/>
                      <a:gd name="connsiteX38" fmla="*/ 234502 w 10496550"/>
                      <a:gd name="connsiteY38" fmla="*/ 944133 h 944133"/>
                      <a:gd name="connsiteX39" fmla="*/ 0 w 10496550"/>
                      <a:gd name="connsiteY39" fmla="*/ 786774 h 944133"/>
                      <a:gd name="connsiteX40" fmla="*/ 0 w 10496550"/>
                      <a:gd name="connsiteY40" fmla="*/ 490949 h 944133"/>
                      <a:gd name="connsiteX41" fmla="*/ 0 w 10496550"/>
                      <a:gd name="connsiteY41" fmla="*/ 157358 h 94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96550" h="944133" fill="none" extrusionOk="0">
                        <a:moveTo>
                          <a:pt x="0" y="157358"/>
                        </a:moveTo>
                        <a:cubicBezTo>
                          <a:pt x="19258" y="80157"/>
                          <a:pt x="146904" y="4762"/>
                          <a:pt x="234502" y="0"/>
                        </a:cubicBezTo>
                        <a:cubicBezTo>
                          <a:pt x="436187" y="1593"/>
                          <a:pt x="659067" y="118120"/>
                          <a:pt x="1061774" y="0"/>
                        </a:cubicBezTo>
                        <a:cubicBezTo>
                          <a:pt x="1487474" y="-77804"/>
                          <a:pt x="1547170" y="-11894"/>
                          <a:pt x="1788772" y="0"/>
                        </a:cubicBezTo>
                        <a:cubicBezTo>
                          <a:pt x="1974768" y="-20513"/>
                          <a:pt x="2169623" y="5832"/>
                          <a:pt x="2415493" y="0"/>
                        </a:cubicBezTo>
                        <a:cubicBezTo>
                          <a:pt x="2674532" y="-66501"/>
                          <a:pt x="2833574" y="-31954"/>
                          <a:pt x="3242766" y="0"/>
                        </a:cubicBezTo>
                        <a:cubicBezTo>
                          <a:pt x="3606646" y="-14550"/>
                          <a:pt x="3550778" y="31477"/>
                          <a:pt x="3769211" y="0"/>
                        </a:cubicBezTo>
                        <a:cubicBezTo>
                          <a:pt x="3985283" y="-26389"/>
                          <a:pt x="4026813" y="27609"/>
                          <a:pt x="4195382" y="0"/>
                        </a:cubicBezTo>
                        <a:cubicBezTo>
                          <a:pt x="4344225" y="-80859"/>
                          <a:pt x="4594041" y="35666"/>
                          <a:pt x="4822103" y="0"/>
                        </a:cubicBezTo>
                        <a:cubicBezTo>
                          <a:pt x="5023248" y="-23848"/>
                          <a:pt x="5192862" y="33774"/>
                          <a:pt x="5348550" y="0"/>
                        </a:cubicBezTo>
                        <a:cubicBezTo>
                          <a:pt x="5576558" y="-3463"/>
                          <a:pt x="5770316" y="25815"/>
                          <a:pt x="6175822" y="0"/>
                        </a:cubicBezTo>
                        <a:cubicBezTo>
                          <a:pt x="6543957" y="-77422"/>
                          <a:pt x="6538492" y="53922"/>
                          <a:pt x="6802544" y="0"/>
                        </a:cubicBezTo>
                        <a:cubicBezTo>
                          <a:pt x="7062141" y="-41782"/>
                          <a:pt x="7018061" y="-10685"/>
                          <a:pt x="7128440" y="0"/>
                        </a:cubicBezTo>
                        <a:cubicBezTo>
                          <a:pt x="7295292" y="-11180"/>
                          <a:pt x="7522059" y="11313"/>
                          <a:pt x="7855436" y="0"/>
                        </a:cubicBezTo>
                        <a:cubicBezTo>
                          <a:pt x="8169030" y="-89230"/>
                          <a:pt x="8468153" y="29603"/>
                          <a:pt x="8682708" y="0"/>
                        </a:cubicBezTo>
                        <a:cubicBezTo>
                          <a:pt x="8825781" y="-39450"/>
                          <a:pt x="9097805" y="71877"/>
                          <a:pt x="9309430" y="0"/>
                        </a:cubicBezTo>
                        <a:cubicBezTo>
                          <a:pt x="9456611" y="-81818"/>
                          <a:pt x="10013318" y="57307"/>
                          <a:pt x="10262047" y="0"/>
                        </a:cubicBezTo>
                        <a:cubicBezTo>
                          <a:pt x="10397477" y="13980"/>
                          <a:pt x="10518130" y="79902"/>
                          <a:pt x="10496550" y="157358"/>
                        </a:cubicBezTo>
                        <a:cubicBezTo>
                          <a:pt x="10550917" y="297956"/>
                          <a:pt x="10461096" y="395695"/>
                          <a:pt x="10496550" y="465772"/>
                        </a:cubicBezTo>
                        <a:cubicBezTo>
                          <a:pt x="10546922" y="518718"/>
                          <a:pt x="10434431" y="694752"/>
                          <a:pt x="10496550" y="786774"/>
                        </a:cubicBezTo>
                        <a:cubicBezTo>
                          <a:pt x="10485692" y="888761"/>
                          <a:pt x="10413005" y="941560"/>
                          <a:pt x="10262047" y="944133"/>
                        </a:cubicBezTo>
                        <a:cubicBezTo>
                          <a:pt x="10088333" y="955442"/>
                          <a:pt x="9951446" y="908471"/>
                          <a:pt x="9735601" y="944133"/>
                        </a:cubicBezTo>
                        <a:cubicBezTo>
                          <a:pt x="9510882" y="947339"/>
                          <a:pt x="9497041" y="936694"/>
                          <a:pt x="9409706" y="944133"/>
                        </a:cubicBezTo>
                        <a:cubicBezTo>
                          <a:pt x="9320440" y="947519"/>
                          <a:pt x="8900774" y="1001773"/>
                          <a:pt x="8682708" y="944133"/>
                        </a:cubicBezTo>
                        <a:cubicBezTo>
                          <a:pt x="8448415" y="974528"/>
                          <a:pt x="8162089" y="959187"/>
                          <a:pt x="7955712" y="944133"/>
                        </a:cubicBezTo>
                        <a:cubicBezTo>
                          <a:pt x="7722723" y="992338"/>
                          <a:pt x="7322644" y="875561"/>
                          <a:pt x="7128440" y="944133"/>
                        </a:cubicBezTo>
                        <a:cubicBezTo>
                          <a:pt x="6940381" y="999969"/>
                          <a:pt x="6544340" y="950390"/>
                          <a:pt x="6301167" y="944133"/>
                        </a:cubicBezTo>
                        <a:cubicBezTo>
                          <a:pt x="5968316" y="1005137"/>
                          <a:pt x="5810822" y="916816"/>
                          <a:pt x="5574170" y="944133"/>
                        </a:cubicBezTo>
                        <a:cubicBezTo>
                          <a:pt x="5293316" y="968904"/>
                          <a:pt x="5254476" y="925023"/>
                          <a:pt x="5047723" y="944133"/>
                        </a:cubicBezTo>
                        <a:cubicBezTo>
                          <a:pt x="4874959" y="966269"/>
                          <a:pt x="4574081" y="952083"/>
                          <a:pt x="4220451" y="944133"/>
                        </a:cubicBezTo>
                        <a:cubicBezTo>
                          <a:pt x="3846981" y="975778"/>
                          <a:pt x="3785646" y="938474"/>
                          <a:pt x="3493454" y="944133"/>
                        </a:cubicBezTo>
                        <a:cubicBezTo>
                          <a:pt x="3196196" y="987401"/>
                          <a:pt x="3321144" y="889138"/>
                          <a:pt x="3167559" y="944133"/>
                        </a:cubicBezTo>
                        <a:cubicBezTo>
                          <a:pt x="2989257" y="934281"/>
                          <a:pt x="2687968" y="952142"/>
                          <a:pt x="2540837" y="944133"/>
                        </a:cubicBezTo>
                        <a:cubicBezTo>
                          <a:pt x="2388255" y="956374"/>
                          <a:pt x="2277103" y="896188"/>
                          <a:pt x="2014391" y="944133"/>
                        </a:cubicBezTo>
                        <a:cubicBezTo>
                          <a:pt x="1748227" y="974714"/>
                          <a:pt x="1485627" y="947482"/>
                          <a:pt x="1287394" y="944133"/>
                        </a:cubicBezTo>
                        <a:cubicBezTo>
                          <a:pt x="1030940" y="1004371"/>
                          <a:pt x="550354" y="883362"/>
                          <a:pt x="234502" y="944133"/>
                        </a:cubicBezTo>
                        <a:cubicBezTo>
                          <a:pt x="129409" y="952547"/>
                          <a:pt x="33144" y="884524"/>
                          <a:pt x="0" y="786774"/>
                        </a:cubicBezTo>
                        <a:cubicBezTo>
                          <a:pt x="-21231" y="690578"/>
                          <a:pt x="4636" y="556626"/>
                          <a:pt x="0" y="465772"/>
                        </a:cubicBezTo>
                        <a:cubicBezTo>
                          <a:pt x="-1787" y="332464"/>
                          <a:pt x="27097" y="259327"/>
                          <a:pt x="0" y="157358"/>
                        </a:cubicBezTo>
                        <a:close/>
                      </a:path>
                      <a:path w="10496550" h="944133" stroke="0" extrusionOk="0">
                        <a:moveTo>
                          <a:pt x="0" y="157358"/>
                        </a:moveTo>
                        <a:cubicBezTo>
                          <a:pt x="-2444" y="77843"/>
                          <a:pt x="145071" y="26062"/>
                          <a:pt x="234502" y="0"/>
                        </a:cubicBezTo>
                        <a:cubicBezTo>
                          <a:pt x="397687" y="-33225"/>
                          <a:pt x="577980" y="17622"/>
                          <a:pt x="760948" y="0"/>
                        </a:cubicBezTo>
                        <a:cubicBezTo>
                          <a:pt x="931634" y="-14521"/>
                          <a:pt x="990896" y="4689"/>
                          <a:pt x="1086843" y="0"/>
                        </a:cubicBezTo>
                        <a:cubicBezTo>
                          <a:pt x="1170207" y="-7948"/>
                          <a:pt x="1509683" y="-19775"/>
                          <a:pt x="1713565" y="0"/>
                        </a:cubicBezTo>
                        <a:cubicBezTo>
                          <a:pt x="1935033" y="2852"/>
                          <a:pt x="2044287" y="35530"/>
                          <a:pt x="2139735" y="0"/>
                        </a:cubicBezTo>
                        <a:cubicBezTo>
                          <a:pt x="2232760" y="-16918"/>
                          <a:pt x="2319652" y="20284"/>
                          <a:pt x="2465631" y="0"/>
                        </a:cubicBezTo>
                        <a:cubicBezTo>
                          <a:pt x="2619538" y="-8445"/>
                          <a:pt x="2649654" y="19514"/>
                          <a:pt x="2791526" y="0"/>
                        </a:cubicBezTo>
                        <a:cubicBezTo>
                          <a:pt x="2916515" y="-22330"/>
                          <a:pt x="3160437" y="59498"/>
                          <a:pt x="3618798" y="0"/>
                        </a:cubicBezTo>
                        <a:cubicBezTo>
                          <a:pt x="4000361" y="-57196"/>
                          <a:pt x="3779118" y="-4009"/>
                          <a:pt x="3944694" y="0"/>
                        </a:cubicBezTo>
                        <a:cubicBezTo>
                          <a:pt x="4062390" y="-32515"/>
                          <a:pt x="4393076" y="8391"/>
                          <a:pt x="4571416" y="0"/>
                        </a:cubicBezTo>
                        <a:cubicBezTo>
                          <a:pt x="4722661" y="1276"/>
                          <a:pt x="5089265" y="49378"/>
                          <a:pt x="5398688" y="0"/>
                        </a:cubicBezTo>
                        <a:cubicBezTo>
                          <a:pt x="5703657" y="-64599"/>
                          <a:pt x="5646153" y="19726"/>
                          <a:pt x="5824859" y="0"/>
                        </a:cubicBezTo>
                        <a:cubicBezTo>
                          <a:pt x="5970680" y="905"/>
                          <a:pt x="6177192" y="15293"/>
                          <a:pt x="6351304" y="0"/>
                        </a:cubicBezTo>
                        <a:cubicBezTo>
                          <a:pt x="6517834" y="-46664"/>
                          <a:pt x="6831517" y="32585"/>
                          <a:pt x="7078302" y="0"/>
                        </a:cubicBezTo>
                        <a:cubicBezTo>
                          <a:pt x="7288851" y="-58066"/>
                          <a:pt x="7747404" y="53064"/>
                          <a:pt x="7905574" y="0"/>
                        </a:cubicBezTo>
                        <a:cubicBezTo>
                          <a:pt x="8098977" y="-60980"/>
                          <a:pt x="8288872" y="16010"/>
                          <a:pt x="8432021" y="0"/>
                        </a:cubicBezTo>
                        <a:cubicBezTo>
                          <a:pt x="8551150" y="-16312"/>
                          <a:pt x="8654695" y="3140"/>
                          <a:pt x="8757915" y="0"/>
                        </a:cubicBezTo>
                        <a:cubicBezTo>
                          <a:pt x="8875506" y="49900"/>
                          <a:pt x="9252023" y="12720"/>
                          <a:pt x="9585188" y="0"/>
                        </a:cubicBezTo>
                        <a:cubicBezTo>
                          <a:pt x="9945273" y="-25144"/>
                          <a:pt x="10067883" y="-8733"/>
                          <a:pt x="10262047" y="0"/>
                        </a:cubicBezTo>
                        <a:cubicBezTo>
                          <a:pt x="10378134" y="5126"/>
                          <a:pt x="10497402" y="56173"/>
                          <a:pt x="10496550" y="157358"/>
                        </a:cubicBezTo>
                        <a:cubicBezTo>
                          <a:pt x="10555595" y="276405"/>
                          <a:pt x="10445690" y="308648"/>
                          <a:pt x="10496550" y="453183"/>
                        </a:cubicBezTo>
                        <a:cubicBezTo>
                          <a:pt x="10549730" y="574959"/>
                          <a:pt x="10463198" y="662893"/>
                          <a:pt x="10496550" y="786774"/>
                        </a:cubicBezTo>
                        <a:cubicBezTo>
                          <a:pt x="10485506" y="853086"/>
                          <a:pt x="10421518" y="940994"/>
                          <a:pt x="10262047" y="944133"/>
                        </a:cubicBezTo>
                        <a:cubicBezTo>
                          <a:pt x="10084244" y="963141"/>
                          <a:pt x="9648085" y="906728"/>
                          <a:pt x="9535050" y="944133"/>
                        </a:cubicBezTo>
                        <a:cubicBezTo>
                          <a:pt x="9416695" y="965562"/>
                          <a:pt x="9073920" y="942747"/>
                          <a:pt x="8808053" y="944133"/>
                        </a:cubicBezTo>
                        <a:cubicBezTo>
                          <a:pt x="8516899" y="990327"/>
                          <a:pt x="8527269" y="932397"/>
                          <a:pt x="8381883" y="944133"/>
                        </a:cubicBezTo>
                        <a:cubicBezTo>
                          <a:pt x="8233716" y="964218"/>
                          <a:pt x="8088091" y="978527"/>
                          <a:pt x="7855436" y="944133"/>
                        </a:cubicBezTo>
                        <a:cubicBezTo>
                          <a:pt x="7635844" y="898706"/>
                          <a:pt x="7154583" y="879703"/>
                          <a:pt x="7028164" y="944133"/>
                        </a:cubicBezTo>
                        <a:cubicBezTo>
                          <a:pt x="6842152" y="985060"/>
                          <a:pt x="6700263" y="913225"/>
                          <a:pt x="6601993" y="944133"/>
                        </a:cubicBezTo>
                        <a:cubicBezTo>
                          <a:pt x="6513299" y="953767"/>
                          <a:pt x="6192065" y="929205"/>
                          <a:pt x="6075547" y="944133"/>
                        </a:cubicBezTo>
                        <a:cubicBezTo>
                          <a:pt x="5961458" y="949104"/>
                          <a:pt x="5496141" y="921752"/>
                          <a:pt x="5348550" y="944133"/>
                        </a:cubicBezTo>
                        <a:cubicBezTo>
                          <a:pt x="5123538" y="1005656"/>
                          <a:pt x="4889251" y="940879"/>
                          <a:pt x="4721828" y="944133"/>
                        </a:cubicBezTo>
                        <a:cubicBezTo>
                          <a:pt x="4588302" y="969349"/>
                          <a:pt x="4315812" y="928953"/>
                          <a:pt x="3894556" y="944133"/>
                        </a:cubicBezTo>
                        <a:cubicBezTo>
                          <a:pt x="3521119" y="1014869"/>
                          <a:pt x="3402135" y="924907"/>
                          <a:pt x="3167559" y="944133"/>
                        </a:cubicBezTo>
                        <a:cubicBezTo>
                          <a:pt x="2962040" y="944141"/>
                          <a:pt x="2745913" y="924999"/>
                          <a:pt x="2540837" y="944133"/>
                        </a:cubicBezTo>
                        <a:cubicBezTo>
                          <a:pt x="2324010" y="964404"/>
                          <a:pt x="2095463" y="885745"/>
                          <a:pt x="1813841" y="944133"/>
                        </a:cubicBezTo>
                        <a:cubicBezTo>
                          <a:pt x="1496592" y="960532"/>
                          <a:pt x="1380403" y="930716"/>
                          <a:pt x="1187119" y="944133"/>
                        </a:cubicBezTo>
                        <a:cubicBezTo>
                          <a:pt x="982846" y="936183"/>
                          <a:pt x="517863" y="912970"/>
                          <a:pt x="234502" y="944133"/>
                        </a:cubicBezTo>
                        <a:cubicBezTo>
                          <a:pt x="80083" y="956492"/>
                          <a:pt x="-39744" y="888895"/>
                          <a:pt x="0" y="786774"/>
                        </a:cubicBezTo>
                        <a:cubicBezTo>
                          <a:pt x="-51570" y="719916"/>
                          <a:pt x="3154" y="653153"/>
                          <a:pt x="0" y="490949"/>
                        </a:cubicBezTo>
                        <a:cubicBezTo>
                          <a:pt x="-28558" y="355623"/>
                          <a:pt x="24725" y="227648"/>
                          <a:pt x="0" y="157358"/>
                        </a:cubicBezTo>
                        <a:close/>
                      </a:path>
                      <a:path w="10496550" h="944133" fill="none" stroke="0" extrusionOk="0">
                        <a:moveTo>
                          <a:pt x="0" y="157358"/>
                        </a:moveTo>
                        <a:cubicBezTo>
                          <a:pt x="-15243" y="87679"/>
                          <a:pt x="158049" y="15681"/>
                          <a:pt x="234502" y="0"/>
                        </a:cubicBezTo>
                        <a:cubicBezTo>
                          <a:pt x="462367" y="41440"/>
                          <a:pt x="664315" y="65622"/>
                          <a:pt x="1061774" y="0"/>
                        </a:cubicBezTo>
                        <a:cubicBezTo>
                          <a:pt x="1461437" y="-92262"/>
                          <a:pt x="1565513" y="5300"/>
                          <a:pt x="1788772" y="0"/>
                        </a:cubicBezTo>
                        <a:cubicBezTo>
                          <a:pt x="1995531" y="7260"/>
                          <a:pt x="2173070" y="68209"/>
                          <a:pt x="2415493" y="0"/>
                        </a:cubicBezTo>
                        <a:cubicBezTo>
                          <a:pt x="2683836" y="-39627"/>
                          <a:pt x="2830713" y="1007"/>
                          <a:pt x="3242766" y="0"/>
                        </a:cubicBezTo>
                        <a:cubicBezTo>
                          <a:pt x="3593436" y="-6812"/>
                          <a:pt x="3563116" y="31332"/>
                          <a:pt x="3769211" y="0"/>
                        </a:cubicBezTo>
                        <a:cubicBezTo>
                          <a:pt x="3996652" y="-8109"/>
                          <a:pt x="4018343" y="44228"/>
                          <a:pt x="4195382" y="0"/>
                        </a:cubicBezTo>
                        <a:cubicBezTo>
                          <a:pt x="4407780" y="-65252"/>
                          <a:pt x="4610153" y="29906"/>
                          <a:pt x="4822103" y="0"/>
                        </a:cubicBezTo>
                        <a:cubicBezTo>
                          <a:pt x="5042492" y="-6121"/>
                          <a:pt x="5217370" y="21902"/>
                          <a:pt x="5348550" y="0"/>
                        </a:cubicBezTo>
                        <a:cubicBezTo>
                          <a:pt x="5525545" y="-8987"/>
                          <a:pt x="5729201" y="62051"/>
                          <a:pt x="6175822" y="0"/>
                        </a:cubicBezTo>
                        <a:cubicBezTo>
                          <a:pt x="6562589" y="-51372"/>
                          <a:pt x="6539894" y="5611"/>
                          <a:pt x="6802544" y="0"/>
                        </a:cubicBezTo>
                        <a:cubicBezTo>
                          <a:pt x="7064031" y="-25642"/>
                          <a:pt x="7029776" y="5993"/>
                          <a:pt x="7128440" y="0"/>
                        </a:cubicBezTo>
                        <a:cubicBezTo>
                          <a:pt x="7199094" y="-11681"/>
                          <a:pt x="7477632" y="79709"/>
                          <a:pt x="7855436" y="0"/>
                        </a:cubicBezTo>
                        <a:cubicBezTo>
                          <a:pt x="8159212" y="-41457"/>
                          <a:pt x="8499587" y="19581"/>
                          <a:pt x="8682708" y="0"/>
                        </a:cubicBezTo>
                        <a:cubicBezTo>
                          <a:pt x="8863079" y="-79122"/>
                          <a:pt x="9076407" y="13875"/>
                          <a:pt x="9309430" y="0"/>
                        </a:cubicBezTo>
                        <a:cubicBezTo>
                          <a:pt x="9558732" y="-83565"/>
                          <a:pt x="10021697" y="57186"/>
                          <a:pt x="10262047" y="0"/>
                        </a:cubicBezTo>
                        <a:cubicBezTo>
                          <a:pt x="10401421" y="-1083"/>
                          <a:pt x="10539312" y="75402"/>
                          <a:pt x="10496550" y="157358"/>
                        </a:cubicBezTo>
                        <a:cubicBezTo>
                          <a:pt x="10558153" y="276876"/>
                          <a:pt x="10464986" y="406054"/>
                          <a:pt x="10496550" y="465772"/>
                        </a:cubicBezTo>
                        <a:cubicBezTo>
                          <a:pt x="10528679" y="525034"/>
                          <a:pt x="10463856" y="712950"/>
                          <a:pt x="10496550" y="786774"/>
                        </a:cubicBezTo>
                        <a:cubicBezTo>
                          <a:pt x="10486480" y="840866"/>
                          <a:pt x="10434790" y="954201"/>
                          <a:pt x="10262047" y="944133"/>
                        </a:cubicBezTo>
                        <a:cubicBezTo>
                          <a:pt x="10086991" y="970558"/>
                          <a:pt x="9957221" y="935892"/>
                          <a:pt x="9735601" y="944133"/>
                        </a:cubicBezTo>
                        <a:cubicBezTo>
                          <a:pt x="9512297" y="950153"/>
                          <a:pt x="9501511" y="936432"/>
                          <a:pt x="9409706" y="944133"/>
                        </a:cubicBezTo>
                        <a:cubicBezTo>
                          <a:pt x="9370594" y="932181"/>
                          <a:pt x="8909538" y="917923"/>
                          <a:pt x="8682708" y="944133"/>
                        </a:cubicBezTo>
                        <a:cubicBezTo>
                          <a:pt x="8481313" y="963653"/>
                          <a:pt x="8165481" y="930197"/>
                          <a:pt x="7955712" y="944133"/>
                        </a:cubicBezTo>
                        <a:cubicBezTo>
                          <a:pt x="7697404" y="954155"/>
                          <a:pt x="7323491" y="872443"/>
                          <a:pt x="7128440" y="944133"/>
                        </a:cubicBezTo>
                        <a:cubicBezTo>
                          <a:pt x="6880308" y="1024071"/>
                          <a:pt x="6598415" y="829429"/>
                          <a:pt x="6301167" y="944133"/>
                        </a:cubicBezTo>
                        <a:cubicBezTo>
                          <a:pt x="6042786" y="1035143"/>
                          <a:pt x="5792894" y="906412"/>
                          <a:pt x="5574170" y="944133"/>
                        </a:cubicBezTo>
                        <a:cubicBezTo>
                          <a:pt x="5323632" y="978584"/>
                          <a:pt x="5259919" y="943001"/>
                          <a:pt x="5047723" y="944133"/>
                        </a:cubicBezTo>
                        <a:cubicBezTo>
                          <a:pt x="4832956" y="963095"/>
                          <a:pt x="4580834" y="936339"/>
                          <a:pt x="4220451" y="944133"/>
                        </a:cubicBezTo>
                        <a:cubicBezTo>
                          <a:pt x="3868944" y="1003891"/>
                          <a:pt x="3798451" y="919945"/>
                          <a:pt x="3493454" y="944133"/>
                        </a:cubicBezTo>
                        <a:cubicBezTo>
                          <a:pt x="3185895" y="960517"/>
                          <a:pt x="3360568" y="920143"/>
                          <a:pt x="3167559" y="944133"/>
                        </a:cubicBezTo>
                        <a:cubicBezTo>
                          <a:pt x="3033672" y="978395"/>
                          <a:pt x="2694999" y="934017"/>
                          <a:pt x="2540837" y="944133"/>
                        </a:cubicBezTo>
                        <a:cubicBezTo>
                          <a:pt x="2372975" y="944529"/>
                          <a:pt x="2253164" y="913305"/>
                          <a:pt x="2014391" y="944133"/>
                        </a:cubicBezTo>
                        <a:cubicBezTo>
                          <a:pt x="1799278" y="967663"/>
                          <a:pt x="1464059" y="929301"/>
                          <a:pt x="1287394" y="944133"/>
                        </a:cubicBezTo>
                        <a:cubicBezTo>
                          <a:pt x="1053479" y="948565"/>
                          <a:pt x="533702" y="874091"/>
                          <a:pt x="234502" y="944133"/>
                        </a:cubicBezTo>
                        <a:cubicBezTo>
                          <a:pt x="126013" y="942932"/>
                          <a:pt x="35943" y="863699"/>
                          <a:pt x="0" y="786774"/>
                        </a:cubicBezTo>
                        <a:cubicBezTo>
                          <a:pt x="-42092" y="711126"/>
                          <a:pt x="-479" y="575280"/>
                          <a:pt x="0" y="465772"/>
                        </a:cubicBezTo>
                        <a:cubicBezTo>
                          <a:pt x="-10872" y="368219"/>
                          <a:pt x="39667" y="270306"/>
                          <a:pt x="0" y="15735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304133" y="-207199"/>
            <a:ext cx="1083630" cy="1083630"/>
          </a:xfrm>
          <a:prstGeom prst="rect">
            <a:avLst/>
          </a:prstGeom>
        </p:spPr>
      </p:pic>
      <p:sp>
        <p:nvSpPr>
          <p:cNvPr id="23" name="TextBox 22">
            <a:extLst>
              <a:ext uri="{FF2B5EF4-FFF2-40B4-BE49-F238E27FC236}">
                <a16:creationId xmlns:a16="http://schemas.microsoft.com/office/drawing/2014/main" id="{4D66863F-52EB-49FC-AA4B-651E931CB07D}"/>
              </a:ext>
            </a:extLst>
          </p:cNvPr>
          <p:cNvSpPr txBox="1"/>
          <p:nvPr/>
        </p:nvSpPr>
        <p:spPr>
          <a:xfrm>
            <a:off x="1238251" y="275066"/>
            <a:ext cx="101631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002060"/>
                </a:solidFill>
                <a:effectLst/>
                <a:uLnTx/>
                <a:uFillTx/>
                <a:latin typeface="Calibri" panose="020F0502020204030204"/>
                <a:ea typeface="+mn-ea"/>
                <a:cs typeface="+mn-cs"/>
              </a:rPr>
              <a:t>5. </a:t>
            </a:r>
            <a:r>
              <a:rPr kumimoji="0" lang="en-US" sz="4400" b="1" i="1" u="none" strike="noStrike" kern="1200" cap="none" spc="0" normalizeH="0" baseline="0" noProof="0" dirty="0" err="1">
                <a:ln>
                  <a:noFill/>
                </a:ln>
                <a:solidFill>
                  <a:srgbClr val="002060"/>
                </a:solidFill>
                <a:effectLst/>
                <a:uLnTx/>
                <a:uFillTx/>
                <a:latin typeface="Calibri" panose="020F0502020204030204"/>
                <a:ea typeface="+mn-ea"/>
                <a:cs typeface="+mn-cs"/>
              </a:rPr>
              <a:t>Xử</a:t>
            </a:r>
            <a:r>
              <a:rPr kumimoji="0" lang="en-US" sz="4400" b="1" i="1"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400" b="1" i="1" u="none" strike="noStrike" kern="1200" cap="none" spc="0" normalizeH="0" noProof="0" dirty="0" err="1">
                <a:ln>
                  <a:noFill/>
                </a:ln>
                <a:solidFill>
                  <a:srgbClr val="002060"/>
                </a:solidFill>
                <a:effectLst/>
                <a:uLnTx/>
                <a:uFillTx/>
                <a:latin typeface="Calibri" panose="020F0502020204030204"/>
                <a:ea typeface="+mn-ea"/>
                <a:cs typeface="+mn-cs"/>
              </a:rPr>
              <a:t>lý</a:t>
            </a:r>
            <a:r>
              <a:rPr kumimoji="0" lang="en-US" sz="4400" b="1" i="1"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400" b="1" i="1" u="none" strike="noStrike" kern="1200" cap="none" spc="0" normalizeH="0" noProof="0" dirty="0" err="1">
                <a:ln>
                  <a:noFill/>
                </a:ln>
                <a:solidFill>
                  <a:srgbClr val="002060"/>
                </a:solidFill>
                <a:effectLst/>
                <a:uLnTx/>
                <a:uFillTx/>
                <a:latin typeface="Calibri" panose="020F0502020204030204"/>
                <a:ea typeface="+mn-ea"/>
                <a:cs typeface="+mn-cs"/>
              </a:rPr>
              <a:t>tình</a:t>
            </a:r>
            <a:r>
              <a:rPr kumimoji="0" lang="en-US" sz="4400" b="1" i="1"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400" b="1" i="1" u="none" strike="noStrike" kern="1200" cap="none" spc="0" normalizeH="0" noProof="0" dirty="0" err="1">
                <a:ln>
                  <a:noFill/>
                </a:ln>
                <a:solidFill>
                  <a:srgbClr val="002060"/>
                </a:solidFill>
                <a:effectLst/>
                <a:uLnTx/>
                <a:uFillTx/>
                <a:latin typeface="Calibri" panose="020F0502020204030204"/>
                <a:ea typeface="+mn-ea"/>
                <a:cs typeface="+mn-cs"/>
              </a:rPr>
              <a:t>huống</a:t>
            </a:r>
            <a:endParaRPr kumimoji="0" lang="vi-VN" sz="44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0DAB9E87-323E-1444-ED32-87F2DB60A591}"/>
              </a:ext>
            </a:extLst>
          </p:cNvPr>
          <p:cNvPicPr>
            <a:picLocks noChangeAspect="1"/>
          </p:cNvPicPr>
          <p:nvPr/>
        </p:nvPicPr>
        <p:blipFill>
          <a:blip r:embed="rId5"/>
          <a:stretch>
            <a:fillRect/>
          </a:stretch>
        </p:blipFill>
        <p:spPr>
          <a:xfrm>
            <a:off x="923925" y="1504950"/>
            <a:ext cx="6343650" cy="2609850"/>
          </a:xfrm>
          <a:prstGeom prst="rect">
            <a:avLst/>
          </a:prstGeom>
        </p:spPr>
      </p:pic>
      <p:pic>
        <p:nvPicPr>
          <p:cNvPr id="10" name="Picture 9">
            <a:extLst>
              <a:ext uri="{FF2B5EF4-FFF2-40B4-BE49-F238E27FC236}">
                <a16:creationId xmlns:a16="http://schemas.microsoft.com/office/drawing/2014/main" id="{6E95A2EA-001D-A684-2C6F-3D69B8D4A366}"/>
              </a:ext>
            </a:extLst>
          </p:cNvPr>
          <p:cNvPicPr>
            <a:picLocks noChangeAspect="1"/>
          </p:cNvPicPr>
          <p:nvPr/>
        </p:nvPicPr>
        <p:blipFill>
          <a:blip r:embed="rId6"/>
          <a:stretch>
            <a:fillRect/>
          </a:stretch>
        </p:blipFill>
        <p:spPr>
          <a:xfrm>
            <a:off x="4110037" y="4162425"/>
            <a:ext cx="6645200" cy="1885950"/>
          </a:xfrm>
          <a:prstGeom prst="rect">
            <a:avLst/>
          </a:prstGeom>
        </p:spPr>
      </p:pic>
    </p:spTree>
    <p:extLst>
      <p:ext uri="{BB962C8B-B14F-4D97-AF65-F5344CB8AC3E}">
        <p14:creationId xmlns:p14="http://schemas.microsoft.com/office/powerpoint/2010/main" val="2720062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42"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curtain with gold stars&#10;&#10;Description automatically generated">
            <a:extLst>
              <a:ext uri="{FF2B5EF4-FFF2-40B4-BE49-F238E27FC236}">
                <a16:creationId xmlns:a16="http://schemas.microsoft.com/office/drawing/2014/main" id="{CBD410E9-8888-48CE-A40F-368351DBB882}"/>
              </a:ext>
            </a:extLst>
          </p:cNvPr>
          <p:cNvPicPr>
            <a:picLocks noChangeAspect="1"/>
          </p:cNvPicPr>
          <p:nvPr/>
        </p:nvPicPr>
        <p:blipFill rotWithShape="1">
          <a:blip r:embed="rId2">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7B2E7985-3BB8-0F6B-C72E-2BED1B86078B}"/>
              </a:ext>
            </a:extLst>
          </p:cNvPr>
          <p:cNvPicPr>
            <a:picLocks noChangeAspect="1"/>
          </p:cNvPicPr>
          <p:nvPr/>
        </p:nvPicPr>
        <p:blipFill>
          <a:blip r:embed="rId3"/>
          <a:stretch>
            <a:fillRect/>
          </a:stretch>
        </p:blipFill>
        <p:spPr>
          <a:xfrm>
            <a:off x="2073818" y="2702306"/>
            <a:ext cx="7968163" cy="2920237"/>
          </a:xfrm>
          <a:prstGeom prst="rect">
            <a:avLst/>
          </a:prstGeom>
        </p:spPr>
      </p:pic>
    </p:spTree>
    <p:extLst>
      <p:ext uri="{BB962C8B-B14F-4D97-AF65-F5344CB8AC3E}">
        <p14:creationId xmlns:p14="http://schemas.microsoft.com/office/powerpoint/2010/main" val="3704851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304133" y="-207199"/>
            <a:ext cx="1083630" cy="1083630"/>
          </a:xfrm>
          <a:prstGeom prst="rect">
            <a:avLst/>
          </a:prstGeom>
        </p:spPr>
      </p:pic>
      <p:grpSp>
        <p:nvGrpSpPr>
          <p:cNvPr id="4" name="Group 3">
            <a:extLst>
              <a:ext uri="{FF2B5EF4-FFF2-40B4-BE49-F238E27FC236}">
                <a16:creationId xmlns:a16="http://schemas.microsoft.com/office/drawing/2014/main" id="{EBB5B558-4D91-01A7-BA27-AF2AC7676216}"/>
              </a:ext>
            </a:extLst>
          </p:cNvPr>
          <p:cNvGrpSpPr/>
          <p:nvPr/>
        </p:nvGrpSpPr>
        <p:grpSpPr>
          <a:xfrm>
            <a:off x="5572125" y="645028"/>
            <a:ext cx="6519707" cy="4794215"/>
            <a:chOff x="5580531" y="1509845"/>
            <a:chExt cx="6970623" cy="4794215"/>
          </a:xfrm>
        </p:grpSpPr>
        <p:sp>
          <p:nvSpPr>
            <p:cNvPr id="7" name="Rectangle: Folded Corner 16">
              <a:extLst>
                <a:ext uri="{FF2B5EF4-FFF2-40B4-BE49-F238E27FC236}">
                  <a16:creationId xmlns:a16="http://schemas.microsoft.com/office/drawing/2014/main" id="{96931C62-E520-3C32-8A18-DC50D21CC033}"/>
                </a:ext>
              </a:extLst>
            </p:cNvPr>
            <p:cNvSpPr/>
            <p:nvPr/>
          </p:nvSpPr>
          <p:spPr>
            <a:xfrm>
              <a:off x="5580531" y="2141276"/>
              <a:ext cx="6424543" cy="4162784"/>
            </a:xfrm>
            <a:custGeom>
              <a:avLst/>
              <a:gdLst>
                <a:gd name="connsiteX0" fmla="*/ 0 w 6424543"/>
                <a:gd name="connsiteY0" fmla="*/ 0 h 4162784"/>
                <a:gd name="connsiteX1" fmla="*/ 584048 w 6424543"/>
                <a:gd name="connsiteY1" fmla="*/ 0 h 4162784"/>
                <a:gd name="connsiteX2" fmla="*/ 1232343 w 6424543"/>
                <a:gd name="connsiteY2" fmla="*/ 0 h 4162784"/>
                <a:gd name="connsiteX3" fmla="*/ 1687902 w 6424543"/>
                <a:gd name="connsiteY3" fmla="*/ 0 h 4162784"/>
                <a:gd name="connsiteX4" fmla="*/ 2400442 w 6424543"/>
                <a:gd name="connsiteY4" fmla="*/ 0 h 4162784"/>
                <a:gd name="connsiteX5" fmla="*/ 3048737 w 6424543"/>
                <a:gd name="connsiteY5" fmla="*/ 0 h 4162784"/>
                <a:gd name="connsiteX6" fmla="*/ 3761277 w 6424543"/>
                <a:gd name="connsiteY6" fmla="*/ 0 h 4162784"/>
                <a:gd name="connsiteX7" fmla="*/ 4152590 w 6424543"/>
                <a:gd name="connsiteY7" fmla="*/ 0 h 4162784"/>
                <a:gd name="connsiteX8" fmla="*/ 4800885 w 6424543"/>
                <a:gd name="connsiteY8" fmla="*/ 0 h 4162784"/>
                <a:gd name="connsiteX9" fmla="*/ 5384934 w 6424543"/>
                <a:gd name="connsiteY9" fmla="*/ 0 h 4162784"/>
                <a:gd name="connsiteX10" fmla="*/ 5776247 w 6424543"/>
                <a:gd name="connsiteY10" fmla="*/ 0 h 4162784"/>
                <a:gd name="connsiteX11" fmla="*/ 6424543 w 6424543"/>
                <a:gd name="connsiteY11" fmla="*/ 0 h 4162784"/>
                <a:gd name="connsiteX12" fmla="*/ 6424543 w 6424543"/>
                <a:gd name="connsiteY12" fmla="*/ 543472 h 4162784"/>
                <a:gd name="connsiteX13" fmla="*/ 6424543 w 6424543"/>
                <a:gd name="connsiteY13" fmla="*/ 1191014 h 4162784"/>
                <a:gd name="connsiteX14" fmla="*/ 6424543 w 6424543"/>
                <a:gd name="connsiteY14" fmla="*/ 1838556 h 4162784"/>
                <a:gd name="connsiteX15" fmla="*/ 6424543 w 6424543"/>
                <a:gd name="connsiteY15" fmla="*/ 2312649 h 4162784"/>
                <a:gd name="connsiteX16" fmla="*/ 6424543 w 6424543"/>
                <a:gd name="connsiteY16" fmla="*/ 2821431 h 4162784"/>
                <a:gd name="connsiteX17" fmla="*/ 6424543 w 6424543"/>
                <a:gd name="connsiteY17" fmla="*/ 3468973 h 4162784"/>
                <a:gd name="connsiteX18" fmla="*/ 6091512 w 6424543"/>
                <a:gd name="connsiteY18" fmla="*/ 3802002 h 4162784"/>
                <a:gd name="connsiteX19" fmla="*/ 5730731 w 6424543"/>
                <a:gd name="connsiteY19" fmla="*/ 4162784 h 4162784"/>
                <a:gd name="connsiteX20" fmla="*/ 5272272 w 6424543"/>
                <a:gd name="connsiteY20" fmla="*/ 4162784 h 4162784"/>
                <a:gd name="connsiteX21" fmla="*/ 4756507 w 6424543"/>
                <a:gd name="connsiteY21" fmla="*/ 4162784 h 4162784"/>
                <a:gd name="connsiteX22" fmla="*/ 4298048 w 6424543"/>
                <a:gd name="connsiteY22" fmla="*/ 4162784 h 4162784"/>
                <a:gd name="connsiteX23" fmla="*/ 3782282 w 6424543"/>
                <a:gd name="connsiteY23" fmla="*/ 4162784 h 4162784"/>
                <a:gd name="connsiteX24" fmla="*/ 3151902 w 6424543"/>
                <a:gd name="connsiteY24" fmla="*/ 4162784 h 4162784"/>
                <a:gd name="connsiteX25" fmla="*/ 2693443 w 6424543"/>
                <a:gd name="connsiteY25" fmla="*/ 4162784 h 4162784"/>
                <a:gd name="connsiteX26" fmla="*/ 2177677 w 6424543"/>
                <a:gd name="connsiteY26" fmla="*/ 4162784 h 4162784"/>
                <a:gd name="connsiteX27" fmla="*/ 1776525 w 6424543"/>
                <a:gd name="connsiteY27" fmla="*/ 4162784 h 4162784"/>
                <a:gd name="connsiteX28" fmla="*/ 1146145 w 6424543"/>
                <a:gd name="connsiteY28" fmla="*/ 4162784 h 4162784"/>
                <a:gd name="connsiteX29" fmla="*/ 515765 w 6424543"/>
                <a:gd name="connsiteY29" fmla="*/ 4162784 h 4162784"/>
                <a:gd name="connsiteX30" fmla="*/ 0 w 6424543"/>
                <a:gd name="connsiteY30" fmla="*/ 4162784 h 4162784"/>
                <a:gd name="connsiteX31" fmla="*/ 0 w 6424543"/>
                <a:gd name="connsiteY31" fmla="*/ 3568101 h 4162784"/>
                <a:gd name="connsiteX32" fmla="*/ 0 w 6424543"/>
                <a:gd name="connsiteY32" fmla="*/ 3056673 h 4162784"/>
                <a:gd name="connsiteX33" fmla="*/ 0 w 6424543"/>
                <a:gd name="connsiteY33" fmla="*/ 2586873 h 4162784"/>
                <a:gd name="connsiteX34" fmla="*/ 0 w 6424543"/>
                <a:gd name="connsiteY34" fmla="*/ 1992189 h 4162784"/>
                <a:gd name="connsiteX35" fmla="*/ 0 w 6424543"/>
                <a:gd name="connsiteY35" fmla="*/ 1355878 h 4162784"/>
                <a:gd name="connsiteX36" fmla="*/ 0 w 6424543"/>
                <a:gd name="connsiteY36" fmla="*/ 761195 h 4162784"/>
                <a:gd name="connsiteX37" fmla="*/ 0 w 6424543"/>
                <a:gd name="connsiteY37" fmla="*/ 0 h 4162784"/>
                <a:gd name="connsiteX0" fmla="*/ 5730731 w 6424543"/>
                <a:gd name="connsiteY0" fmla="*/ 4162784 h 4162784"/>
                <a:gd name="connsiteX1" fmla="*/ 5869493 w 6424543"/>
                <a:gd name="connsiteY1" fmla="*/ 3607735 h 4162784"/>
                <a:gd name="connsiteX2" fmla="*/ 6424543 w 6424543"/>
                <a:gd name="connsiteY2" fmla="*/ 3468973 h 4162784"/>
                <a:gd name="connsiteX3" fmla="*/ 6098451 w 6424543"/>
                <a:gd name="connsiteY3" fmla="*/ 3795064 h 4162784"/>
                <a:gd name="connsiteX4" fmla="*/ 5730731 w 6424543"/>
                <a:gd name="connsiteY4" fmla="*/ 4162784 h 4162784"/>
                <a:gd name="connsiteX0" fmla="*/ 5730731 w 6424543"/>
                <a:gd name="connsiteY0" fmla="*/ 4162784 h 4162784"/>
                <a:gd name="connsiteX1" fmla="*/ 5869493 w 6424543"/>
                <a:gd name="connsiteY1" fmla="*/ 3607735 h 4162784"/>
                <a:gd name="connsiteX2" fmla="*/ 6424543 w 6424543"/>
                <a:gd name="connsiteY2" fmla="*/ 3468973 h 4162784"/>
                <a:gd name="connsiteX3" fmla="*/ 6063760 w 6424543"/>
                <a:gd name="connsiteY3" fmla="*/ 3829755 h 4162784"/>
                <a:gd name="connsiteX4" fmla="*/ 5730731 w 6424543"/>
                <a:gd name="connsiteY4" fmla="*/ 4162784 h 4162784"/>
                <a:gd name="connsiteX5" fmla="*/ 5329580 w 6424543"/>
                <a:gd name="connsiteY5" fmla="*/ 4162784 h 4162784"/>
                <a:gd name="connsiteX6" fmla="*/ 4756507 w 6424543"/>
                <a:gd name="connsiteY6" fmla="*/ 4162784 h 4162784"/>
                <a:gd name="connsiteX7" fmla="*/ 4240741 w 6424543"/>
                <a:gd name="connsiteY7" fmla="*/ 4162784 h 4162784"/>
                <a:gd name="connsiteX8" fmla="*/ 3839589 w 6424543"/>
                <a:gd name="connsiteY8" fmla="*/ 4162784 h 4162784"/>
                <a:gd name="connsiteX9" fmla="*/ 3323824 w 6424543"/>
                <a:gd name="connsiteY9" fmla="*/ 4162784 h 4162784"/>
                <a:gd name="connsiteX10" fmla="*/ 2922672 w 6424543"/>
                <a:gd name="connsiteY10" fmla="*/ 4162784 h 4162784"/>
                <a:gd name="connsiteX11" fmla="*/ 2521521 w 6424543"/>
                <a:gd name="connsiteY11" fmla="*/ 4162784 h 4162784"/>
                <a:gd name="connsiteX12" fmla="*/ 1891141 w 6424543"/>
                <a:gd name="connsiteY12" fmla="*/ 4162784 h 4162784"/>
                <a:gd name="connsiteX13" fmla="*/ 1260760 w 6424543"/>
                <a:gd name="connsiteY13" fmla="*/ 4162784 h 4162784"/>
                <a:gd name="connsiteX14" fmla="*/ 859609 w 6424543"/>
                <a:gd name="connsiteY14" fmla="*/ 4162784 h 4162784"/>
                <a:gd name="connsiteX15" fmla="*/ 0 w 6424543"/>
                <a:gd name="connsiteY15" fmla="*/ 4162784 h 4162784"/>
                <a:gd name="connsiteX16" fmla="*/ 0 w 6424543"/>
                <a:gd name="connsiteY16" fmla="*/ 3692984 h 4162784"/>
                <a:gd name="connsiteX17" fmla="*/ 0 w 6424543"/>
                <a:gd name="connsiteY17" fmla="*/ 3139929 h 4162784"/>
                <a:gd name="connsiteX18" fmla="*/ 0 w 6424543"/>
                <a:gd name="connsiteY18" fmla="*/ 2586873 h 4162784"/>
                <a:gd name="connsiteX19" fmla="*/ 0 w 6424543"/>
                <a:gd name="connsiteY19" fmla="*/ 2117073 h 4162784"/>
                <a:gd name="connsiteX20" fmla="*/ 0 w 6424543"/>
                <a:gd name="connsiteY20" fmla="*/ 1522390 h 4162784"/>
                <a:gd name="connsiteX21" fmla="*/ 0 w 6424543"/>
                <a:gd name="connsiteY21" fmla="*/ 886078 h 4162784"/>
                <a:gd name="connsiteX22" fmla="*/ 0 w 6424543"/>
                <a:gd name="connsiteY22" fmla="*/ 0 h 4162784"/>
                <a:gd name="connsiteX23" fmla="*/ 712539 w 6424543"/>
                <a:gd name="connsiteY23" fmla="*/ 0 h 4162784"/>
                <a:gd name="connsiteX24" fmla="*/ 1296589 w 6424543"/>
                <a:gd name="connsiteY24" fmla="*/ 0 h 4162784"/>
                <a:gd name="connsiteX25" fmla="*/ 1816393 w 6424543"/>
                <a:gd name="connsiteY25" fmla="*/ 0 h 4162784"/>
                <a:gd name="connsiteX26" fmla="*/ 2336196 w 6424543"/>
                <a:gd name="connsiteY26" fmla="*/ 0 h 4162784"/>
                <a:gd name="connsiteX27" fmla="*/ 3048737 w 6424543"/>
                <a:gd name="connsiteY27" fmla="*/ 0 h 4162784"/>
                <a:gd name="connsiteX28" fmla="*/ 3697031 w 6424543"/>
                <a:gd name="connsiteY28" fmla="*/ 0 h 4162784"/>
                <a:gd name="connsiteX29" fmla="*/ 4409572 w 6424543"/>
                <a:gd name="connsiteY29" fmla="*/ 0 h 4162784"/>
                <a:gd name="connsiteX30" fmla="*/ 4865130 w 6424543"/>
                <a:gd name="connsiteY30" fmla="*/ 0 h 4162784"/>
                <a:gd name="connsiteX31" fmla="*/ 5320689 w 6424543"/>
                <a:gd name="connsiteY31" fmla="*/ 0 h 4162784"/>
                <a:gd name="connsiteX32" fmla="*/ 5776247 w 6424543"/>
                <a:gd name="connsiteY32" fmla="*/ 0 h 4162784"/>
                <a:gd name="connsiteX33" fmla="*/ 6424543 w 6424543"/>
                <a:gd name="connsiteY33" fmla="*/ 0 h 4162784"/>
                <a:gd name="connsiteX34" fmla="*/ 6424543 w 6424543"/>
                <a:gd name="connsiteY34" fmla="*/ 578162 h 4162784"/>
                <a:gd name="connsiteX35" fmla="*/ 6424543 w 6424543"/>
                <a:gd name="connsiteY35" fmla="*/ 1052255 h 4162784"/>
                <a:gd name="connsiteX36" fmla="*/ 6424543 w 6424543"/>
                <a:gd name="connsiteY36" fmla="*/ 1561038 h 4162784"/>
                <a:gd name="connsiteX37" fmla="*/ 6424543 w 6424543"/>
                <a:gd name="connsiteY37" fmla="*/ 2139200 h 4162784"/>
                <a:gd name="connsiteX38" fmla="*/ 6424543 w 6424543"/>
                <a:gd name="connsiteY38" fmla="*/ 2786742 h 4162784"/>
                <a:gd name="connsiteX39" fmla="*/ 6424543 w 6424543"/>
                <a:gd name="connsiteY39" fmla="*/ 3468973 h 4162784"/>
                <a:gd name="connsiteX0" fmla="*/ 5730731 w 6424543"/>
                <a:gd name="connsiteY0" fmla="*/ 4162784 h 4162784"/>
                <a:gd name="connsiteX1" fmla="*/ 5869493 w 6424543"/>
                <a:gd name="connsiteY1" fmla="*/ 3607735 h 4162784"/>
                <a:gd name="connsiteX2" fmla="*/ 6424543 w 6424543"/>
                <a:gd name="connsiteY2" fmla="*/ 3468973 h 4162784"/>
                <a:gd name="connsiteX3" fmla="*/ 6091512 w 6424543"/>
                <a:gd name="connsiteY3" fmla="*/ 3802002 h 4162784"/>
                <a:gd name="connsiteX4" fmla="*/ 5730731 w 6424543"/>
                <a:gd name="connsiteY4" fmla="*/ 4162784 h 4162784"/>
                <a:gd name="connsiteX5" fmla="*/ 5329580 w 6424543"/>
                <a:gd name="connsiteY5" fmla="*/ 4162784 h 4162784"/>
                <a:gd name="connsiteX6" fmla="*/ 4641892 w 6424543"/>
                <a:gd name="connsiteY6" fmla="*/ 4162784 h 4162784"/>
                <a:gd name="connsiteX7" fmla="*/ 4240741 w 6424543"/>
                <a:gd name="connsiteY7" fmla="*/ 4162784 h 4162784"/>
                <a:gd name="connsiteX8" fmla="*/ 3610360 w 6424543"/>
                <a:gd name="connsiteY8" fmla="*/ 4162784 h 4162784"/>
                <a:gd name="connsiteX9" fmla="*/ 3094594 w 6424543"/>
                <a:gd name="connsiteY9" fmla="*/ 4162784 h 4162784"/>
                <a:gd name="connsiteX10" fmla="*/ 2578828 w 6424543"/>
                <a:gd name="connsiteY10" fmla="*/ 4162784 h 4162784"/>
                <a:gd name="connsiteX11" fmla="*/ 1891141 w 6424543"/>
                <a:gd name="connsiteY11" fmla="*/ 4162784 h 4162784"/>
                <a:gd name="connsiteX12" fmla="*/ 1203452 w 6424543"/>
                <a:gd name="connsiteY12" fmla="*/ 4162784 h 4162784"/>
                <a:gd name="connsiteX13" fmla="*/ 573072 w 6424543"/>
                <a:gd name="connsiteY13" fmla="*/ 4162784 h 4162784"/>
                <a:gd name="connsiteX14" fmla="*/ 0 w 6424543"/>
                <a:gd name="connsiteY14" fmla="*/ 4162784 h 4162784"/>
                <a:gd name="connsiteX15" fmla="*/ 0 w 6424543"/>
                <a:gd name="connsiteY15" fmla="*/ 3526473 h 4162784"/>
                <a:gd name="connsiteX16" fmla="*/ 0 w 6424543"/>
                <a:gd name="connsiteY16" fmla="*/ 2973417 h 4162784"/>
                <a:gd name="connsiteX17" fmla="*/ 0 w 6424543"/>
                <a:gd name="connsiteY17" fmla="*/ 2378734 h 4162784"/>
                <a:gd name="connsiteX18" fmla="*/ 0 w 6424543"/>
                <a:gd name="connsiteY18" fmla="*/ 1742422 h 4162784"/>
                <a:gd name="connsiteX19" fmla="*/ 0 w 6424543"/>
                <a:gd name="connsiteY19" fmla="*/ 1272623 h 4162784"/>
                <a:gd name="connsiteX20" fmla="*/ 0 w 6424543"/>
                <a:gd name="connsiteY20" fmla="*/ 594683 h 4162784"/>
                <a:gd name="connsiteX21" fmla="*/ 0 w 6424543"/>
                <a:gd name="connsiteY21" fmla="*/ 0 h 4162784"/>
                <a:gd name="connsiteX22" fmla="*/ 584048 w 6424543"/>
                <a:gd name="connsiteY22" fmla="*/ 0 h 4162784"/>
                <a:gd name="connsiteX23" fmla="*/ 1103852 w 6424543"/>
                <a:gd name="connsiteY23" fmla="*/ 0 h 4162784"/>
                <a:gd name="connsiteX24" fmla="*/ 1559411 w 6424543"/>
                <a:gd name="connsiteY24" fmla="*/ 0 h 4162784"/>
                <a:gd name="connsiteX25" fmla="*/ 2271951 w 6424543"/>
                <a:gd name="connsiteY25" fmla="*/ 0 h 4162784"/>
                <a:gd name="connsiteX26" fmla="*/ 2856000 w 6424543"/>
                <a:gd name="connsiteY26" fmla="*/ 0 h 4162784"/>
                <a:gd name="connsiteX27" fmla="*/ 3504295 w 6424543"/>
                <a:gd name="connsiteY27" fmla="*/ 0 h 4162784"/>
                <a:gd name="connsiteX28" fmla="*/ 4216835 w 6424543"/>
                <a:gd name="connsiteY28" fmla="*/ 0 h 4162784"/>
                <a:gd name="connsiteX29" fmla="*/ 4800885 w 6424543"/>
                <a:gd name="connsiteY29" fmla="*/ 0 h 4162784"/>
                <a:gd name="connsiteX30" fmla="*/ 5256443 w 6424543"/>
                <a:gd name="connsiteY30" fmla="*/ 0 h 4162784"/>
                <a:gd name="connsiteX31" fmla="*/ 5712002 w 6424543"/>
                <a:gd name="connsiteY31" fmla="*/ 0 h 4162784"/>
                <a:gd name="connsiteX32" fmla="*/ 6424543 w 6424543"/>
                <a:gd name="connsiteY32" fmla="*/ 0 h 4162784"/>
                <a:gd name="connsiteX33" fmla="*/ 6424543 w 6424543"/>
                <a:gd name="connsiteY33" fmla="*/ 474093 h 4162784"/>
                <a:gd name="connsiteX34" fmla="*/ 6424543 w 6424543"/>
                <a:gd name="connsiteY34" fmla="*/ 1052255 h 4162784"/>
                <a:gd name="connsiteX35" fmla="*/ 6424543 w 6424543"/>
                <a:gd name="connsiteY35" fmla="*/ 1561038 h 4162784"/>
                <a:gd name="connsiteX36" fmla="*/ 6424543 w 6424543"/>
                <a:gd name="connsiteY36" fmla="*/ 2139200 h 4162784"/>
                <a:gd name="connsiteX37" fmla="*/ 6424543 w 6424543"/>
                <a:gd name="connsiteY37" fmla="*/ 2752052 h 4162784"/>
                <a:gd name="connsiteX38" fmla="*/ 6424543 w 6424543"/>
                <a:gd name="connsiteY38" fmla="*/ 3468973 h 4162784"/>
                <a:gd name="connsiteX0" fmla="*/ 5730731 w 6424543"/>
                <a:gd name="connsiteY0" fmla="*/ 4162784 h 4162784"/>
                <a:gd name="connsiteX1" fmla="*/ 5869493 w 6424543"/>
                <a:gd name="connsiteY1" fmla="*/ 3607735 h 4162784"/>
                <a:gd name="connsiteX2" fmla="*/ 6424543 w 6424543"/>
                <a:gd name="connsiteY2" fmla="*/ 3468973 h 4162784"/>
                <a:gd name="connsiteX3" fmla="*/ 6063760 w 6424543"/>
                <a:gd name="connsiteY3" fmla="*/ 3829755 h 4162784"/>
                <a:gd name="connsiteX4" fmla="*/ 5730731 w 6424543"/>
                <a:gd name="connsiteY4" fmla="*/ 4162784 h 4162784"/>
                <a:gd name="connsiteX5" fmla="*/ 5329580 w 6424543"/>
                <a:gd name="connsiteY5" fmla="*/ 4162784 h 4162784"/>
                <a:gd name="connsiteX6" fmla="*/ 4756507 w 6424543"/>
                <a:gd name="connsiteY6" fmla="*/ 4162784 h 4162784"/>
                <a:gd name="connsiteX7" fmla="*/ 4240741 w 6424543"/>
                <a:gd name="connsiteY7" fmla="*/ 4162784 h 4162784"/>
                <a:gd name="connsiteX8" fmla="*/ 3839589 w 6424543"/>
                <a:gd name="connsiteY8" fmla="*/ 4162784 h 4162784"/>
                <a:gd name="connsiteX9" fmla="*/ 3323824 w 6424543"/>
                <a:gd name="connsiteY9" fmla="*/ 4162784 h 4162784"/>
                <a:gd name="connsiteX10" fmla="*/ 2922672 w 6424543"/>
                <a:gd name="connsiteY10" fmla="*/ 4162784 h 4162784"/>
                <a:gd name="connsiteX11" fmla="*/ 2521521 w 6424543"/>
                <a:gd name="connsiteY11" fmla="*/ 4162784 h 4162784"/>
                <a:gd name="connsiteX12" fmla="*/ 1891141 w 6424543"/>
                <a:gd name="connsiteY12" fmla="*/ 4162784 h 4162784"/>
                <a:gd name="connsiteX13" fmla="*/ 1260760 w 6424543"/>
                <a:gd name="connsiteY13" fmla="*/ 4162784 h 4162784"/>
                <a:gd name="connsiteX14" fmla="*/ 859609 w 6424543"/>
                <a:gd name="connsiteY14" fmla="*/ 4162784 h 4162784"/>
                <a:gd name="connsiteX15" fmla="*/ 0 w 6424543"/>
                <a:gd name="connsiteY15" fmla="*/ 4162784 h 4162784"/>
                <a:gd name="connsiteX16" fmla="*/ 0 w 6424543"/>
                <a:gd name="connsiteY16" fmla="*/ 3692984 h 4162784"/>
                <a:gd name="connsiteX17" fmla="*/ 0 w 6424543"/>
                <a:gd name="connsiteY17" fmla="*/ 3139929 h 4162784"/>
                <a:gd name="connsiteX18" fmla="*/ 0 w 6424543"/>
                <a:gd name="connsiteY18" fmla="*/ 2586873 h 4162784"/>
                <a:gd name="connsiteX19" fmla="*/ 0 w 6424543"/>
                <a:gd name="connsiteY19" fmla="*/ 2117073 h 4162784"/>
                <a:gd name="connsiteX20" fmla="*/ 0 w 6424543"/>
                <a:gd name="connsiteY20" fmla="*/ 1522390 h 4162784"/>
                <a:gd name="connsiteX21" fmla="*/ 0 w 6424543"/>
                <a:gd name="connsiteY21" fmla="*/ 886078 h 4162784"/>
                <a:gd name="connsiteX22" fmla="*/ 0 w 6424543"/>
                <a:gd name="connsiteY22" fmla="*/ 0 h 4162784"/>
                <a:gd name="connsiteX23" fmla="*/ 712539 w 6424543"/>
                <a:gd name="connsiteY23" fmla="*/ 0 h 4162784"/>
                <a:gd name="connsiteX24" fmla="*/ 1296589 w 6424543"/>
                <a:gd name="connsiteY24" fmla="*/ 0 h 4162784"/>
                <a:gd name="connsiteX25" fmla="*/ 1816393 w 6424543"/>
                <a:gd name="connsiteY25" fmla="*/ 0 h 4162784"/>
                <a:gd name="connsiteX26" fmla="*/ 2336196 w 6424543"/>
                <a:gd name="connsiteY26" fmla="*/ 0 h 4162784"/>
                <a:gd name="connsiteX27" fmla="*/ 3048737 w 6424543"/>
                <a:gd name="connsiteY27" fmla="*/ 0 h 4162784"/>
                <a:gd name="connsiteX28" fmla="*/ 3697031 w 6424543"/>
                <a:gd name="connsiteY28" fmla="*/ 0 h 4162784"/>
                <a:gd name="connsiteX29" fmla="*/ 4409572 w 6424543"/>
                <a:gd name="connsiteY29" fmla="*/ 0 h 4162784"/>
                <a:gd name="connsiteX30" fmla="*/ 4865130 w 6424543"/>
                <a:gd name="connsiteY30" fmla="*/ 0 h 4162784"/>
                <a:gd name="connsiteX31" fmla="*/ 5320689 w 6424543"/>
                <a:gd name="connsiteY31" fmla="*/ 0 h 4162784"/>
                <a:gd name="connsiteX32" fmla="*/ 5776247 w 6424543"/>
                <a:gd name="connsiteY32" fmla="*/ 0 h 4162784"/>
                <a:gd name="connsiteX33" fmla="*/ 6424543 w 6424543"/>
                <a:gd name="connsiteY33" fmla="*/ 0 h 4162784"/>
                <a:gd name="connsiteX34" fmla="*/ 6424543 w 6424543"/>
                <a:gd name="connsiteY34" fmla="*/ 578162 h 4162784"/>
                <a:gd name="connsiteX35" fmla="*/ 6424543 w 6424543"/>
                <a:gd name="connsiteY35" fmla="*/ 1052255 h 4162784"/>
                <a:gd name="connsiteX36" fmla="*/ 6424543 w 6424543"/>
                <a:gd name="connsiteY36" fmla="*/ 1561038 h 4162784"/>
                <a:gd name="connsiteX37" fmla="*/ 6424543 w 6424543"/>
                <a:gd name="connsiteY37" fmla="*/ 2139200 h 4162784"/>
                <a:gd name="connsiteX38" fmla="*/ 6424543 w 6424543"/>
                <a:gd name="connsiteY38" fmla="*/ 2786742 h 4162784"/>
                <a:gd name="connsiteX39" fmla="*/ 6424543 w 6424543"/>
                <a:gd name="connsiteY39" fmla="*/ 3468973 h 41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24543" h="4162784" stroke="0" extrusionOk="0">
                  <a:moveTo>
                    <a:pt x="0" y="0"/>
                  </a:moveTo>
                  <a:cubicBezTo>
                    <a:pt x="263185" y="-125108"/>
                    <a:pt x="305970" y="95679"/>
                    <a:pt x="584048" y="0"/>
                  </a:cubicBezTo>
                  <a:cubicBezTo>
                    <a:pt x="774002" y="-85306"/>
                    <a:pt x="1003432" y="-16118"/>
                    <a:pt x="1232343" y="0"/>
                  </a:cubicBezTo>
                  <a:cubicBezTo>
                    <a:pt x="1483086" y="-15569"/>
                    <a:pt x="1452757" y="51836"/>
                    <a:pt x="1687902" y="0"/>
                  </a:cubicBezTo>
                  <a:cubicBezTo>
                    <a:pt x="1913127" y="-74545"/>
                    <a:pt x="2250877" y="-22857"/>
                    <a:pt x="2400442" y="0"/>
                  </a:cubicBezTo>
                  <a:cubicBezTo>
                    <a:pt x="2528927" y="13802"/>
                    <a:pt x="2674369" y="25386"/>
                    <a:pt x="3048737" y="0"/>
                  </a:cubicBezTo>
                  <a:cubicBezTo>
                    <a:pt x="3321969" y="-43555"/>
                    <a:pt x="3584395" y="150883"/>
                    <a:pt x="3761277" y="0"/>
                  </a:cubicBezTo>
                  <a:cubicBezTo>
                    <a:pt x="3977573" y="-46977"/>
                    <a:pt x="4045838" y="50734"/>
                    <a:pt x="4152590" y="0"/>
                  </a:cubicBezTo>
                  <a:cubicBezTo>
                    <a:pt x="4318523" y="-26008"/>
                    <a:pt x="4701570" y="69595"/>
                    <a:pt x="4800885" y="0"/>
                  </a:cubicBezTo>
                  <a:cubicBezTo>
                    <a:pt x="4936854" y="-94979"/>
                    <a:pt x="5098420" y="-250"/>
                    <a:pt x="5384934" y="0"/>
                  </a:cubicBezTo>
                  <a:cubicBezTo>
                    <a:pt x="5655584" y="-10666"/>
                    <a:pt x="5651208" y="22589"/>
                    <a:pt x="5776247" y="0"/>
                  </a:cubicBezTo>
                  <a:cubicBezTo>
                    <a:pt x="5938446" y="-14331"/>
                    <a:pt x="6211074" y="59725"/>
                    <a:pt x="6424543" y="0"/>
                  </a:cubicBezTo>
                  <a:cubicBezTo>
                    <a:pt x="6459801" y="222629"/>
                    <a:pt x="6424640" y="386689"/>
                    <a:pt x="6424543" y="543472"/>
                  </a:cubicBezTo>
                  <a:cubicBezTo>
                    <a:pt x="6485802" y="654521"/>
                    <a:pt x="6405726" y="815132"/>
                    <a:pt x="6424543" y="1191014"/>
                  </a:cubicBezTo>
                  <a:cubicBezTo>
                    <a:pt x="6453750" y="1512597"/>
                    <a:pt x="6459163" y="1595059"/>
                    <a:pt x="6424543" y="1838556"/>
                  </a:cubicBezTo>
                  <a:cubicBezTo>
                    <a:pt x="6455485" y="2084961"/>
                    <a:pt x="6388143" y="2163321"/>
                    <a:pt x="6424543" y="2312649"/>
                  </a:cubicBezTo>
                  <a:cubicBezTo>
                    <a:pt x="6493851" y="2506808"/>
                    <a:pt x="6334269" y="2685512"/>
                    <a:pt x="6424543" y="2821431"/>
                  </a:cubicBezTo>
                  <a:cubicBezTo>
                    <a:pt x="6371921" y="2999596"/>
                    <a:pt x="6371833" y="3172874"/>
                    <a:pt x="6424543" y="3468973"/>
                  </a:cubicBezTo>
                  <a:cubicBezTo>
                    <a:pt x="6269473" y="3603964"/>
                    <a:pt x="6211105" y="3694730"/>
                    <a:pt x="6091512" y="3802002"/>
                  </a:cubicBezTo>
                  <a:cubicBezTo>
                    <a:pt x="6003407" y="3946023"/>
                    <a:pt x="5853537" y="4006614"/>
                    <a:pt x="5730731" y="4162784"/>
                  </a:cubicBezTo>
                  <a:cubicBezTo>
                    <a:pt x="5484482" y="4199264"/>
                    <a:pt x="5460560" y="4162677"/>
                    <a:pt x="5272272" y="4162784"/>
                  </a:cubicBezTo>
                  <a:cubicBezTo>
                    <a:pt x="5131495" y="4184487"/>
                    <a:pt x="4870200" y="4137531"/>
                    <a:pt x="4756507" y="4162784"/>
                  </a:cubicBezTo>
                  <a:cubicBezTo>
                    <a:pt x="4617336" y="4290337"/>
                    <a:pt x="4523804" y="4152344"/>
                    <a:pt x="4298048" y="4162784"/>
                  </a:cubicBezTo>
                  <a:cubicBezTo>
                    <a:pt x="4097329" y="4205511"/>
                    <a:pt x="4033511" y="4172073"/>
                    <a:pt x="3782282" y="4162784"/>
                  </a:cubicBezTo>
                  <a:cubicBezTo>
                    <a:pt x="3580297" y="4269384"/>
                    <a:pt x="3360736" y="4043322"/>
                    <a:pt x="3151902" y="4162784"/>
                  </a:cubicBezTo>
                  <a:cubicBezTo>
                    <a:pt x="2911881" y="4268848"/>
                    <a:pt x="2877773" y="4111716"/>
                    <a:pt x="2693443" y="4162784"/>
                  </a:cubicBezTo>
                  <a:cubicBezTo>
                    <a:pt x="2578248" y="4231239"/>
                    <a:pt x="2293000" y="4180153"/>
                    <a:pt x="2177677" y="4162784"/>
                  </a:cubicBezTo>
                  <a:cubicBezTo>
                    <a:pt x="1979655" y="4178746"/>
                    <a:pt x="1957937" y="4132753"/>
                    <a:pt x="1776525" y="4162784"/>
                  </a:cubicBezTo>
                  <a:cubicBezTo>
                    <a:pt x="1689422" y="4242745"/>
                    <a:pt x="1429096" y="3997253"/>
                    <a:pt x="1146145" y="4162784"/>
                  </a:cubicBezTo>
                  <a:cubicBezTo>
                    <a:pt x="847432" y="4285806"/>
                    <a:pt x="828447" y="4128311"/>
                    <a:pt x="515765" y="4162784"/>
                  </a:cubicBezTo>
                  <a:cubicBezTo>
                    <a:pt x="222873" y="4201726"/>
                    <a:pt x="244115" y="4139753"/>
                    <a:pt x="0" y="4162784"/>
                  </a:cubicBezTo>
                  <a:cubicBezTo>
                    <a:pt x="-35314" y="3952711"/>
                    <a:pt x="59057" y="3810201"/>
                    <a:pt x="0" y="3568101"/>
                  </a:cubicBezTo>
                  <a:cubicBezTo>
                    <a:pt x="-35562" y="3295250"/>
                    <a:pt x="66110" y="3287568"/>
                    <a:pt x="0" y="3056673"/>
                  </a:cubicBezTo>
                  <a:cubicBezTo>
                    <a:pt x="-69772" y="2868007"/>
                    <a:pt x="96068" y="2739583"/>
                    <a:pt x="0" y="2586873"/>
                  </a:cubicBezTo>
                  <a:cubicBezTo>
                    <a:pt x="-43593" y="2362379"/>
                    <a:pt x="23345" y="2275506"/>
                    <a:pt x="0" y="1992189"/>
                  </a:cubicBezTo>
                  <a:cubicBezTo>
                    <a:pt x="-94108" y="1710623"/>
                    <a:pt x="99412" y="1690543"/>
                    <a:pt x="0" y="1355878"/>
                  </a:cubicBezTo>
                  <a:cubicBezTo>
                    <a:pt x="-49597" y="1002344"/>
                    <a:pt x="48827" y="972949"/>
                    <a:pt x="0" y="761195"/>
                  </a:cubicBezTo>
                  <a:cubicBezTo>
                    <a:pt x="31709" y="540422"/>
                    <a:pt x="30287" y="241793"/>
                    <a:pt x="0" y="0"/>
                  </a:cubicBezTo>
                  <a:close/>
                </a:path>
                <a:path w="6424543" h="4162784" fill="darkenLess" stroke="0" extrusionOk="0">
                  <a:moveTo>
                    <a:pt x="5730731" y="4162784"/>
                  </a:moveTo>
                  <a:cubicBezTo>
                    <a:pt x="5736203" y="4055986"/>
                    <a:pt x="5921382" y="3817979"/>
                    <a:pt x="5869493" y="3607735"/>
                  </a:cubicBezTo>
                  <a:cubicBezTo>
                    <a:pt x="6000608" y="3507063"/>
                    <a:pt x="6127863" y="3554300"/>
                    <a:pt x="6424543" y="3468973"/>
                  </a:cubicBezTo>
                  <a:cubicBezTo>
                    <a:pt x="6277027" y="3623977"/>
                    <a:pt x="6161991" y="3741615"/>
                    <a:pt x="6098451" y="3795064"/>
                  </a:cubicBezTo>
                  <a:cubicBezTo>
                    <a:pt x="5992209" y="3836636"/>
                    <a:pt x="5816885" y="4050485"/>
                    <a:pt x="5730731" y="4162784"/>
                  </a:cubicBezTo>
                  <a:close/>
                </a:path>
                <a:path w="6424543" h="4162784" fill="none" extrusionOk="0">
                  <a:moveTo>
                    <a:pt x="5730731" y="4162784"/>
                  </a:moveTo>
                  <a:cubicBezTo>
                    <a:pt x="5793962" y="4064497"/>
                    <a:pt x="5893503" y="3879421"/>
                    <a:pt x="5869493" y="3607735"/>
                  </a:cubicBezTo>
                  <a:cubicBezTo>
                    <a:pt x="6119796" y="3558672"/>
                    <a:pt x="6184946" y="3576244"/>
                    <a:pt x="6424543" y="3468973"/>
                  </a:cubicBezTo>
                  <a:cubicBezTo>
                    <a:pt x="6394871" y="3656636"/>
                    <a:pt x="6193872" y="3651961"/>
                    <a:pt x="6063760" y="3829755"/>
                  </a:cubicBezTo>
                  <a:cubicBezTo>
                    <a:pt x="5943577" y="3996770"/>
                    <a:pt x="5760995" y="4040550"/>
                    <a:pt x="5730731" y="4162784"/>
                  </a:cubicBezTo>
                  <a:cubicBezTo>
                    <a:pt x="5624136" y="4215212"/>
                    <a:pt x="5527476" y="4166344"/>
                    <a:pt x="5329580" y="4162784"/>
                  </a:cubicBezTo>
                  <a:cubicBezTo>
                    <a:pt x="5157819" y="4158821"/>
                    <a:pt x="5058819" y="4026581"/>
                    <a:pt x="4756507" y="4162784"/>
                  </a:cubicBezTo>
                  <a:cubicBezTo>
                    <a:pt x="4459083" y="4263749"/>
                    <a:pt x="4395658" y="4173477"/>
                    <a:pt x="4240741" y="4162784"/>
                  </a:cubicBezTo>
                  <a:cubicBezTo>
                    <a:pt x="4097669" y="4251135"/>
                    <a:pt x="4032269" y="4135314"/>
                    <a:pt x="3839589" y="4162784"/>
                  </a:cubicBezTo>
                  <a:cubicBezTo>
                    <a:pt x="3672494" y="4163682"/>
                    <a:pt x="3426744" y="4139198"/>
                    <a:pt x="3323824" y="4162784"/>
                  </a:cubicBezTo>
                  <a:cubicBezTo>
                    <a:pt x="3169244" y="4214556"/>
                    <a:pt x="3012623" y="4114035"/>
                    <a:pt x="2922672" y="4162784"/>
                  </a:cubicBezTo>
                  <a:cubicBezTo>
                    <a:pt x="2819418" y="4203373"/>
                    <a:pt x="2627776" y="4119268"/>
                    <a:pt x="2521521" y="4162784"/>
                  </a:cubicBezTo>
                  <a:cubicBezTo>
                    <a:pt x="2379707" y="4163314"/>
                    <a:pt x="2119973" y="4115637"/>
                    <a:pt x="1891141" y="4162784"/>
                  </a:cubicBezTo>
                  <a:cubicBezTo>
                    <a:pt x="1659305" y="4121086"/>
                    <a:pt x="1513814" y="4081114"/>
                    <a:pt x="1260760" y="4162784"/>
                  </a:cubicBezTo>
                  <a:cubicBezTo>
                    <a:pt x="1027309" y="4203764"/>
                    <a:pt x="1052115" y="4135120"/>
                    <a:pt x="859609" y="4162784"/>
                  </a:cubicBezTo>
                  <a:cubicBezTo>
                    <a:pt x="840240" y="4154821"/>
                    <a:pt x="296384" y="3989000"/>
                    <a:pt x="0" y="4162784"/>
                  </a:cubicBezTo>
                  <a:cubicBezTo>
                    <a:pt x="-11476" y="3947192"/>
                    <a:pt x="15691" y="3855514"/>
                    <a:pt x="0" y="3692984"/>
                  </a:cubicBezTo>
                  <a:cubicBezTo>
                    <a:pt x="-45686" y="3573867"/>
                    <a:pt x="23541" y="3461701"/>
                    <a:pt x="0" y="3139929"/>
                  </a:cubicBezTo>
                  <a:cubicBezTo>
                    <a:pt x="-19056" y="2862905"/>
                    <a:pt x="55798" y="2775378"/>
                    <a:pt x="0" y="2586873"/>
                  </a:cubicBezTo>
                  <a:cubicBezTo>
                    <a:pt x="-48465" y="2411445"/>
                    <a:pt x="12953" y="2233580"/>
                    <a:pt x="0" y="2117073"/>
                  </a:cubicBezTo>
                  <a:cubicBezTo>
                    <a:pt x="28699" y="1964570"/>
                    <a:pt x="-21593" y="1678374"/>
                    <a:pt x="0" y="1522390"/>
                  </a:cubicBezTo>
                  <a:cubicBezTo>
                    <a:pt x="-31726" y="1380345"/>
                    <a:pt x="72140" y="1026974"/>
                    <a:pt x="0" y="886078"/>
                  </a:cubicBezTo>
                  <a:cubicBezTo>
                    <a:pt x="2536" y="635670"/>
                    <a:pt x="193237" y="164558"/>
                    <a:pt x="0" y="0"/>
                  </a:cubicBezTo>
                  <a:cubicBezTo>
                    <a:pt x="294469" y="-116750"/>
                    <a:pt x="433242" y="-15283"/>
                    <a:pt x="712539" y="0"/>
                  </a:cubicBezTo>
                  <a:cubicBezTo>
                    <a:pt x="1004813" y="-57980"/>
                    <a:pt x="1143408" y="61720"/>
                    <a:pt x="1296589" y="0"/>
                  </a:cubicBezTo>
                  <a:cubicBezTo>
                    <a:pt x="1413360" y="-57678"/>
                    <a:pt x="1680909" y="36201"/>
                    <a:pt x="1816393" y="0"/>
                  </a:cubicBezTo>
                  <a:cubicBezTo>
                    <a:pt x="2000211" y="24901"/>
                    <a:pt x="2189510" y="-10015"/>
                    <a:pt x="2336196" y="0"/>
                  </a:cubicBezTo>
                  <a:cubicBezTo>
                    <a:pt x="2510291" y="-10606"/>
                    <a:pt x="2725802" y="21491"/>
                    <a:pt x="3048737" y="0"/>
                  </a:cubicBezTo>
                  <a:cubicBezTo>
                    <a:pt x="3358607" y="-38533"/>
                    <a:pt x="3391876" y="52343"/>
                    <a:pt x="3697031" y="0"/>
                  </a:cubicBezTo>
                  <a:cubicBezTo>
                    <a:pt x="3973494" y="32627"/>
                    <a:pt x="4056818" y="91696"/>
                    <a:pt x="4409572" y="0"/>
                  </a:cubicBezTo>
                  <a:cubicBezTo>
                    <a:pt x="4663535" y="-47564"/>
                    <a:pt x="4615570" y="53554"/>
                    <a:pt x="4865130" y="0"/>
                  </a:cubicBezTo>
                  <a:cubicBezTo>
                    <a:pt x="5059860" y="-5179"/>
                    <a:pt x="5207082" y="-13755"/>
                    <a:pt x="5320689" y="0"/>
                  </a:cubicBezTo>
                  <a:cubicBezTo>
                    <a:pt x="5360790" y="-52085"/>
                    <a:pt x="5614874" y="38891"/>
                    <a:pt x="5776247" y="0"/>
                  </a:cubicBezTo>
                  <a:cubicBezTo>
                    <a:pt x="5907068" y="51454"/>
                    <a:pt x="6257684" y="-36168"/>
                    <a:pt x="6424543" y="0"/>
                  </a:cubicBezTo>
                  <a:cubicBezTo>
                    <a:pt x="6514011" y="252080"/>
                    <a:pt x="6448931" y="355182"/>
                    <a:pt x="6424543" y="578162"/>
                  </a:cubicBezTo>
                  <a:cubicBezTo>
                    <a:pt x="6495899" y="739648"/>
                    <a:pt x="6370439" y="912275"/>
                    <a:pt x="6424543" y="1052255"/>
                  </a:cubicBezTo>
                  <a:cubicBezTo>
                    <a:pt x="6505844" y="1245843"/>
                    <a:pt x="6421676" y="1377245"/>
                    <a:pt x="6424543" y="1561038"/>
                  </a:cubicBezTo>
                  <a:cubicBezTo>
                    <a:pt x="6374900" y="1762506"/>
                    <a:pt x="6443735" y="1946021"/>
                    <a:pt x="6424543" y="2139200"/>
                  </a:cubicBezTo>
                  <a:cubicBezTo>
                    <a:pt x="6424147" y="2277494"/>
                    <a:pt x="6364708" y="2616233"/>
                    <a:pt x="6424543" y="2786742"/>
                  </a:cubicBezTo>
                  <a:cubicBezTo>
                    <a:pt x="6497965" y="2956414"/>
                    <a:pt x="6303225" y="3143493"/>
                    <a:pt x="6424543" y="3468973"/>
                  </a:cubicBezTo>
                </a:path>
                <a:path w="6424543" h="4162784" fill="none" stroke="0" extrusionOk="0">
                  <a:moveTo>
                    <a:pt x="5730731" y="4162784"/>
                  </a:moveTo>
                  <a:cubicBezTo>
                    <a:pt x="5674164" y="3977923"/>
                    <a:pt x="5848931" y="3710299"/>
                    <a:pt x="5869493" y="3607735"/>
                  </a:cubicBezTo>
                  <a:cubicBezTo>
                    <a:pt x="6091086" y="3517684"/>
                    <a:pt x="6326729" y="3515140"/>
                    <a:pt x="6424543" y="3468973"/>
                  </a:cubicBezTo>
                  <a:cubicBezTo>
                    <a:pt x="6369053" y="3614720"/>
                    <a:pt x="6197477" y="3743394"/>
                    <a:pt x="6091512" y="3802002"/>
                  </a:cubicBezTo>
                  <a:cubicBezTo>
                    <a:pt x="6017462" y="3895247"/>
                    <a:pt x="5822608" y="3962231"/>
                    <a:pt x="5730731" y="4162784"/>
                  </a:cubicBezTo>
                  <a:cubicBezTo>
                    <a:pt x="5674425" y="4158224"/>
                    <a:pt x="5466365" y="4134121"/>
                    <a:pt x="5329580" y="4162784"/>
                  </a:cubicBezTo>
                  <a:cubicBezTo>
                    <a:pt x="5168770" y="4197517"/>
                    <a:pt x="5017215" y="4100404"/>
                    <a:pt x="4641892" y="4162784"/>
                  </a:cubicBezTo>
                  <a:cubicBezTo>
                    <a:pt x="4361731" y="4173651"/>
                    <a:pt x="4387245" y="4138347"/>
                    <a:pt x="4240741" y="4162784"/>
                  </a:cubicBezTo>
                  <a:cubicBezTo>
                    <a:pt x="4091090" y="4257441"/>
                    <a:pt x="3857699" y="4169740"/>
                    <a:pt x="3610360" y="4162784"/>
                  </a:cubicBezTo>
                  <a:cubicBezTo>
                    <a:pt x="3371549" y="4179930"/>
                    <a:pt x="3269071" y="4154868"/>
                    <a:pt x="3094594" y="4162784"/>
                  </a:cubicBezTo>
                  <a:cubicBezTo>
                    <a:pt x="2872689" y="4239305"/>
                    <a:pt x="2729578" y="4124255"/>
                    <a:pt x="2578828" y="4162784"/>
                  </a:cubicBezTo>
                  <a:cubicBezTo>
                    <a:pt x="2525297" y="4223296"/>
                    <a:pt x="2096512" y="4199878"/>
                    <a:pt x="1891141" y="4162784"/>
                  </a:cubicBezTo>
                  <a:cubicBezTo>
                    <a:pt x="1754666" y="4218478"/>
                    <a:pt x="1472357" y="3985086"/>
                    <a:pt x="1203452" y="4162784"/>
                  </a:cubicBezTo>
                  <a:cubicBezTo>
                    <a:pt x="1026950" y="4277868"/>
                    <a:pt x="787213" y="4097922"/>
                    <a:pt x="573072" y="4162784"/>
                  </a:cubicBezTo>
                  <a:cubicBezTo>
                    <a:pt x="273343" y="4229158"/>
                    <a:pt x="208405" y="4100541"/>
                    <a:pt x="0" y="4162784"/>
                  </a:cubicBezTo>
                  <a:cubicBezTo>
                    <a:pt x="-40435" y="3864207"/>
                    <a:pt x="39207" y="3775672"/>
                    <a:pt x="0" y="3526473"/>
                  </a:cubicBezTo>
                  <a:cubicBezTo>
                    <a:pt x="13880" y="3238931"/>
                    <a:pt x="68692" y="3153712"/>
                    <a:pt x="0" y="2973417"/>
                  </a:cubicBezTo>
                  <a:cubicBezTo>
                    <a:pt x="-133897" y="2756039"/>
                    <a:pt x="16573" y="2606063"/>
                    <a:pt x="0" y="2378734"/>
                  </a:cubicBezTo>
                  <a:cubicBezTo>
                    <a:pt x="12507" y="2243066"/>
                    <a:pt x="145510" y="1931307"/>
                    <a:pt x="0" y="1742422"/>
                  </a:cubicBezTo>
                  <a:cubicBezTo>
                    <a:pt x="-74772" y="1570402"/>
                    <a:pt x="36782" y="1405633"/>
                    <a:pt x="0" y="1272623"/>
                  </a:cubicBezTo>
                  <a:cubicBezTo>
                    <a:pt x="-19787" y="1186050"/>
                    <a:pt x="51578" y="736764"/>
                    <a:pt x="0" y="594683"/>
                  </a:cubicBezTo>
                  <a:cubicBezTo>
                    <a:pt x="12467" y="466040"/>
                    <a:pt x="28832" y="259456"/>
                    <a:pt x="0" y="0"/>
                  </a:cubicBezTo>
                  <a:cubicBezTo>
                    <a:pt x="284898" y="-36468"/>
                    <a:pt x="404159" y="22762"/>
                    <a:pt x="584048" y="0"/>
                  </a:cubicBezTo>
                  <a:cubicBezTo>
                    <a:pt x="809980" y="12280"/>
                    <a:pt x="891063" y="74895"/>
                    <a:pt x="1103852" y="0"/>
                  </a:cubicBezTo>
                  <a:cubicBezTo>
                    <a:pt x="1299398" y="-51950"/>
                    <a:pt x="1361409" y="72945"/>
                    <a:pt x="1559411" y="0"/>
                  </a:cubicBezTo>
                  <a:cubicBezTo>
                    <a:pt x="1777088" y="62555"/>
                    <a:pt x="1980084" y="21512"/>
                    <a:pt x="2271951" y="0"/>
                  </a:cubicBezTo>
                  <a:cubicBezTo>
                    <a:pt x="2590523" y="-20295"/>
                    <a:pt x="2573190" y="66365"/>
                    <a:pt x="2856000" y="0"/>
                  </a:cubicBezTo>
                  <a:cubicBezTo>
                    <a:pt x="3030628" y="-46190"/>
                    <a:pt x="3287156" y="55124"/>
                    <a:pt x="3504295" y="0"/>
                  </a:cubicBezTo>
                  <a:cubicBezTo>
                    <a:pt x="3610472" y="-12977"/>
                    <a:pt x="4030861" y="130524"/>
                    <a:pt x="4216835" y="0"/>
                  </a:cubicBezTo>
                  <a:cubicBezTo>
                    <a:pt x="4408015" y="-148233"/>
                    <a:pt x="4529167" y="-8754"/>
                    <a:pt x="4800885" y="0"/>
                  </a:cubicBezTo>
                  <a:cubicBezTo>
                    <a:pt x="5049389" y="-21065"/>
                    <a:pt x="5126773" y="45322"/>
                    <a:pt x="5256443" y="0"/>
                  </a:cubicBezTo>
                  <a:cubicBezTo>
                    <a:pt x="5423465" y="-78947"/>
                    <a:pt x="5628636" y="-44474"/>
                    <a:pt x="5712002" y="0"/>
                  </a:cubicBezTo>
                  <a:cubicBezTo>
                    <a:pt x="5772766" y="46540"/>
                    <a:pt x="6160540" y="4642"/>
                    <a:pt x="6424543" y="0"/>
                  </a:cubicBezTo>
                  <a:cubicBezTo>
                    <a:pt x="6394237" y="141718"/>
                    <a:pt x="6419806" y="249501"/>
                    <a:pt x="6424543" y="474093"/>
                  </a:cubicBezTo>
                  <a:cubicBezTo>
                    <a:pt x="6496288" y="612090"/>
                    <a:pt x="6357956" y="864016"/>
                    <a:pt x="6424543" y="1052255"/>
                  </a:cubicBezTo>
                  <a:cubicBezTo>
                    <a:pt x="6491008" y="1210854"/>
                    <a:pt x="6348228" y="1420471"/>
                    <a:pt x="6424543" y="1561038"/>
                  </a:cubicBezTo>
                  <a:cubicBezTo>
                    <a:pt x="6461396" y="1713819"/>
                    <a:pt x="6456556" y="1980575"/>
                    <a:pt x="6424543" y="2139200"/>
                  </a:cubicBezTo>
                  <a:cubicBezTo>
                    <a:pt x="6506104" y="2296774"/>
                    <a:pt x="6436268" y="2499112"/>
                    <a:pt x="6424543" y="2752052"/>
                  </a:cubicBezTo>
                  <a:cubicBezTo>
                    <a:pt x="6459768" y="3023030"/>
                    <a:pt x="6413574" y="3119603"/>
                    <a:pt x="6424543" y="3468973"/>
                  </a:cubicBezTo>
                </a:path>
                <a:path w="6424543" h="4162784" fill="none" stroke="0" extrusionOk="0">
                  <a:moveTo>
                    <a:pt x="5730731" y="4162784"/>
                  </a:moveTo>
                  <a:cubicBezTo>
                    <a:pt x="5777065" y="4030980"/>
                    <a:pt x="5805259" y="3903708"/>
                    <a:pt x="5869493" y="3607735"/>
                  </a:cubicBezTo>
                  <a:cubicBezTo>
                    <a:pt x="6142453" y="3517878"/>
                    <a:pt x="6213503" y="3585306"/>
                    <a:pt x="6424543" y="3468973"/>
                  </a:cubicBezTo>
                  <a:cubicBezTo>
                    <a:pt x="6395747" y="3641112"/>
                    <a:pt x="6202689" y="3630902"/>
                    <a:pt x="6063760" y="3829755"/>
                  </a:cubicBezTo>
                  <a:cubicBezTo>
                    <a:pt x="5980536" y="4012878"/>
                    <a:pt x="5798476" y="4051528"/>
                    <a:pt x="5730731" y="4162784"/>
                  </a:cubicBezTo>
                  <a:cubicBezTo>
                    <a:pt x="5669622" y="4173903"/>
                    <a:pt x="5540582" y="4168676"/>
                    <a:pt x="5329580" y="4162784"/>
                  </a:cubicBezTo>
                  <a:cubicBezTo>
                    <a:pt x="5085338" y="4186396"/>
                    <a:pt x="5075061" y="4071873"/>
                    <a:pt x="4756507" y="4162784"/>
                  </a:cubicBezTo>
                  <a:cubicBezTo>
                    <a:pt x="4493582" y="4298904"/>
                    <a:pt x="4385337" y="4115489"/>
                    <a:pt x="4240741" y="4162784"/>
                  </a:cubicBezTo>
                  <a:cubicBezTo>
                    <a:pt x="4132530" y="4187652"/>
                    <a:pt x="3990345" y="4122922"/>
                    <a:pt x="3839589" y="4162784"/>
                  </a:cubicBezTo>
                  <a:cubicBezTo>
                    <a:pt x="3682935" y="4176776"/>
                    <a:pt x="3433800" y="4183052"/>
                    <a:pt x="3323824" y="4162784"/>
                  </a:cubicBezTo>
                  <a:cubicBezTo>
                    <a:pt x="3169630" y="4195058"/>
                    <a:pt x="3035987" y="4141535"/>
                    <a:pt x="2922672" y="4162784"/>
                  </a:cubicBezTo>
                  <a:cubicBezTo>
                    <a:pt x="2848920" y="4210086"/>
                    <a:pt x="2616995" y="4156740"/>
                    <a:pt x="2521521" y="4162784"/>
                  </a:cubicBezTo>
                  <a:cubicBezTo>
                    <a:pt x="2431199" y="4203220"/>
                    <a:pt x="2045137" y="4135876"/>
                    <a:pt x="1891141" y="4162784"/>
                  </a:cubicBezTo>
                  <a:cubicBezTo>
                    <a:pt x="1716159" y="4113828"/>
                    <a:pt x="1514698" y="4099054"/>
                    <a:pt x="1260760" y="4162784"/>
                  </a:cubicBezTo>
                  <a:cubicBezTo>
                    <a:pt x="1000831" y="4208861"/>
                    <a:pt x="1075539" y="4142525"/>
                    <a:pt x="859609" y="4162784"/>
                  </a:cubicBezTo>
                  <a:cubicBezTo>
                    <a:pt x="640159" y="4167967"/>
                    <a:pt x="336033" y="4020500"/>
                    <a:pt x="0" y="4162784"/>
                  </a:cubicBezTo>
                  <a:cubicBezTo>
                    <a:pt x="-14877" y="3940798"/>
                    <a:pt x="14995" y="3877661"/>
                    <a:pt x="0" y="3692984"/>
                  </a:cubicBezTo>
                  <a:cubicBezTo>
                    <a:pt x="-27539" y="3553538"/>
                    <a:pt x="6850" y="3355352"/>
                    <a:pt x="0" y="3139929"/>
                  </a:cubicBezTo>
                  <a:cubicBezTo>
                    <a:pt x="-25948" y="2855216"/>
                    <a:pt x="46504" y="2773347"/>
                    <a:pt x="0" y="2586873"/>
                  </a:cubicBezTo>
                  <a:cubicBezTo>
                    <a:pt x="-103865" y="2352757"/>
                    <a:pt x="22292" y="2232344"/>
                    <a:pt x="0" y="2117073"/>
                  </a:cubicBezTo>
                  <a:cubicBezTo>
                    <a:pt x="-70170" y="1970769"/>
                    <a:pt x="-76967" y="1741431"/>
                    <a:pt x="0" y="1522390"/>
                  </a:cubicBezTo>
                  <a:cubicBezTo>
                    <a:pt x="-36805" y="1320404"/>
                    <a:pt x="118429" y="1132521"/>
                    <a:pt x="0" y="886078"/>
                  </a:cubicBezTo>
                  <a:cubicBezTo>
                    <a:pt x="-26084" y="714754"/>
                    <a:pt x="83441" y="145121"/>
                    <a:pt x="0" y="0"/>
                  </a:cubicBezTo>
                  <a:cubicBezTo>
                    <a:pt x="268712" y="-3173"/>
                    <a:pt x="390644" y="40041"/>
                    <a:pt x="712539" y="0"/>
                  </a:cubicBezTo>
                  <a:cubicBezTo>
                    <a:pt x="1033683" y="-31652"/>
                    <a:pt x="1102091" y="105596"/>
                    <a:pt x="1296589" y="0"/>
                  </a:cubicBezTo>
                  <a:cubicBezTo>
                    <a:pt x="1496738" y="-8823"/>
                    <a:pt x="1655100" y="31220"/>
                    <a:pt x="1816393" y="0"/>
                  </a:cubicBezTo>
                  <a:cubicBezTo>
                    <a:pt x="1984966" y="-64409"/>
                    <a:pt x="2151081" y="12621"/>
                    <a:pt x="2336196" y="0"/>
                  </a:cubicBezTo>
                  <a:cubicBezTo>
                    <a:pt x="2448080" y="50738"/>
                    <a:pt x="2790440" y="114615"/>
                    <a:pt x="3048737" y="0"/>
                  </a:cubicBezTo>
                  <a:cubicBezTo>
                    <a:pt x="3289809" y="-48535"/>
                    <a:pt x="3448828" y="21978"/>
                    <a:pt x="3697031" y="0"/>
                  </a:cubicBezTo>
                  <a:cubicBezTo>
                    <a:pt x="3948417" y="-59069"/>
                    <a:pt x="4158933" y="96166"/>
                    <a:pt x="4409572" y="0"/>
                  </a:cubicBezTo>
                  <a:cubicBezTo>
                    <a:pt x="4676694" y="-91396"/>
                    <a:pt x="4633606" y="11051"/>
                    <a:pt x="4865130" y="0"/>
                  </a:cubicBezTo>
                  <a:cubicBezTo>
                    <a:pt x="5061349" y="-2238"/>
                    <a:pt x="5199358" y="9322"/>
                    <a:pt x="5320689" y="0"/>
                  </a:cubicBezTo>
                  <a:cubicBezTo>
                    <a:pt x="5395816" y="-54725"/>
                    <a:pt x="5599466" y="58398"/>
                    <a:pt x="5776247" y="0"/>
                  </a:cubicBezTo>
                  <a:cubicBezTo>
                    <a:pt x="5889236" y="-61169"/>
                    <a:pt x="6231862" y="-4633"/>
                    <a:pt x="6424543" y="0"/>
                  </a:cubicBezTo>
                  <a:cubicBezTo>
                    <a:pt x="6411389" y="255818"/>
                    <a:pt x="6369188" y="384750"/>
                    <a:pt x="6424543" y="578162"/>
                  </a:cubicBezTo>
                  <a:cubicBezTo>
                    <a:pt x="6453459" y="749126"/>
                    <a:pt x="6378083" y="960694"/>
                    <a:pt x="6424543" y="1052255"/>
                  </a:cubicBezTo>
                  <a:cubicBezTo>
                    <a:pt x="6430607" y="1147708"/>
                    <a:pt x="6453078" y="1307149"/>
                    <a:pt x="6424543" y="1561038"/>
                  </a:cubicBezTo>
                  <a:cubicBezTo>
                    <a:pt x="6438996" y="1836015"/>
                    <a:pt x="6435842" y="1909790"/>
                    <a:pt x="6424543" y="2139200"/>
                  </a:cubicBezTo>
                  <a:cubicBezTo>
                    <a:pt x="6457349" y="2319491"/>
                    <a:pt x="6379206" y="2587930"/>
                    <a:pt x="6424543" y="2786742"/>
                  </a:cubicBezTo>
                  <a:cubicBezTo>
                    <a:pt x="6494639" y="2974374"/>
                    <a:pt x="6302003" y="3108300"/>
                    <a:pt x="6424543" y="3468973"/>
                  </a:cubicBezTo>
                </a:path>
                <a:path w="6424543" h="4162784" fill="none" stroke="0" extrusionOk="0">
                  <a:moveTo>
                    <a:pt x="5730731" y="4162784"/>
                  </a:moveTo>
                  <a:cubicBezTo>
                    <a:pt x="5780220" y="4053777"/>
                    <a:pt x="5845029" y="3865791"/>
                    <a:pt x="5869493" y="3607735"/>
                  </a:cubicBezTo>
                  <a:cubicBezTo>
                    <a:pt x="6113438" y="3532380"/>
                    <a:pt x="6201719" y="3578456"/>
                    <a:pt x="6424543" y="3468973"/>
                  </a:cubicBezTo>
                  <a:cubicBezTo>
                    <a:pt x="6421011" y="3631719"/>
                    <a:pt x="6185395" y="3660314"/>
                    <a:pt x="6063760" y="3829755"/>
                  </a:cubicBezTo>
                  <a:cubicBezTo>
                    <a:pt x="5963498" y="3969483"/>
                    <a:pt x="5739536" y="4044083"/>
                    <a:pt x="5730731" y="4162784"/>
                  </a:cubicBezTo>
                  <a:cubicBezTo>
                    <a:pt x="5663126" y="4171124"/>
                    <a:pt x="5549639" y="4186603"/>
                    <a:pt x="5329580" y="4162784"/>
                  </a:cubicBezTo>
                  <a:cubicBezTo>
                    <a:pt x="5143830" y="4173658"/>
                    <a:pt x="5062817" y="4046811"/>
                    <a:pt x="4756507" y="4162784"/>
                  </a:cubicBezTo>
                  <a:cubicBezTo>
                    <a:pt x="4469200" y="4256642"/>
                    <a:pt x="4390339" y="4147497"/>
                    <a:pt x="4240741" y="4162784"/>
                  </a:cubicBezTo>
                  <a:cubicBezTo>
                    <a:pt x="4123622" y="4239933"/>
                    <a:pt x="4026527" y="4119926"/>
                    <a:pt x="3839589" y="4162784"/>
                  </a:cubicBezTo>
                  <a:cubicBezTo>
                    <a:pt x="3674179" y="4175458"/>
                    <a:pt x="3437795" y="4153577"/>
                    <a:pt x="3323824" y="4162784"/>
                  </a:cubicBezTo>
                  <a:cubicBezTo>
                    <a:pt x="3178434" y="4215790"/>
                    <a:pt x="3020694" y="4118761"/>
                    <a:pt x="2922672" y="4162784"/>
                  </a:cubicBezTo>
                  <a:cubicBezTo>
                    <a:pt x="2837111" y="4207569"/>
                    <a:pt x="2625252" y="4149095"/>
                    <a:pt x="2521521" y="4162784"/>
                  </a:cubicBezTo>
                  <a:cubicBezTo>
                    <a:pt x="2443969" y="4197795"/>
                    <a:pt x="2041299" y="4117489"/>
                    <a:pt x="1891141" y="4162784"/>
                  </a:cubicBezTo>
                  <a:cubicBezTo>
                    <a:pt x="1703199" y="4109072"/>
                    <a:pt x="1511797" y="4149282"/>
                    <a:pt x="1260760" y="4162784"/>
                  </a:cubicBezTo>
                  <a:cubicBezTo>
                    <a:pt x="1024817" y="4201549"/>
                    <a:pt x="1062089" y="4138727"/>
                    <a:pt x="859609" y="4162784"/>
                  </a:cubicBezTo>
                  <a:cubicBezTo>
                    <a:pt x="726411" y="4118785"/>
                    <a:pt x="334377" y="4069418"/>
                    <a:pt x="0" y="4162784"/>
                  </a:cubicBezTo>
                  <a:cubicBezTo>
                    <a:pt x="-16970" y="3922163"/>
                    <a:pt x="17146" y="3869026"/>
                    <a:pt x="0" y="3692984"/>
                  </a:cubicBezTo>
                  <a:cubicBezTo>
                    <a:pt x="-10660" y="3561606"/>
                    <a:pt x="15726" y="3420658"/>
                    <a:pt x="0" y="3139929"/>
                  </a:cubicBezTo>
                  <a:cubicBezTo>
                    <a:pt x="-23348" y="2865523"/>
                    <a:pt x="48079" y="2786030"/>
                    <a:pt x="0" y="2586873"/>
                  </a:cubicBezTo>
                  <a:cubicBezTo>
                    <a:pt x="-49063" y="2386976"/>
                    <a:pt x="-2965" y="2240040"/>
                    <a:pt x="0" y="2117073"/>
                  </a:cubicBezTo>
                  <a:cubicBezTo>
                    <a:pt x="-21638" y="1954549"/>
                    <a:pt x="-22319" y="1686392"/>
                    <a:pt x="0" y="1522390"/>
                  </a:cubicBezTo>
                  <a:cubicBezTo>
                    <a:pt x="-42792" y="1350803"/>
                    <a:pt x="68388" y="1069130"/>
                    <a:pt x="0" y="886078"/>
                  </a:cubicBezTo>
                  <a:cubicBezTo>
                    <a:pt x="2112" y="657232"/>
                    <a:pt x="134933" y="156863"/>
                    <a:pt x="0" y="0"/>
                  </a:cubicBezTo>
                  <a:cubicBezTo>
                    <a:pt x="291417" y="-70073"/>
                    <a:pt x="410332" y="2366"/>
                    <a:pt x="712539" y="0"/>
                  </a:cubicBezTo>
                  <a:cubicBezTo>
                    <a:pt x="1024948" y="-46905"/>
                    <a:pt x="1124952" y="83817"/>
                    <a:pt x="1296589" y="0"/>
                  </a:cubicBezTo>
                  <a:cubicBezTo>
                    <a:pt x="1482576" y="-43703"/>
                    <a:pt x="1666447" y="42507"/>
                    <a:pt x="1816393" y="0"/>
                  </a:cubicBezTo>
                  <a:cubicBezTo>
                    <a:pt x="1996055" y="-9390"/>
                    <a:pt x="2217338" y="-13676"/>
                    <a:pt x="2336196" y="0"/>
                  </a:cubicBezTo>
                  <a:cubicBezTo>
                    <a:pt x="2513974" y="-20987"/>
                    <a:pt x="2744031" y="49660"/>
                    <a:pt x="3048737" y="0"/>
                  </a:cubicBezTo>
                  <a:cubicBezTo>
                    <a:pt x="3326235" y="-48702"/>
                    <a:pt x="3422074" y="40548"/>
                    <a:pt x="3697031" y="0"/>
                  </a:cubicBezTo>
                  <a:cubicBezTo>
                    <a:pt x="3960217" y="-41563"/>
                    <a:pt x="4122223" y="122937"/>
                    <a:pt x="4409572" y="0"/>
                  </a:cubicBezTo>
                  <a:cubicBezTo>
                    <a:pt x="4654375" y="-72510"/>
                    <a:pt x="4624936" y="34512"/>
                    <a:pt x="4865130" y="0"/>
                  </a:cubicBezTo>
                  <a:cubicBezTo>
                    <a:pt x="5064828" y="-2735"/>
                    <a:pt x="5204182" y="-3982"/>
                    <a:pt x="5320689" y="0"/>
                  </a:cubicBezTo>
                  <a:cubicBezTo>
                    <a:pt x="5377558" y="-62508"/>
                    <a:pt x="5612060" y="40693"/>
                    <a:pt x="5776247" y="0"/>
                  </a:cubicBezTo>
                  <a:cubicBezTo>
                    <a:pt x="5909986" y="-5197"/>
                    <a:pt x="6249898" y="22823"/>
                    <a:pt x="6424543" y="0"/>
                  </a:cubicBezTo>
                  <a:cubicBezTo>
                    <a:pt x="6472029" y="249037"/>
                    <a:pt x="6424157" y="336563"/>
                    <a:pt x="6424543" y="578162"/>
                  </a:cubicBezTo>
                  <a:cubicBezTo>
                    <a:pt x="6474901" y="713418"/>
                    <a:pt x="6378234" y="924306"/>
                    <a:pt x="6424543" y="1052255"/>
                  </a:cubicBezTo>
                  <a:cubicBezTo>
                    <a:pt x="6456314" y="1197171"/>
                    <a:pt x="6400718" y="1325296"/>
                    <a:pt x="6424543" y="1561038"/>
                  </a:cubicBezTo>
                  <a:cubicBezTo>
                    <a:pt x="6422302" y="1826320"/>
                    <a:pt x="6464692" y="1918284"/>
                    <a:pt x="6424543" y="2139200"/>
                  </a:cubicBezTo>
                  <a:cubicBezTo>
                    <a:pt x="6394708" y="2287881"/>
                    <a:pt x="6398899" y="2612335"/>
                    <a:pt x="6424543" y="2786742"/>
                  </a:cubicBezTo>
                  <a:cubicBezTo>
                    <a:pt x="6475035" y="2892202"/>
                    <a:pt x="6290198" y="3142463"/>
                    <a:pt x="6424543" y="3468973"/>
                  </a:cubicBezTo>
                </a:path>
              </a:pathLst>
            </a:custGeom>
            <a:solidFill>
              <a:schemeClr val="accent6">
                <a:lumMod val="20000"/>
                <a:lumOff val="80000"/>
              </a:schemeClr>
            </a:solidFill>
            <a:ln w="38100" cap="flat" cmpd="sng" algn="ctr">
              <a:solidFill>
                <a:srgbClr val="00FF00"/>
              </a:solidFill>
              <a:prstDash val="solid"/>
              <a:miter lim="800000"/>
              <a:extLst>
                <a:ext uri="{C807C97D-BFC1-408E-A445-0C87EB9F89A2}">
                  <ask:lineSketchStyleProps xmlns:ask="http://schemas.microsoft.com/office/drawing/2018/sketchyshapes" sd="2114197731">
                    <a:custGeom>
                      <a:avLst/>
                      <a:gdLst>
                        <a:gd name="connsiteX0" fmla="*/ 0 w 6008952"/>
                        <a:gd name="connsiteY0" fmla="*/ 0 h 4162784"/>
                        <a:gd name="connsiteX1" fmla="*/ 546268 w 6008952"/>
                        <a:gd name="connsiteY1" fmla="*/ 0 h 4162784"/>
                        <a:gd name="connsiteX2" fmla="*/ 1152626 w 6008952"/>
                        <a:gd name="connsiteY2" fmla="*/ 0 h 4162784"/>
                        <a:gd name="connsiteX3" fmla="*/ 1578715 w 6008952"/>
                        <a:gd name="connsiteY3" fmla="*/ 0 h 4162784"/>
                        <a:gd name="connsiteX4" fmla="*/ 2245163 w 6008952"/>
                        <a:gd name="connsiteY4" fmla="*/ 0 h 4162784"/>
                        <a:gd name="connsiteX5" fmla="*/ 2851521 w 6008952"/>
                        <a:gd name="connsiteY5" fmla="*/ 0 h 4162784"/>
                        <a:gd name="connsiteX6" fmla="*/ 3517968 w 6008952"/>
                        <a:gd name="connsiteY6" fmla="*/ 0 h 4162784"/>
                        <a:gd name="connsiteX7" fmla="*/ 3883968 w 6008952"/>
                        <a:gd name="connsiteY7" fmla="*/ 0 h 4162784"/>
                        <a:gd name="connsiteX8" fmla="*/ 4490326 w 6008952"/>
                        <a:gd name="connsiteY8" fmla="*/ 0 h 4162784"/>
                        <a:gd name="connsiteX9" fmla="*/ 5036594 w 6008952"/>
                        <a:gd name="connsiteY9" fmla="*/ 0 h 4162784"/>
                        <a:gd name="connsiteX10" fmla="*/ 5402593 w 6008952"/>
                        <a:gd name="connsiteY10" fmla="*/ 0 h 4162784"/>
                        <a:gd name="connsiteX11" fmla="*/ 6008952 w 6008952"/>
                        <a:gd name="connsiteY11" fmla="*/ 0 h 4162784"/>
                        <a:gd name="connsiteX12" fmla="*/ 6008952 w 6008952"/>
                        <a:gd name="connsiteY12" fmla="*/ 543472 h 4162784"/>
                        <a:gd name="connsiteX13" fmla="*/ 6008952 w 6008952"/>
                        <a:gd name="connsiteY13" fmla="*/ 1191014 h 4162784"/>
                        <a:gd name="connsiteX14" fmla="*/ 6008952 w 6008952"/>
                        <a:gd name="connsiteY14" fmla="*/ 1838556 h 4162784"/>
                        <a:gd name="connsiteX15" fmla="*/ 6008952 w 6008952"/>
                        <a:gd name="connsiteY15" fmla="*/ 2312649 h 4162784"/>
                        <a:gd name="connsiteX16" fmla="*/ 6008952 w 6008952"/>
                        <a:gd name="connsiteY16" fmla="*/ 2821431 h 4162784"/>
                        <a:gd name="connsiteX17" fmla="*/ 6008952 w 6008952"/>
                        <a:gd name="connsiteY17" fmla="*/ 3468973 h 4162784"/>
                        <a:gd name="connsiteX18" fmla="*/ 5697465 w 6008952"/>
                        <a:gd name="connsiteY18" fmla="*/ 3802002 h 4162784"/>
                        <a:gd name="connsiteX19" fmla="*/ 5360022 w 6008952"/>
                        <a:gd name="connsiteY19" fmla="*/ 4162784 h 4162784"/>
                        <a:gd name="connsiteX20" fmla="*/ 4931220 w 6008952"/>
                        <a:gd name="connsiteY20" fmla="*/ 4162784 h 4162784"/>
                        <a:gd name="connsiteX21" fmla="*/ 4448818 w 6008952"/>
                        <a:gd name="connsiteY21" fmla="*/ 4162784 h 4162784"/>
                        <a:gd name="connsiteX22" fmla="*/ 4020016 w 6008952"/>
                        <a:gd name="connsiteY22" fmla="*/ 4162784 h 4162784"/>
                        <a:gd name="connsiteX23" fmla="*/ 3537614 w 6008952"/>
                        <a:gd name="connsiteY23" fmla="*/ 4162784 h 4162784"/>
                        <a:gd name="connsiteX24" fmla="*/ 2948012 w 6008952"/>
                        <a:gd name="connsiteY24" fmla="*/ 4162784 h 4162784"/>
                        <a:gd name="connsiteX25" fmla="*/ 2519210 w 6008952"/>
                        <a:gd name="connsiteY25" fmla="*/ 4162784 h 4162784"/>
                        <a:gd name="connsiteX26" fmla="*/ 2036808 w 6008952"/>
                        <a:gd name="connsiteY26" fmla="*/ 4162784 h 4162784"/>
                        <a:gd name="connsiteX27" fmla="*/ 1661606 w 6008952"/>
                        <a:gd name="connsiteY27" fmla="*/ 4162784 h 4162784"/>
                        <a:gd name="connsiteX28" fmla="*/ 1072004 w 6008952"/>
                        <a:gd name="connsiteY28" fmla="*/ 4162784 h 4162784"/>
                        <a:gd name="connsiteX29" fmla="*/ 482402 w 6008952"/>
                        <a:gd name="connsiteY29" fmla="*/ 4162784 h 4162784"/>
                        <a:gd name="connsiteX30" fmla="*/ 0 w 6008952"/>
                        <a:gd name="connsiteY30" fmla="*/ 4162784 h 4162784"/>
                        <a:gd name="connsiteX31" fmla="*/ 0 w 6008952"/>
                        <a:gd name="connsiteY31" fmla="*/ 3568101 h 4162784"/>
                        <a:gd name="connsiteX32" fmla="*/ 0 w 6008952"/>
                        <a:gd name="connsiteY32" fmla="*/ 3056673 h 4162784"/>
                        <a:gd name="connsiteX33" fmla="*/ 0 w 6008952"/>
                        <a:gd name="connsiteY33" fmla="*/ 2586873 h 4162784"/>
                        <a:gd name="connsiteX34" fmla="*/ 0 w 6008952"/>
                        <a:gd name="connsiteY34" fmla="*/ 1992189 h 4162784"/>
                        <a:gd name="connsiteX35" fmla="*/ 0 w 6008952"/>
                        <a:gd name="connsiteY35" fmla="*/ 1355878 h 4162784"/>
                        <a:gd name="connsiteX36" fmla="*/ 0 w 6008952"/>
                        <a:gd name="connsiteY36" fmla="*/ 761195 h 4162784"/>
                        <a:gd name="connsiteX37" fmla="*/ 0 w 6008952"/>
                        <a:gd name="connsiteY37" fmla="*/ 0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703955 w 6008952"/>
                        <a:gd name="connsiteY3" fmla="*/ 3795064 h 4162784"/>
                        <a:gd name="connsiteX4" fmla="*/ 5360022 w 6008952"/>
                        <a:gd name="connsiteY4" fmla="*/ 4162784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671508 w 6008952"/>
                        <a:gd name="connsiteY3" fmla="*/ 3829755 h 4162784"/>
                        <a:gd name="connsiteX4" fmla="*/ 5360022 w 6008952"/>
                        <a:gd name="connsiteY4" fmla="*/ 4162784 h 4162784"/>
                        <a:gd name="connsiteX5" fmla="*/ 4984820 w 6008952"/>
                        <a:gd name="connsiteY5" fmla="*/ 4162784 h 4162784"/>
                        <a:gd name="connsiteX6" fmla="*/ 4448818 w 6008952"/>
                        <a:gd name="connsiteY6" fmla="*/ 4162784 h 4162784"/>
                        <a:gd name="connsiteX7" fmla="*/ 3966416 w 6008952"/>
                        <a:gd name="connsiteY7" fmla="*/ 4162784 h 4162784"/>
                        <a:gd name="connsiteX8" fmla="*/ 3591214 w 6008952"/>
                        <a:gd name="connsiteY8" fmla="*/ 4162784 h 4162784"/>
                        <a:gd name="connsiteX9" fmla="*/ 3108813 w 6008952"/>
                        <a:gd name="connsiteY9" fmla="*/ 4162784 h 4162784"/>
                        <a:gd name="connsiteX10" fmla="*/ 2733611 w 6008952"/>
                        <a:gd name="connsiteY10" fmla="*/ 4162784 h 4162784"/>
                        <a:gd name="connsiteX11" fmla="*/ 2358409 w 6008952"/>
                        <a:gd name="connsiteY11" fmla="*/ 4162784 h 4162784"/>
                        <a:gd name="connsiteX12" fmla="*/ 1768807 w 6008952"/>
                        <a:gd name="connsiteY12" fmla="*/ 4162784 h 4162784"/>
                        <a:gd name="connsiteX13" fmla="*/ 1179204 w 6008952"/>
                        <a:gd name="connsiteY13" fmla="*/ 4162784 h 4162784"/>
                        <a:gd name="connsiteX14" fmla="*/ 804003 w 6008952"/>
                        <a:gd name="connsiteY14" fmla="*/ 4162784 h 4162784"/>
                        <a:gd name="connsiteX15" fmla="*/ 0 w 6008952"/>
                        <a:gd name="connsiteY15" fmla="*/ 4162784 h 4162784"/>
                        <a:gd name="connsiteX16" fmla="*/ 0 w 6008952"/>
                        <a:gd name="connsiteY16" fmla="*/ 3692984 h 4162784"/>
                        <a:gd name="connsiteX17" fmla="*/ 0 w 6008952"/>
                        <a:gd name="connsiteY17" fmla="*/ 3139929 h 4162784"/>
                        <a:gd name="connsiteX18" fmla="*/ 0 w 6008952"/>
                        <a:gd name="connsiteY18" fmla="*/ 2586873 h 4162784"/>
                        <a:gd name="connsiteX19" fmla="*/ 0 w 6008952"/>
                        <a:gd name="connsiteY19" fmla="*/ 2117073 h 4162784"/>
                        <a:gd name="connsiteX20" fmla="*/ 0 w 6008952"/>
                        <a:gd name="connsiteY20" fmla="*/ 1522390 h 4162784"/>
                        <a:gd name="connsiteX21" fmla="*/ 0 w 6008952"/>
                        <a:gd name="connsiteY21" fmla="*/ 886078 h 4162784"/>
                        <a:gd name="connsiteX22" fmla="*/ 0 w 6008952"/>
                        <a:gd name="connsiteY22" fmla="*/ 0 h 4162784"/>
                        <a:gd name="connsiteX23" fmla="*/ 666447 w 6008952"/>
                        <a:gd name="connsiteY23" fmla="*/ 0 h 4162784"/>
                        <a:gd name="connsiteX24" fmla="*/ 1212716 w 6008952"/>
                        <a:gd name="connsiteY24" fmla="*/ 0 h 4162784"/>
                        <a:gd name="connsiteX25" fmla="*/ 1698895 w 6008952"/>
                        <a:gd name="connsiteY25" fmla="*/ 0 h 4162784"/>
                        <a:gd name="connsiteX26" fmla="*/ 2185073 w 6008952"/>
                        <a:gd name="connsiteY26" fmla="*/ 0 h 4162784"/>
                        <a:gd name="connsiteX27" fmla="*/ 2851521 w 6008952"/>
                        <a:gd name="connsiteY27" fmla="*/ 0 h 4162784"/>
                        <a:gd name="connsiteX28" fmla="*/ 3457878 w 6008952"/>
                        <a:gd name="connsiteY28" fmla="*/ 0 h 4162784"/>
                        <a:gd name="connsiteX29" fmla="*/ 4124326 w 6008952"/>
                        <a:gd name="connsiteY29" fmla="*/ 0 h 4162784"/>
                        <a:gd name="connsiteX30" fmla="*/ 4550415 w 6008952"/>
                        <a:gd name="connsiteY30" fmla="*/ 0 h 4162784"/>
                        <a:gd name="connsiteX31" fmla="*/ 4976505 w 6008952"/>
                        <a:gd name="connsiteY31" fmla="*/ 0 h 4162784"/>
                        <a:gd name="connsiteX32" fmla="*/ 5402593 w 6008952"/>
                        <a:gd name="connsiteY32" fmla="*/ 0 h 4162784"/>
                        <a:gd name="connsiteX33" fmla="*/ 6008952 w 6008952"/>
                        <a:gd name="connsiteY33" fmla="*/ 0 h 4162784"/>
                        <a:gd name="connsiteX34" fmla="*/ 6008952 w 6008952"/>
                        <a:gd name="connsiteY34" fmla="*/ 578162 h 4162784"/>
                        <a:gd name="connsiteX35" fmla="*/ 6008952 w 6008952"/>
                        <a:gd name="connsiteY35" fmla="*/ 1052255 h 4162784"/>
                        <a:gd name="connsiteX36" fmla="*/ 6008952 w 6008952"/>
                        <a:gd name="connsiteY36" fmla="*/ 1561038 h 4162784"/>
                        <a:gd name="connsiteX37" fmla="*/ 6008952 w 6008952"/>
                        <a:gd name="connsiteY37" fmla="*/ 2139200 h 4162784"/>
                        <a:gd name="connsiteX38" fmla="*/ 6008952 w 6008952"/>
                        <a:gd name="connsiteY38" fmla="*/ 2786742 h 4162784"/>
                        <a:gd name="connsiteX39" fmla="*/ 6008952 w 6008952"/>
                        <a:gd name="connsiteY39" fmla="*/ 3468973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697465 w 6008952"/>
                        <a:gd name="connsiteY3" fmla="*/ 3802002 h 4162784"/>
                        <a:gd name="connsiteX4" fmla="*/ 5360022 w 6008952"/>
                        <a:gd name="connsiteY4" fmla="*/ 4162784 h 4162784"/>
                        <a:gd name="connsiteX5" fmla="*/ 4984820 w 6008952"/>
                        <a:gd name="connsiteY5" fmla="*/ 4162784 h 4162784"/>
                        <a:gd name="connsiteX6" fmla="*/ 4341618 w 6008952"/>
                        <a:gd name="connsiteY6" fmla="*/ 4162784 h 4162784"/>
                        <a:gd name="connsiteX7" fmla="*/ 3966416 w 6008952"/>
                        <a:gd name="connsiteY7" fmla="*/ 4162784 h 4162784"/>
                        <a:gd name="connsiteX8" fmla="*/ 3376813 w 6008952"/>
                        <a:gd name="connsiteY8" fmla="*/ 4162784 h 4162784"/>
                        <a:gd name="connsiteX9" fmla="*/ 2894411 w 6008952"/>
                        <a:gd name="connsiteY9" fmla="*/ 4162784 h 4162784"/>
                        <a:gd name="connsiteX10" fmla="*/ 2412009 w 6008952"/>
                        <a:gd name="connsiteY10" fmla="*/ 4162784 h 4162784"/>
                        <a:gd name="connsiteX11" fmla="*/ 1768807 w 6008952"/>
                        <a:gd name="connsiteY11" fmla="*/ 4162784 h 4162784"/>
                        <a:gd name="connsiteX12" fmla="*/ 1125604 w 6008952"/>
                        <a:gd name="connsiteY12" fmla="*/ 4162784 h 4162784"/>
                        <a:gd name="connsiteX13" fmla="*/ 536002 w 6008952"/>
                        <a:gd name="connsiteY13" fmla="*/ 4162784 h 4162784"/>
                        <a:gd name="connsiteX14" fmla="*/ 0 w 6008952"/>
                        <a:gd name="connsiteY14" fmla="*/ 4162784 h 4162784"/>
                        <a:gd name="connsiteX15" fmla="*/ 0 w 6008952"/>
                        <a:gd name="connsiteY15" fmla="*/ 3526473 h 4162784"/>
                        <a:gd name="connsiteX16" fmla="*/ 0 w 6008952"/>
                        <a:gd name="connsiteY16" fmla="*/ 2973417 h 4162784"/>
                        <a:gd name="connsiteX17" fmla="*/ 0 w 6008952"/>
                        <a:gd name="connsiteY17" fmla="*/ 2378734 h 4162784"/>
                        <a:gd name="connsiteX18" fmla="*/ 0 w 6008952"/>
                        <a:gd name="connsiteY18" fmla="*/ 1742422 h 4162784"/>
                        <a:gd name="connsiteX19" fmla="*/ 0 w 6008952"/>
                        <a:gd name="connsiteY19" fmla="*/ 1272623 h 4162784"/>
                        <a:gd name="connsiteX20" fmla="*/ 0 w 6008952"/>
                        <a:gd name="connsiteY20" fmla="*/ 594683 h 4162784"/>
                        <a:gd name="connsiteX21" fmla="*/ 0 w 6008952"/>
                        <a:gd name="connsiteY21" fmla="*/ 0 h 4162784"/>
                        <a:gd name="connsiteX22" fmla="*/ 546268 w 6008952"/>
                        <a:gd name="connsiteY22" fmla="*/ 0 h 4162784"/>
                        <a:gd name="connsiteX23" fmla="*/ 1032446 w 6008952"/>
                        <a:gd name="connsiteY23" fmla="*/ 0 h 4162784"/>
                        <a:gd name="connsiteX24" fmla="*/ 1458536 w 6008952"/>
                        <a:gd name="connsiteY24" fmla="*/ 0 h 4162784"/>
                        <a:gd name="connsiteX25" fmla="*/ 2124983 w 6008952"/>
                        <a:gd name="connsiteY25" fmla="*/ 0 h 4162784"/>
                        <a:gd name="connsiteX26" fmla="*/ 2671251 w 6008952"/>
                        <a:gd name="connsiteY26" fmla="*/ 0 h 4162784"/>
                        <a:gd name="connsiteX27" fmla="*/ 3277610 w 6008952"/>
                        <a:gd name="connsiteY27" fmla="*/ 0 h 4162784"/>
                        <a:gd name="connsiteX28" fmla="*/ 3944057 w 6008952"/>
                        <a:gd name="connsiteY28" fmla="*/ 0 h 4162784"/>
                        <a:gd name="connsiteX29" fmla="*/ 4490326 w 6008952"/>
                        <a:gd name="connsiteY29" fmla="*/ 0 h 4162784"/>
                        <a:gd name="connsiteX30" fmla="*/ 4916415 w 6008952"/>
                        <a:gd name="connsiteY30" fmla="*/ 0 h 4162784"/>
                        <a:gd name="connsiteX31" fmla="*/ 5342504 w 6008952"/>
                        <a:gd name="connsiteY31" fmla="*/ 0 h 4162784"/>
                        <a:gd name="connsiteX32" fmla="*/ 6008952 w 6008952"/>
                        <a:gd name="connsiteY32" fmla="*/ 0 h 4162784"/>
                        <a:gd name="connsiteX33" fmla="*/ 6008952 w 6008952"/>
                        <a:gd name="connsiteY33" fmla="*/ 474093 h 4162784"/>
                        <a:gd name="connsiteX34" fmla="*/ 6008952 w 6008952"/>
                        <a:gd name="connsiteY34" fmla="*/ 1052255 h 4162784"/>
                        <a:gd name="connsiteX35" fmla="*/ 6008952 w 6008952"/>
                        <a:gd name="connsiteY35" fmla="*/ 1561038 h 4162784"/>
                        <a:gd name="connsiteX36" fmla="*/ 6008952 w 6008952"/>
                        <a:gd name="connsiteY36" fmla="*/ 2139200 h 4162784"/>
                        <a:gd name="connsiteX37" fmla="*/ 6008952 w 6008952"/>
                        <a:gd name="connsiteY37" fmla="*/ 2752052 h 4162784"/>
                        <a:gd name="connsiteX38" fmla="*/ 6008952 w 6008952"/>
                        <a:gd name="connsiteY38" fmla="*/ 3468973 h 41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08952" h="4162784" stroke="0" extrusionOk="0">
                          <a:moveTo>
                            <a:pt x="0" y="0"/>
                          </a:moveTo>
                          <a:cubicBezTo>
                            <a:pt x="221127" y="-97619"/>
                            <a:pt x="291871" y="85158"/>
                            <a:pt x="546268" y="0"/>
                          </a:cubicBezTo>
                          <a:cubicBezTo>
                            <a:pt x="754506" y="-60329"/>
                            <a:pt x="931552" y="-10515"/>
                            <a:pt x="1152626" y="0"/>
                          </a:cubicBezTo>
                          <a:cubicBezTo>
                            <a:pt x="1387717" y="-13102"/>
                            <a:pt x="1370640" y="49024"/>
                            <a:pt x="1578715" y="0"/>
                          </a:cubicBezTo>
                          <a:cubicBezTo>
                            <a:pt x="1782219" y="-54227"/>
                            <a:pt x="2105667" y="14886"/>
                            <a:pt x="2245163" y="0"/>
                          </a:cubicBezTo>
                          <a:cubicBezTo>
                            <a:pt x="2374777" y="-17685"/>
                            <a:pt x="2535736" y="23396"/>
                            <a:pt x="2851521" y="0"/>
                          </a:cubicBezTo>
                          <a:cubicBezTo>
                            <a:pt x="3122244" y="-35892"/>
                            <a:pt x="3342148" y="103128"/>
                            <a:pt x="3517968" y="0"/>
                          </a:cubicBezTo>
                          <a:cubicBezTo>
                            <a:pt x="3715448" y="-49610"/>
                            <a:pt x="3774897" y="49129"/>
                            <a:pt x="3883968" y="0"/>
                          </a:cubicBezTo>
                          <a:cubicBezTo>
                            <a:pt x="4035571" y="-29990"/>
                            <a:pt x="4368912" y="72315"/>
                            <a:pt x="4490326" y="0"/>
                          </a:cubicBezTo>
                          <a:cubicBezTo>
                            <a:pt x="4625114" y="-89207"/>
                            <a:pt x="4785038" y="11864"/>
                            <a:pt x="5036594" y="0"/>
                          </a:cubicBezTo>
                          <a:cubicBezTo>
                            <a:pt x="5286971" y="-12690"/>
                            <a:pt x="5287351" y="17451"/>
                            <a:pt x="5402593" y="0"/>
                          </a:cubicBezTo>
                          <a:cubicBezTo>
                            <a:pt x="5521827" y="-16451"/>
                            <a:pt x="5822804" y="64096"/>
                            <a:pt x="6008952" y="0"/>
                          </a:cubicBezTo>
                          <a:cubicBezTo>
                            <a:pt x="6053778" y="227437"/>
                            <a:pt x="5965909" y="394157"/>
                            <a:pt x="6008952" y="543472"/>
                          </a:cubicBezTo>
                          <a:cubicBezTo>
                            <a:pt x="6064777" y="670685"/>
                            <a:pt x="5974322" y="842276"/>
                            <a:pt x="6008952" y="1191014"/>
                          </a:cubicBezTo>
                          <a:cubicBezTo>
                            <a:pt x="6044167" y="1509655"/>
                            <a:pt x="6025835" y="1594180"/>
                            <a:pt x="6008952" y="1838556"/>
                          </a:cubicBezTo>
                          <a:cubicBezTo>
                            <a:pt x="6023621" y="2084466"/>
                            <a:pt x="5972567" y="2150093"/>
                            <a:pt x="6008952" y="2312649"/>
                          </a:cubicBezTo>
                          <a:cubicBezTo>
                            <a:pt x="6066124" y="2500920"/>
                            <a:pt x="5941854" y="2673628"/>
                            <a:pt x="6008952" y="2821431"/>
                          </a:cubicBezTo>
                          <a:cubicBezTo>
                            <a:pt x="5983986" y="2997926"/>
                            <a:pt x="5955670" y="3230178"/>
                            <a:pt x="6008952" y="3468973"/>
                          </a:cubicBezTo>
                          <a:cubicBezTo>
                            <a:pt x="5889621" y="3592074"/>
                            <a:pt x="5810963" y="3687060"/>
                            <a:pt x="5697465" y="3802002"/>
                          </a:cubicBezTo>
                          <a:cubicBezTo>
                            <a:pt x="5593218" y="3939022"/>
                            <a:pt x="5476799" y="3984849"/>
                            <a:pt x="5360022" y="4162784"/>
                          </a:cubicBezTo>
                          <a:cubicBezTo>
                            <a:pt x="5150183" y="4209200"/>
                            <a:pt x="5091016" y="4158334"/>
                            <a:pt x="4931220" y="4162784"/>
                          </a:cubicBezTo>
                          <a:cubicBezTo>
                            <a:pt x="4798673" y="4179908"/>
                            <a:pt x="4557346" y="4132243"/>
                            <a:pt x="4448818" y="4162784"/>
                          </a:cubicBezTo>
                          <a:cubicBezTo>
                            <a:pt x="4324295" y="4254361"/>
                            <a:pt x="4227774" y="4120393"/>
                            <a:pt x="4020016" y="4162784"/>
                          </a:cubicBezTo>
                          <a:cubicBezTo>
                            <a:pt x="3830841" y="4206198"/>
                            <a:pt x="3770425" y="4165969"/>
                            <a:pt x="3537614" y="4162784"/>
                          </a:cubicBezTo>
                          <a:cubicBezTo>
                            <a:pt x="3328121" y="4216618"/>
                            <a:pt x="3148631" y="4075293"/>
                            <a:pt x="2948012" y="4162784"/>
                          </a:cubicBezTo>
                          <a:cubicBezTo>
                            <a:pt x="2730169" y="4258365"/>
                            <a:pt x="2689447" y="4115577"/>
                            <a:pt x="2519210" y="4162784"/>
                          </a:cubicBezTo>
                          <a:cubicBezTo>
                            <a:pt x="2396387" y="4216983"/>
                            <a:pt x="2179960" y="4165353"/>
                            <a:pt x="2036808" y="4162784"/>
                          </a:cubicBezTo>
                          <a:cubicBezTo>
                            <a:pt x="1859684" y="4174611"/>
                            <a:pt x="1830994" y="4130307"/>
                            <a:pt x="1661606" y="4162784"/>
                          </a:cubicBezTo>
                          <a:cubicBezTo>
                            <a:pt x="1530645" y="4221355"/>
                            <a:pt x="1338778" y="4041269"/>
                            <a:pt x="1072004" y="4162784"/>
                          </a:cubicBezTo>
                          <a:cubicBezTo>
                            <a:pt x="798926" y="4249314"/>
                            <a:pt x="767104" y="4115911"/>
                            <a:pt x="482402" y="4162784"/>
                          </a:cubicBezTo>
                          <a:cubicBezTo>
                            <a:pt x="211071" y="4215121"/>
                            <a:pt x="215925" y="4144812"/>
                            <a:pt x="0" y="4162784"/>
                          </a:cubicBezTo>
                          <a:cubicBezTo>
                            <a:pt x="-32858" y="3957346"/>
                            <a:pt x="32694" y="3810285"/>
                            <a:pt x="0" y="3568101"/>
                          </a:cubicBezTo>
                          <a:cubicBezTo>
                            <a:pt x="-27653" y="3310956"/>
                            <a:pt x="51471" y="3272430"/>
                            <a:pt x="0" y="3056673"/>
                          </a:cubicBezTo>
                          <a:cubicBezTo>
                            <a:pt x="-52559" y="2849389"/>
                            <a:pt x="73216" y="2744867"/>
                            <a:pt x="0" y="2586873"/>
                          </a:cubicBezTo>
                          <a:cubicBezTo>
                            <a:pt x="-40851" y="2387194"/>
                            <a:pt x="23540" y="2271005"/>
                            <a:pt x="0" y="1992189"/>
                          </a:cubicBezTo>
                          <a:cubicBezTo>
                            <a:pt x="-64260" y="1734854"/>
                            <a:pt x="66787" y="1674267"/>
                            <a:pt x="0" y="1355878"/>
                          </a:cubicBezTo>
                          <a:cubicBezTo>
                            <a:pt x="-48288" y="1010867"/>
                            <a:pt x="40489" y="950093"/>
                            <a:pt x="0" y="761195"/>
                          </a:cubicBezTo>
                          <a:cubicBezTo>
                            <a:pt x="25739" y="544459"/>
                            <a:pt x="24135" y="297374"/>
                            <a:pt x="0" y="0"/>
                          </a:cubicBezTo>
                          <a:close/>
                        </a:path>
                        <a:path w="6008952" h="4162784" fill="darkenLess" stroke="0" extrusionOk="0">
                          <a:moveTo>
                            <a:pt x="5360022" y="4162784"/>
                          </a:moveTo>
                          <a:cubicBezTo>
                            <a:pt x="5387505" y="4011643"/>
                            <a:pt x="5521307" y="3793307"/>
                            <a:pt x="5489808" y="3607735"/>
                          </a:cubicBezTo>
                          <a:cubicBezTo>
                            <a:pt x="5629199" y="3508509"/>
                            <a:pt x="5763950" y="3554180"/>
                            <a:pt x="6008952" y="3468973"/>
                          </a:cubicBezTo>
                          <a:cubicBezTo>
                            <a:pt x="5891890" y="3616710"/>
                            <a:pt x="5765792" y="3726677"/>
                            <a:pt x="5703955" y="3795064"/>
                          </a:cubicBezTo>
                          <a:cubicBezTo>
                            <a:pt x="5633216" y="3870964"/>
                            <a:pt x="5470124" y="4010551"/>
                            <a:pt x="5360022" y="4162784"/>
                          </a:cubicBezTo>
                          <a:close/>
                        </a:path>
                        <a:path w="6008952" h="4162784" fill="none" extrusionOk="0">
                          <a:moveTo>
                            <a:pt x="5360022" y="4162784"/>
                          </a:moveTo>
                          <a:cubicBezTo>
                            <a:pt x="5402411" y="4049971"/>
                            <a:pt x="5484197" y="3885590"/>
                            <a:pt x="5489808" y="3607735"/>
                          </a:cubicBezTo>
                          <a:cubicBezTo>
                            <a:pt x="5717642" y="3536659"/>
                            <a:pt x="5786889" y="3575828"/>
                            <a:pt x="6008952" y="3468973"/>
                          </a:cubicBezTo>
                          <a:cubicBezTo>
                            <a:pt x="5971290" y="3616810"/>
                            <a:pt x="5758860" y="3668217"/>
                            <a:pt x="5671508" y="3829755"/>
                          </a:cubicBezTo>
                          <a:cubicBezTo>
                            <a:pt x="5577902" y="3992037"/>
                            <a:pt x="5391800" y="4038675"/>
                            <a:pt x="5360022" y="4162784"/>
                          </a:cubicBezTo>
                          <a:cubicBezTo>
                            <a:pt x="5279047" y="4186031"/>
                            <a:pt x="5168408" y="4162840"/>
                            <a:pt x="4984820" y="4162784"/>
                          </a:cubicBezTo>
                          <a:cubicBezTo>
                            <a:pt x="4818606" y="4176921"/>
                            <a:pt x="4718899" y="4065046"/>
                            <a:pt x="4448818" y="4162784"/>
                          </a:cubicBezTo>
                          <a:cubicBezTo>
                            <a:pt x="4183156" y="4240246"/>
                            <a:pt x="4108759" y="4156683"/>
                            <a:pt x="3966416" y="4162784"/>
                          </a:cubicBezTo>
                          <a:cubicBezTo>
                            <a:pt x="3830763" y="4225326"/>
                            <a:pt x="3757122" y="4123978"/>
                            <a:pt x="3591214" y="4162784"/>
                          </a:cubicBezTo>
                          <a:cubicBezTo>
                            <a:pt x="3435422" y="4179114"/>
                            <a:pt x="3217967" y="4133879"/>
                            <a:pt x="3108813" y="4162784"/>
                          </a:cubicBezTo>
                          <a:cubicBezTo>
                            <a:pt x="2986475" y="4198936"/>
                            <a:pt x="2819276" y="4124975"/>
                            <a:pt x="2733611" y="4162784"/>
                          </a:cubicBezTo>
                          <a:cubicBezTo>
                            <a:pt x="2639106" y="4200199"/>
                            <a:pt x="2451041" y="4124055"/>
                            <a:pt x="2358409" y="4162784"/>
                          </a:cubicBezTo>
                          <a:cubicBezTo>
                            <a:pt x="2270412" y="4186590"/>
                            <a:pt x="1938278" y="4140230"/>
                            <a:pt x="1768807" y="4162784"/>
                          </a:cubicBezTo>
                          <a:cubicBezTo>
                            <a:pt x="1589763" y="4145097"/>
                            <a:pt x="1421714" y="4117823"/>
                            <a:pt x="1179204" y="4162784"/>
                          </a:cubicBezTo>
                          <a:cubicBezTo>
                            <a:pt x="945956" y="4198453"/>
                            <a:pt x="980680" y="4144692"/>
                            <a:pt x="804003" y="4162784"/>
                          </a:cubicBezTo>
                          <a:cubicBezTo>
                            <a:pt x="718900" y="4164966"/>
                            <a:pt x="324730" y="4049105"/>
                            <a:pt x="0" y="4162784"/>
                          </a:cubicBezTo>
                          <a:cubicBezTo>
                            <a:pt x="-10484" y="3950675"/>
                            <a:pt x="21569" y="3852730"/>
                            <a:pt x="0" y="3692984"/>
                          </a:cubicBezTo>
                          <a:cubicBezTo>
                            <a:pt x="-28342" y="3540471"/>
                            <a:pt x="20515" y="3424994"/>
                            <a:pt x="0" y="3139929"/>
                          </a:cubicBezTo>
                          <a:cubicBezTo>
                            <a:pt x="-19097" y="2877878"/>
                            <a:pt x="45267" y="2792332"/>
                            <a:pt x="0" y="2586873"/>
                          </a:cubicBezTo>
                          <a:cubicBezTo>
                            <a:pt x="-42919" y="2387259"/>
                            <a:pt x="15357" y="2233255"/>
                            <a:pt x="0" y="2117073"/>
                          </a:cubicBezTo>
                          <a:cubicBezTo>
                            <a:pt x="12184" y="1976150"/>
                            <a:pt x="-14691" y="1683107"/>
                            <a:pt x="0" y="1522390"/>
                          </a:cubicBezTo>
                          <a:cubicBezTo>
                            <a:pt x="-28087" y="1350122"/>
                            <a:pt x="59322" y="1065651"/>
                            <a:pt x="0" y="886078"/>
                          </a:cubicBezTo>
                          <a:cubicBezTo>
                            <a:pt x="-30273" y="657914"/>
                            <a:pt x="135187" y="175385"/>
                            <a:pt x="0" y="0"/>
                          </a:cubicBezTo>
                          <a:cubicBezTo>
                            <a:pt x="279598" y="-76314"/>
                            <a:pt x="403175" y="-8955"/>
                            <a:pt x="666447" y="0"/>
                          </a:cubicBezTo>
                          <a:cubicBezTo>
                            <a:pt x="939548" y="-47495"/>
                            <a:pt x="1060109" y="57842"/>
                            <a:pt x="1212716" y="0"/>
                          </a:cubicBezTo>
                          <a:cubicBezTo>
                            <a:pt x="1359460" y="-52777"/>
                            <a:pt x="1567415" y="36106"/>
                            <a:pt x="1698895" y="0"/>
                          </a:cubicBezTo>
                          <a:cubicBezTo>
                            <a:pt x="1860600" y="7119"/>
                            <a:pt x="2040067" y="-1007"/>
                            <a:pt x="2185073" y="0"/>
                          </a:cubicBezTo>
                          <a:cubicBezTo>
                            <a:pt x="2355293" y="-23860"/>
                            <a:pt x="2570044" y="30513"/>
                            <a:pt x="2851521" y="0"/>
                          </a:cubicBezTo>
                          <a:cubicBezTo>
                            <a:pt x="3124986" y="-40576"/>
                            <a:pt x="3190149" y="41620"/>
                            <a:pt x="3457878" y="0"/>
                          </a:cubicBezTo>
                          <a:cubicBezTo>
                            <a:pt x="3704268" y="-19462"/>
                            <a:pt x="3843549" y="82298"/>
                            <a:pt x="4124326" y="0"/>
                          </a:cubicBezTo>
                          <a:cubicBezTo>
                            <a:pt x="4368779" y="-73807"/>
                            <a:pt x="4328498" y="35196"/>
                            <a:pt x="4550415" y="0"/>
                          </a:cubicBezTo>
                          <a:cubicBezTo>
                            <a:pt x="4744041" y="-10386"/>
                            <a:pt x="4877590" y="80"/>
                            <a:pt x="4976505" y="0"/>
                          </a:cubicBezTo>
                          <a:cubicBezTo>
                            <a:pt x="5051502" y="-22630"/>
                            <a:pt x="5248051" y="35322"/>
                            <a:pt x="5402593" y="0"/>
                          </a:cubicBezTo>
                          <a:cubicBezTo>
                            <a:pt x="5544396" y="4682"/>
                            <a:pt x="5797802" y="-10174"/>
                            <a:pt x="6008952" y="0"/>
                          </a:cubicBezTo>
                          <a:cubicBezTo>
                            <a:pt x="6078449" y="231984"/>
                            <a:pt x="6019929" y="364077"/>
                            <a:pt x="6008952" y="578162"/>
                          </a:cubicBezTo>
                          <a:cubicBezTo>
                            <a:pt x="6063942" y="747733"/>
                            <a:pt x="5970280" y="923838"/>
                            <a:pt x="6008952" y="1052255"/>
                          </a:cubicBezTo>
                          <a:cubicBezTo>
                            <a:pt x="6062504" y="1208128"/>
                            <a:pt x="6005383" y="1352942"/>
                            <a:pt x="6008952" y="1561038"/>
                          </a:cubicBezTo>
                          <a:cubicBezTo>
                            <a:pt x="5995526" y="1788248"/>
                            <a:pt x="6019786" y="1944620"/>
                            <a:pt x="6008952" y="2139200"/>
                          </a:cubicBezTo>
                          <a:cubicBezTo>
                            <a:pt x="6015333" y="2299138"/>
                            <a:pt x="5958778" y="2629568"/>
                            <a:pt x="6008952" y="2786742"/>
                          </a:cubicBezTo>
                          <a:cubicBezTo>
                            <a:pt x="6062688" y="2943333"/>
                            <a:pt x="5933275" y="3138340"/>
                            <a:pt x="6008952" y="3468973"/>
                          </a:cubicBezTo>
                        </a:path>
                        <a:path w="6008952" h="4162784" fill="none" stroke="0" extrusionOk="0">
                          <a:moveTo>
                            <a:pt x="5360022" y="4162784"/>
                          </a:moveTo>
                          <a:cubicBezTo>
                            <a:pt x="5325934" y="3972057"/>
                            <a:pt x="5473116" y="3712977"/>
                            <a:pt x="5489808" y="3607735"/>
                          </a:cubicBezTo>
                          <a:cubicBezTo>
                            <a:pt x="5700960" y="3520649"/>
                            <a:pt x="5910949" y="3513842"/>
                            <a:pt x="6008952" y="3468973"/>
                          </a:cubicBezTo>
                          <a:cubicBezTo>
                            <a:pt x="5955552" y="3607163"/>
                            <a:pt x="5774327" y="3729770"/>
                            <a:pt x="5697465" y="3802002"/>
                          </a:cubicBezTo>
                          <a:cubicBezTo>
                            <a:pt x="5636867" y="3888014"/>
                            <a:pt x="5455441" y="3972480"/>
                            <a:pt x="5360022" y="4162784"/>
                          </a:cubicBezTo>
                          <a:cubicBezTo>
                            <a:pt x="5291654" y="4186519"/>
                            <a:pt x="5148671" y="4132551"/>
                            <a:pt x="4984820" y="4162784"/>
                          </a:cubicBezTo>
                          <a:cubicBezTo>
                            <a:pt x="4817807" y="4195232"/>
                            <a:pt x="4670374" y="4113744"/>
                            <a:pt x="4341618" y="4162784"/>
                          </a:cubicBezTo>
                          <a:cubicBezTo>
                            <a:pt x="4060662" y="4185023"/>
                            <a:pt x="4116309" y="4130081"/>
                            <a:pt x="3966416" y="4162784"/>
                          </a:cubicBezTo>
                          <a:cubicBezTo>
                            <a:pt x="3816463" y="4227811"/>
                            <a:pt x="3590054" y="4147980"/>
                            <a:pt x="3376813" y="4162784"/>
                          </a:cubicBezTo>
                          <a:cubicBezTo>
                            <a:pt x="3163381" y="4186578"/>
                            <a:pt x="3067405" y="4125677"/>
                            <a:pt x="2894411" y="4162784"/>
                          </a:cubicBezTo>
                          <a:cubicBezTo>
                            <a:pt x="2691611" y="4234401"/>
                            <a:pt x="2551609" y="4115952"/>
                            <a:pt x="2412009" y="4162784"/>
                          </a:cubicBezTo>
                          <a:cubicBezTo>
                            <a:pt x="2314168" y="4223676"/>
                            <a:pt x="1964174" y="4182958"/>
                            <a:pt x="1768807" y="4162784"/>
                          </a:cubicBezTo>
                          <a:cubicBezTo>
                            <a:pt x="1587882" y="4177899"/>
                            <a:pt x="1351507" y="4045238"/>
                            <a:pt x="1125604" y="4162784"/>
                          </a:cubicBezTo>
                          <a:cubicBezTo>
                            <a:pt x="942395" y="4251723"/>
                            <a:pt x="766301" y="4115120"/>
                            <a:pt x="536002" y="4162784"/>
                          </a:cubicBezTo>
                          <a:cubicBezTo>
                            <a:pt x="257772" y="4224777"/>
                            <a:pt x="164523" y="4114852"/>
                            <a:pt x="0" y="4162784"/>
                          </a:cubicBezTo>
                          <a:cubicBezTo>
                            <a:pt x="-45802" y="3893071"/>
                            <a:pt x="34282" y="3805342"/>
                            <a:pt x="0" y="3526473"/>
                          </a:cubicBezTo>
                          <a:cubicBezTo>
                            <a:pt x="-6374" y="3239407"/>
                            <a:pt x="61677" y="3180325"/>
                            <a:pt x="0" y="2973417"/>
                          </a:cubicBezTo>
                          <a:cubicBezTo>
                            <a:pt x="-76500" y="2753804"/>
                            <a:pt x="19907" y="2583275"/>
                            <a:pt x="0" y="2378734"/>
                          </a:cubicBezTo>
                          <a:cubicBezTo>
                            <a:pt x="-5936" y="2224371"/>
                            <a:pt x="114252" y="1931864"/>
                            <a:pt x="0" y="1742422"/>
                          </a:cubicBezTo>
                          <a:cubicBezTo>
                            <a:pt x="-69301" y="1561626"/>
                            <a:pt x="35411" y="1402929"/>
                            <a:pt x="0" y="1272623"/>
                          </a:cubicBezTo>
                          <a:cubicBezTo>
                            <a:pt x="-28582" y="1167671"/>
                            <a:pt x="34584" y="764613"/>
                            <a:pt x="0" y="594683"/>
                          </a:cubicBezTo>
                          <a:cubicBezTo>
                            <a:pt x="1619" y="455336"/>
                            <a:pt x="27025" y="237325"/>
                            <a:pt x="0" y="0"/>
                          </a:cubicBezTo>
                          <a:cubicBezTo>
                            <a:pt x="235520" y="-35706"/>
                            <a:pt x="374811" y="5274"/>
                            <a:pt x="546268" y="0"/>
                          </a:cubicBezTo>
                          <a:cubicBezTo>
                            <a:pt x="726923" y="1238"/>
                            <a:pt x="878364" y="58915"/>
                            <a:pt x="1032446" y="0"/>
                          </a:cubicBezTo>
                          <a:cubicBezTo>
                            <a:pt x="1197861" y="-52659"/>
                            <a:pt x="1278138" y="50426"/>
                            <a:pt x="1458536" y="0"/>
                          </a:cubicBezTo>
                          <a:cubicBezTo>
                            <a:pt x="1650838" y="32898"/>
                            <a:pt x="1848404" y="23908"/>
                            <a:pt x="2124983" y="0"/>
                          </a:cubicBezTo>
                          <a:cubicBezTo>
                            <a:pt x="2431054" y="-35809"/>
                            <a:pt x="2419772" y="59968"/>
                            <a:pt x="2671251" y="0"/>
                          </a:cubicBezTo>
                          <a:cubicBezTo>
                            <a:pt x="2867409" y="-47380"/>
                            <a:pt x="3099409" y="63638"/>
                            <a:pt x="3277610" y="0"/>
                          </a:cubicBezTo>
                          <a:cubicBezTo>
                            <a:pt x="3404850" y="-48542"/>
                            <a:pt x="3789692" y="86356"/>
                            <a:pt x="3944057" y="0"/>
                          </a:cubicBezTo>
                          <a:cubicBezTo>
                            <a:pt x="4104719" y="-102482"/>
                            <a:pt x="4257127" y="1934"/>
                            <a:pt x="4490326" y="0"/>
                          </a:cubicBezTo>
                          <a:cubicBezTo>
                            <a:pt x="4721449" y="-18286"/>
                            <a:pt x="4792937" y="45306"/>
                            <a:pt x="4916415" y="0"/>
                          </a:cubicBezTo>
                          <a:cubicBezTo>
                            <a:pt x="5061806" y="-62684"/>
                            <a:pt x="5255342" y="-23841"/>
                            <a:pt x="5342504" y="0"/>
                          </a:cubicBezTo>
                          <a:cubicBezTo>
                            <a:pt x="5407552" y="36686"/>
                            <a:pt x="5774763" y="42638"/>
                            <a:pt x="6008952" y="0"/>
                          </a:cubicBezTo>
                          <a:cubicBezTo>
                            <a:pt x="5994892" y="139215"/>
                            <a:pt x="5990503" y="264209"/>
                            <a:pt x="6008952" y="474093"/>
                          </a:cubicBezTo>
                          <a:cubicBezTo>
                            <a:pt x="6066033" y="628986"/>
                            <a:pt x="5966221" y="865505"/>
                            <a:pt x="6008952" y="1052255"/>
                          </a:cubicBezTo>
                          <a:cubicBezTo>
                            <a:pt x="6067682" y="1214190"/>
                            <a:pt x="5941152" y="1417474"/>
                            <a:pt x="6008952" y="1561038"/>
                          </a:cubicBezTo>
                          <a:cubicBezTo>
                            <a:pt x="6043774" y="1720451"/>
                            <a:pt x="6024283" y="1970578"/>
                            <a:pt x="6008952" y="2139200"/>
                          </a:cubicBezTo>
                          <a:cubicBezTo>
                            <a:pt x="6047562" y="2316394"/>
                            <a:pt x="6014266" y="2488387"/>
                            <a:pt x="6008952" y="2752052"/>
                          </a:cubicBezTo>
                          <a:cubicBezTo>
                            <a:pt x="6026044" y="3024679"/>
                            <a:pt x="5998984" y="3121712"/>
                            <a:pt x="6008952" y="3468973"/>
                          </a:cubicBezTo>
                        </a:path>
                        <a:path w="6008952" h="4162784" fill="none" stroke="0" extrusionOk="0">
                          <a:moveTo>
                            <a:pt x="5360022" y="4162784"/>
                          </a:moveTo>
                          <a:cubicBezTo>
                            <a:pt x="5388837" y="4041023"/>
                            <a:pt x="5439613" y="3874015"/>
                            <a:pt x="5489808" y="3607735"/>
                          </a:cubicBezTo>
                          <a:cubicBezTo>
                            <a:pt x="5714046" y="3516461"/>
                            <a:pt x="5807011" y="3575062"/>
                            <a:pt x="6008952" y="3468973"/>
                          </a:cubicBezTo>
                          <a:cubicBezTo>
                            <a:pt x="5972413" y="3592903"/>
                            <a:pt x="5770054" y="3665657"/>
                            <a:pt x="5671508" y="3829755"/>
                          </a:cubicBezTo>
                          <a:cubicBezTo>
                            <a:pt x="5587614" y="3982812"/>
                            <a:pt x="5395621" y="4031067"/>
                            <a:pt x="5360022" y="4162784"/>
                          </a:cubicBezTo>
                          <a:cubicBezTo>
                            <a:pt x="5306176" y="4162637"/>
                            <a:pt x="5182710" y="4162027"/>
                            <a:pt x="4984820" y="4162784"/>
                          </a:cubicBezTo>
                          <a:cubicBezTo>
                            <a:pt x="4781668" y="4177527"/>
                            <a:pt x="4721322" y="4083331"/>
                            <a:pt x="4448818" y="4162784"/>
                          </a:cubicBezTo>
                          <a:cubicBezTo>
                            <a:pt x="4184000" y="4259289"/>
                            <a:pt x="4099340" y="4111534"/>
                            <a:pt x="3966416" y="4162784"/>
                          </a:cubicBezTo>
                          <a:cubicBezTo>
                            <a:pt x="3857307" y="4211627"/>
                            <a:pt x="3750975" y="4113573"/>
                            <a:pt x="3591214" y="4162784"/>
                          </a:cubicBezTo>
                          <a:cubicBezTo>
                            <a:pt x="3446292" y="4178831"/>
                            <a:pt x="3218491" y="4165662"/>
                            <a:pt x="3108813" y="4162784"/>
                          </a:cubicBezTo>
                          <a:cubicBezTo>
                            <a:pt x="2991188" y="4197466"/>
                            <a:pt x="2825201" y="4131567"/>
                            <a:pt x="2733611" y="4162784"/>
                          </a:cubicBezTo>
                          <a:cubicBezTo>
                            <a:pt x="2650992" y="4192052"/>
                            <a:pt x="2440590" y="4157849"/>
                            <a:pt x="2358409" y="4162784"/>
                          </a:cubicBezTo>
                          <a:cubicBezTo>
                            <a:pt x="2288559" y="4196933"/>
                            <a:pt x="1900330" y="4151288"/>
                            <a:pt x="1768807" y="4162784"/>
                          </a:cubicBezTo>
                          <a:cubicBezTo>
                            <a:pt x="1632811" y="4144903"/>
                            <a:pt x="1421990" y="4138390"/>
                            <a:pt x="1179204" y="4162784"/>
                          </a:cubicBezTo>
                          <a:cubicBezTo>
                            <a:pt x="946707" y="4197442"/>
                            <a:pt x="995364" y="4140833"/>
                            <a:pt x="804003" y="4162784"/>
                          </a:cubicBezTo>
                          <a:cubicBezTo>
                            <a:pt x="606048" y="4153210"/>
                            <a:pt x="315876" y="4110954"/>
                            <a:pt x="0" y="4162784"/>
                          </a:cubicBezTo>
                          <a:cubicBezTo>
                            <a:pt x="-12312" y="3945876"/>
                            <a:pt x="15997" y="3877990"/>
                            <a:pt x="0" y="3692984"/>
                          </a:cubicBezTo>
                          <a:cubicBezTo>
                            <a:pt x="-6163" y="3555872"/>
                            <a:pt x="5968" y="3389573"/>
                            <a:pt x="0" y="3139929"/>
                          </a:cubicBezTo>
                          <a:cubicBezTo>
                            <a:pt x="-23273" y="2864478"/>
                            <a:pt x="39930" y="2773493"/>
                            <a:pt x="0" y="2586873"/>
                          </a:cubicBezTo>
                          <a:cubicBezTo>
                            <a:pt x="-69317" y="2369912"/>
                            <a:pt x="-3630" y="2241645"/>
                            <a:pt x="0" y="2117073"/>
                          </a:cubicBezTo>
                          <a:cubicBezTo>
                            <a:pt x="-63713" y="1975637"/>
                            <a:pt x="-17216" y="1738418"/>
                            <a:pt x="0" y="1522390"/>
                          </a:cubicBezTo>
                          <a:cubicBezTo>
                            <a:pt x="-50064" y="1329496"/>
                            <a:pt x="71015" y="1114516"/>
                            <a:pt x="0" y="886078"/>
                          </a:cubicBezTo>
                          <a:cubicBezTo>
                            <a:pt x="-17452" y="670712"/>
                            <a:pt x="73945" y="145119"/>
                            <a:pt x="0" y="0"/>
                          </a:cubicBezTo>
                          <a:cubicBezTo>
                            <a:pt x="263339" y="-30593"/>
                            <a:pt x="360594" y="35482"/>
                            <a:pt x="666447" y="0"/>
                          </a:cubicBezTo>
                          <a:cubicBezTo>
                            <a:pt x="966491" y="-16341"/>
                            <a:pt x="1030546" y="73525"/>
                            <a:pt x="1212716" y="0"/>
                          </a:cubicBezTo>
                          <a:cubicBezTo>
                            <a:pt x="1415847" y="-40420"/>
                            <a:pt x="1556446" y="41000"/>
                            <a:pt x="1698895" y="0"/>
                          </a:cubicBezTo>
                          <a:cubicBezTo>
                            <a:pt x="1852829" y="-81745"/>
                            <a:pt x="2047676" y="17556"/>
                            <a:pt x="2185073" y="0"/>
                          </a:cubicBezTo>
                          <a:cubicBezTo>
                            <a:pt x="2323158" y="-5854"/>
                            <a:pt x="2587298" y="113765"/>
                            <a:pt x="2851521" y="0"/>
                          </a:cubicBezTo>
                          <a:cubicBezTo>
                            <a:pt x="3075915" y="-57458"/>
                            <a:pt x="3232886" y="26447"/>
                            <a:pt x="3457878" y="0"/>
                          </a:cubicBezTo>
                          <a:cubicBezTo>
                            <a:pt x="3701551" y="-74554"/>
                            <a:pt x="3888062" y="103687"/>
                            <a:pt x="4124326" y="0"/>
                          </a:cubicBezTo>
                          <a:cubicBezTo>
                            <a:pt x="4359440" y="-75131"/>
                            <a:pt x="4336886" y="16453"/>
                            <a:pt x="4550415" y="0"/>
                          </a:cubicBezTo>
                          <a:cubicBezTo>
                            <a:pt x="4754765" y="-11465"/>
                            <a:pt x="4861438" y="682"/>
                            <a:pt x="4976505" y="0"/>
                          </a:cubicBezTo>
                          <a:cubicBezTo>
                            <a:pt x="5050082" y="-43666"/>
                            <a:pt x="5251905" y="70228"/>
                            <a:pt x="5402593" y="0"/>
                          </a:cubicBezTo>
                          <a:cubicBezTo>
                            <a:pt x="5518140" y="-55551"/>
                            <a:pt x="5798755" y="40387"/>
                            <a:pt x="6008952" y="0"/>
                          </a:cubicBezTo>
                          <a:cubicBezTo>
                            <a:pt x="6032140" y="249430"/>
                            <a:pt x="5978792" y="373661"/>
                            <a:pt x="6008952" y="578162"/>
                          </a:cubicBezTo>
                          <a:cubicBezTo>
                            <a:pt x="6028652" y="751810"/>
                            <a:pt x="5947705" y="932191"/>
                            <a:pt x="6008952" y="1052255"/>
                          </a:cubicBezTo>
                          <a:cubicBezTo>
                            <a:pt x="6029670" y="1169991"/>
                            <a:pt x="5998693" y="1313013"/>
                            <a:pt x="6008952" y="1561038"/>
                          </a:cubicBezTo>
                          <a:cubicBezTo>
                            <a:pt x="6025007" y="1836833"/>
                            <a:pt x="6008940" y="1920718"/>
                            <a:pt x="6008952" y="2139200"/>
                          </a:cubicBezTo>
                          <a:cubicBezTo>
                            <a:pt x="6015660" y="2335399"/>
                            <a:pt x="5967942" y="2631191"/>
                            <a:pt x="6008952" y="2786742"/>
                          </a:cubicBezTo>
                          <a:cubicBezTo>
                            <a:pt x="6051043" y="2898155"/>
                            <a:pt x="5880395" y="3141925"/>
                            <a:pt x="6008952" y="3468973"/>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7ADADC5-20A2-0D0F-CFCC-7C4278ADFC4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1125581" y="1509845"/>
              <a:ext cx="1425573" cy="1425573"/>
            </a:xfrm>
            <a:prstGeom prst="rect">
              <a:avLst/>
            </a:prstGeom>
          </p:spPr>
        </p:pic>
      </p:grpSp>
      <p:sp>
        <p:nvSpPr>
          <p:cNvPr id="9" name="TextBox 8">
            <a:extLst>
              <a:ext uri="{FF2B5EF4-FFF2-40B4-BE49-F238E27FC236}">
                <a16:creationId xmlns:a16="http://schemas.microsoft.com/office/drawing/2014/main" id="{B0D5697D-4F20-6AFA-15EE-81FDE6480DAF}"/>
              </a:ext>
            </a:extLst>
          </p:cNvPr>
          <p:cNvSpPr txBox="1"/>
          <p:nvPr/>
        </p:nvSpPr>
        <p:spPr>
          <a:xfrm>
            <a:off x="5734051" y="1363167"/>
            <a:ext cx="5667374" cy="3785652"/>
          </a:xfrm>
          <a:prstGeom prst="rect">
            <a:avLst/>
          </a:prstGeom>
          <a:noFill/>
        </p:spPr>
        <p:txBody>
          <a:bodyPr wrap="square" rtlCol="0">
            <a:spAutoFit/>
          </a:bodyPr>
          <a:lstStyle/>
          <a:p>
            <a:pPr lvl="0" algn="just">
              <a:defRPr/>
            </a:pPr>
            <a:r>
              <a:rPr lang="vi-VN" sz="3000" b="1" dirty="0">
                <a:solidFill>
                  <a:prstClr val="black"/>
                </a:solidFill>
                <a:latin typeface="Calibri" panose="020F0502020204030204" pitchFamily="34" charset="0"/>
                <a:cs typeface="Calibri" panose="020F0502020204030204" pitchFamily="34" charset="0"/>
              </a:rPr>
              <a:t>Nếu là bạn của Linh, em khuyên Linh cần sắp xếp thời gian hợp lí để xem tivi đ</a:t>
            </a:r>
            <a:r>
              <a:rPr lang="en-US" sz="3000" b="1" dirty="0">
                <a:solidFill>
                  <a:prstClr val="black"/>
                </a:solidFill>
                <a:latin typeface="Calibri" panose="020F0502020204030204" pitchFamily="34" charset="0"/>
                <a:cs typeface="Calibri" panose="020F0502020204030204" pitchFamily="34" charset="0"/>
              </a:rPr>
              <a:t>ồ</a:t>
            </a:r>
            <a:r>
              <a:rPr lang="vi-VN" sz="3000" b="1" dirty="0">
                <a:solidFill>
                  <a:prstClr val="black"/>
                </a:solidFill>
                <a:latin typeface="Calibri" panose="020F0502020204030204" pitchFamily="34" charset="0"/>
                <a:cs typeface="Calibri" panose="020F0502020204030204" pitchFamily="34" charset="0"/>
              </a:rPr>
              <a:t>ng thời phụ giúp bố mẹ làm các công việc phù hợp với lứa tuổi trong gia đình vì đó là bổn phận của trẻ em. Việc mẹ nhắc nhở Linh là đúng, không vi phạm quyền vui chơi, giải trí của trẻ em.</a:t>
            </a:r>
            <a:endParaRPr kumimoji="0" lang="en-US" sz="30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CE0DEFE-6323-012C-3BD5-469EA7C2741E}"/>
              </a:ext>
            </a:extLst>
          </p:cNvPr>
          <p:cNvPicPr>
            <a:picLocks noChangeAspect="1"/>
          </p:cNvPicPr>
          <p:nvPr/>
        </p:nvPicPr>
        <p:blipFill>
          <a:blip r:embed="rId5"/>
          <a:stretch>
            <a:fillRect/>
          </a:stretch>
        </p:blipFill>
        <p:spPr>
          <a:xfrm>
            <a:off x="714375" y="1600200"/>
            <a:ext cx="4580164" cy="3429000"/>
          </a:xfrm>
          <a:prstGeom prst="rect">
            <a:avLst/>
          </a:prstGeom>
        </p:spPr>
      </p:pic>
    </p:spTree>
    <p:extLst>
      <p:ext uri="{BB962C8B-B14F-4D97-AF65-F5344CB8AC3E}">
        <p14:creationId xmlns:p14="http://schemas.microsoft.com/office/powerpoint/2010/main" val="3794858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304133" y="-207199"/>
            <a:ext cx="1083630" cy="1083630"/>
          </a:xfrm>
          <a:prstGeom prst="rect">
            <a:avLst/>
          </a:prstGeom>
        </p:spPr>
      </p:pic>
      <p:grpSp>
        <p:nvGrpSpPr>
          <p:cNvPr id="4" name="Group 3">
            <a:extLst>
              <a:ext uri="{FF2B5EF4-FFF2-40B4-BE49-F238E27FC236}">
                <a16:creationId xmlns:a16="http://schemas.microsoft.com/office/drawing/2014/main" id="{EBB5B558-4D91-01A7-BA27-AF2AC7676216}"/>
              </a:ext>
            </a:extLst>
          </p:cNvPr>
          <p:cNvGrpSpPr/>
          <p:nvPr/>
        </p:nvGrpSpPr>
        <p:grpSpPr>
          <a:xfrm>
            <a:off x="5353050" y="749803"/>
            <a:ext cx="6519707" cy="4794215"/>
            <a:chOff x="5580531" y="1509845"/>
            <a:chExt cx="6970623" cy="4794215"/>
          </a:xfrm>
        </p:grpSpPr>
        <p:sp>
          <p:nvSpPr>
            <p:cNvPr id="7" name="Rectangle: Folded Corner 16">
              <a:extLst>
                <a:ext uri="{FF2B5EF4-FFF2-40B4-BE49-F238E27FC236}">
                  <a16:creationId xmlns:a16="http://schemas.microsoft.com/office/drawing/2014/main" id="{96931C62-E520-3C32-8A18-DC50D21CC033}"/>
                </a:ext>
              </a:extLst>
            </p:cNvPr>
            <p:cNvSpPr/>
            <p:nvPr/>
          </p:nvSpPr>
          <p:spPr>
            <a:xfrm>
              <a:off x="5580531" y="2141276"/>
              <a:ext cx="6424543" cy="4162784"/>
            </a:xfrm>
            <a:custGeom>
              <a:avLst/>
              <a:gdLst>
                <a:gd name="connsiteX0" fmla="*/ 0 w 6424543"/>
                <a:gd name="connsiteY0" fmla="*/ 0 h 4162784"/>
                <a:gd name="connsiteX1" fmla="*/ 584048 w 6424543"/>
                <a:gd name="connsiteY1" fmla="*/ 0 h 4162784"/>
                <a:gd name="connsiteX2" fmla="*/ 1232343 w 6424543"/>
                <a:gd name="connsiteY2" fmla="*/ 0 h 4162784"/>
                <a:gd name="connsiteX3" fmla="*/ 1687902 w 6424543"/>
                <a:gd name="connsiteY3" fmla="*/ 0 h 4162784"/>
                <a:gd name="connsiteX4" fmla="*/ 2400442 w 6424543"/>
                <a:gd name="connsiteY4" fmla="*/ 0 h 4162784"/>
                <a:gd name="connsiteX5" fmla="*/ 3048737 w 6424543"/>
                <a:gd name="connsiteY5" fmla="*/ 0 h 4162784"/>
                <a:gd name="connsiteX6" fmla="*/ 3761277 w 6424543"/>
                <a:gd name="connsiteY6" fmla="*/ 0 h 4162784"/>
                <a:gd name="connsiteX7" fmla="*/ 4152590 w 6424543"/>
                <a:gd name="connsiteY7" fmla="*/ 0 h 4162784"/>
                <a:gd name="connsiteX8" fmla="*/ 4800885 w 6424543"/>
                <a:gd name="connsiteY8" fmla="*/ 0 h 4162784"/>
                <a:gd name="connsiteX9" fmla="*/ 5384934 w 6424543"/>
                <a:gd name="connsiteY9" fmla="*/ 0 h 4162784"/>
                <a:gd name="connsiteX10" fmla="*/ 5776247 w 6424543"/>
                <a:gd name="connsiteY10" fmla="*/ 0 h 4162784"/>
                <a:gd name="connsiteX11" fmla="*/ 6424543 w 6424543"/>
                <a:gd name="connsiteY11" fmla="*/ 0 h 4162784"/>
                <a:gd name="connsiteX12" fmla="*/ 6424543 w 6424543"/>
                <a:gd name="connsiteY12" fmla="*/ 543472 h 4162784"/>
                <a:gd name="connsiteX13" fmla="*/ 6424543 w 6424543"/>
                <a:gd name="connsiteY13" fmla="*/ 1191014 h 4162784"/>
                <a:gd name="connsiteX14" fmla="*/ 6424543 w 6424543"/>
                <a:gd name="connsiteY14" fmla="*/ 1838556 h 4162784"/>
                <a:gd name="connsiteX15" fmla="*/ 6424543 w 6424543"/>
                <a:gd name="connsiteY15" fmla="*/ 2312649 h 4162784"/>
                <a:gd name="connsiteX16" fmla="*/ 6424543 w 6424543"/>
                <a:gd name="connsiteY16" fmla="*/ 2821431 h 4162784"/>
                <a:gd name="connsiteX17" fmla="*/ 6424543 w 6424543"/>
                <a:gd name="connsiteY17" fmla="*/ 3468973 h 4162784"/>
                <a:gd name="connsiteX18" fmla="*/ 6091512 w 6424543"/>
                <a:gd name="connsiteY18" fmla="*/ 3802002 h 4162784"/>
                <a:gd name="connsiteX19" fmla="*/ 5730731 w 6424543"/>
                <a:gd name="connsiteY19" fmla="*/ 4162784 h 4162784"/>
                <a:gd name="connsiteX20" fmla="*/ 5272272 w 6424543"/>
                <a:gd name="connsiteY20" fmla="*/ 4162784 h 4162784"/>
                <a:gd name="connsiteX21" fmla="*/ 4756507 w 6424543"/>
                <a:gd name="connsiteY21" fmla="*/ 4162784 h 4162784"/>
                <a:gd name="connsiteX22" fmla="*/ 4298048 w 6424543"/>
                <a:gd name="connsiteY22" fmla="*/ 4162784 h 4162784"/>
                <a:gd name="connsiteX23" fmla="*/ 3782282 w 6424543"/>
                <a:gd name="connsiteY23" fmla="*/ 4162784 h 4162784"/>
                <a:gd name="connsiteX24" fmla="*/ 3151902 w 6424543"/>
                <a:gd name="connsiteY24" fmla="*/ 4162784 h 4162784"/>
                <a:gd name="connsiteX25" fmla="*/ 2693443 w 6424543"/>
                <a:gd name="connsiteY25" fmla="*/ 4162784 h 4162784"/>
                <a:gd name="connsiteX26" fmla="*/ 2177677 w 6424543"/>
                <a:gd name="connsiteY26" fmla="*/ 4162784 h 4162784"/>
                <a:gd name="connsiteX27" fmla="*/ 1776525 w 6424543"/>
                <a:gd name="connsiteY27" fmla="*/ 4162784 h 4162784"/>
                <a:gd name="connsiteX28" fmla="*/ 1146145 w 6424543"/>
                <a:gd name="connsiteY28" fmla="*/ 4162784 h 4162784"/>
                <a:gd name="connsiteX29" fmla="*/ 515765 w 6424543"/>
                <a:gd name="connsiteY29" fmla="*/ 4162784 h 4162784"/>
                <a:gd name="connsiteX30" fmla="*/ 0 w 6424543"/>
                <a:gd name="connsiteY30" fmla="*/ 4162784 h 4162784"/>
                <a:gd name="connsiteX31" fmla="*/ 0 w 6424543"/>
                <a:gd name="connsiteY31" fmla="*/ 3568101 h 4162784"/>
                <a:gd name="connsiteX32" fmla="*/ 0 w 6424543"/>
                <a:gd name="connsiteY32" fmla="*/ 3056673 h 4162784"/>
                <a:gd name="connsiteX33" fmla="*/ 0 w 6424543"/>
                <a:gd name="connsiteY33" fmla="*/ 2586873 h 4162784"/>
                <a:gd name="connsiteX34" fmla="*/ 0 w 6424543"/>
                <a:gd name="connsiteY34" fmla="*/ 1992189 h 4162784"/>
                <a:gd name="connsiteX35" fmla="*/ 0 w 6424543"/>
                <a:gd name="connsiteY35" fmla="*/ 1355878 h 4162784"/>
                <a:gd name="connsiteX36" fmla="*/ 0 w 6424543"/>
                <a:gd name="connsiteY36" fmla="*/ 761195 h 4162784"/>
                <a:gd name="connsiteX37" fmla="*/ 0 w 6424543"/>
                <a:gd name="connsiteY37" fmla="*/ 0 h 4162784"/>
                <a:gd name="connsiteX0" fmla="*/ 5730731 w 6424543"/>
                <a:gd name="connsiteY0" fmla="*/ 4162784 h 4162784"/>
                <a:gd name="connsiteX1" fmla="*/ 5869493 w 6424543"/>
                <a:gd name="connsiteY1" fmla="*/ 3607735 h 4162784"/>
                <a:gd name="connsiteX2" fmla="*/ 6424543 w 6424543"/>
                <a:gd name="connsiteY2" fmla="*/ 3468973 h 4162784"/>
                <a:gd name="connsiteX3" fmla="*/ 6098451 w 6424543"/>
                <a:gd name="connsiteY3" fmla="*/ 3795064 h 4162784"/>
                <a:gd name="connsiteX4" fmla="*/ 5730731 w 6424543"/>
                <a:gd name="connsiteY4" fmla="*/ 4162784 h 4162784"/>
                <a:gd name="connsiteX0" fmla="*/ 5730731 w 6424543"/>
                <a:gd name="connsiteY0" fmla="*/ 4162784 h 4162784"/>
                <a:gd name="connsiteX1" fmla="*/ 5869493 w 6424543"/>
                <a:gd name="connsiteY1" fmla="*/ 3607735 h 4162784"/>
                <a:gd name="connsiteX2" fmla="*/ 6424543 w 6424543"/>
                <a:gd name="connsiteY2" fmla="*/ 3468973 h 4162784"/>
                <a:gd name="connsiteX3" fmla="*/ 6063760 w 6424543"/>
                <a:gd name="connsiteY3" fmla="*/ 3829755 h 4162784"/>
                <a:gd name="connsiteX4" fmla="*/ 5730731 w 6424543"/>
                <a:gd name="connsiteY4" fmla="*/ 4162784 h 4162784"/>
                <a:gd name="connsiteX5" fmla="*/ 5329580 w 6424543"/>
                <a:gd name="connsiteY5" fmla="*/ 4162784 h 4162784"/>
                <a:gd name="connsiteX6" fmla="*/ 4756507 w 6424543"/>
                <a:gd name="connsiteY6" fmla="*/ 4162784 h 4162784"/>
                <a:gd name="connsiteX7" fmla="*/ 4240741 w 6424543"/>
                <a:gd name="connsiteY7" fmla="*/ 4162784 h 4162784"/>
                <a:gd name="connsiteX8" fmla="*/ 3839589 w 6424543"/>
                <a:gd name="connsiteY8" fmla="*/ 4162784 h 4162784"/>
                <a:gd name="connsiteX9" fmla="*/ 3323824 w 6424543"/>
                <a:gd name="connsiteY9" fmla="*/ 4162784 h 4162784"/>
                <a:gd name="connsiteX10" fmla="*/ 2922672 w 6424543"/>
                <a:gd name="connsiteY10" fmla="*/ 4162784 h 4162784"/>
                <a:gd name="connsiteX11" fmla="*/ 2521521 w 6424543"/>
                <a:gd name="connsiteY11" fmla="*/ 4162784 h 4162784"/>
                <a:gd name="connsiteX12" fmla="*/ 1891141 w 6424543"/>
                <a:gd name="connsiteY12" fmla="*/ 4162784 h 4162784"/>
                <a:gd name="connsiteX13" fmla="*/ 1260760 w 6424543"/>
                <a:gd name="connsiteY13" fmla="*/ 4162784 h 4162784"/>
                <a:gd name="connsiteX14" fmla="*/ 859609 w 6424543"/>
                <a:gd name="connsiteY14" fmla="*/ 4162784 h 4162784"/>
                <a:gd name="connsiteX15" fmla="*/ 0 w 6424543"/>
                <a:gd name="connsiteY15" fmla="*/ 4162784 h 4162784"/>
                <a:gd name="connsiteX16" fmla="*/ 0 w 6424543"/>
                <a:gd name="connsiteY16" fmla="*/ 3692984 h 4162784"/>
                <a:gd name="connsiteX17" fmla="*/ 0 w 6424543"/>
                <a:gd name="connsiteY17" fmla="*/ 3139929 h 4162784"/>
                <a:gd name="connsiteX18" fmla="*/ 0 w 6424543"/>
                <a:gd name="connsiteY18" fmla="*/ 2586873 h 4162784"/>
                <a:gd name="connsiteX19" fmla="*/ 0 w 6424543"/>
                <a:gd name="connsiteY19" fmla="*/ 2117073 h 4162784"/>
                <a:gd name="connsiteX20" fmla="*/ 0 w 6424543"/>
                <a:gd name="connsiteY20" fmla="*/ 1522390 h 4162784"/>
                <a:gd name="connsiteX21" fmla="*/ 0 w 6424543"/>
                <a:gd name="connsiteY21" fmla="*/ 886078 h 4162784"/>
                <a:gd name="connsiteX22" fmla="*/ 0 w 6424543"/>
                <a:gd name="connsiteY22" fmla="*/ 0 h 4162784"/>
                <a:gd name="connsiteX23" fmla="*/ 712539 w 6424543"/>
                <a:gd name="connsiteY23" fmla="*/ 0 h 4162784"/>
                <a:gd name="connsiteX24" fmla="*/ 1296589 w 6424543"/>
                <a:gd name="connsiteY24" fmla="*/ 0 h 4162784"/>
                <a:gd name="connsiteX25" fmla="*/ 1816393 w 6424543"/>
                <a:gd name="connsiteY25" fmla="*/ 0 h 4162784"/>
                <a:gd name="connsiteX26" fmla="*/ 2336196 w 6424543"/>
                <a:gd name="connsiteY26" fmla="*/ 0 h 4162784"/>
                <a:gd name="connsiteX27" fmla="*/ 3048737 w 6424543"/>
                <a:gd name="connsiteY27" fmla="*/ 0 h 4162784"/>
                <a:gd name="connsiteX28" fmla="*/ 3697031 w 6424543"/>
                <a:gd name="connsiteY28" fmla="*/ 0 h 4162784"/>
                <a:gd name="connsiteX29" fmla="*/ 4409572 w 6424543"/>
                <a:gd name="connsiteY29" fmla="*/ 0 h 4162784"/>
                <a:gd name="connsiteX30" fmla="*/ 4865130 w 6424543"/>
                <a:gd name="connsiteY30" fmla="*/ 0 h 4162784"/>
                <a:gd name="connsiteX31" fmla="*/ 5320689 w 6424543"/>
                <a:gd name="connsiteY31" fmla="*/ 0 h 4162784"/>
                <a:gd name="connsiteX32" fmla="*/ 5776247 w 6424543"/>
                <a:gd name="connsiteY32" fmla="*/ 0 h 4162784"/>
                <a:gd name="connsiteX33" fmla="*/ 6424543 w 6424543"/>
                <a:gd name="connsiteY33" fmla="*/ 0 h 4162784"/>
                <a:gd name="connsiteX34" fmla="*/ 6424543 w 6424543"/>
                <a:gd name="connsiteY34" fmla="*/ 578162 h 4162784"/>
                <a:gd name="connsiteX35" fmla="*/ 6424543 w 6424543"/>
                <a:gd name="connsiteY35" fmla="*/ 1052255 h 4162784"/>
                <a:gd name="connsiteX36" fmla="*/ 6424543 w 6424543"/>
                <a:gd name="connsiteY36" fmla="*/ 1561038 h 4162784"/>
                <a:gd name="connsiteX37" fmla="*/ 6424543 w 6424543"/>
                <a:gd name="connsiteY37" fmla="*/ 2139200 h 4162784"/>
                <a:gd name="connsiteX38" fmla="*/ 6424543 w 6424543"/>
                <a:gd name="connsiteY38" fmla="*/ 2786742 h 4162784"/>
                <a:gd name="connsiteX39" fmla="*/ 6424543 w 6424543"/>
                <a:gd name="connsiteY39" fmla="*/ 3468973 h 4162784"/>
                <a:gd name="connsiteX0" fmla="*/ 5730731 w 6424543"/>
                <a:gd name="connsiteY0" fmla="*/ 4162784 h 4162784"/>
                <a:gd name="connsiteX1" fmla="*/ 5869493 w 6424543"/>
                <a:gd name="connsiteY1" fmla="*/ 3607735 h 4162784"/>
                <a:gd name="connsiteX2" fmla="*/ 6424543 w 6424543"/>
                <a:gd name="connsiteY2" fmla="*/ 3468973 h 4162784"/>
                <a:gd name="connsiteX3" fmla="*/ 6091512 w 6424543"/>
                <a:gd name="connsiteY3" fmla="*/ 3802002 h 4162784"/>
                <a:gd name="connsiteX4" fmla="*/ 5730731 w 6424543"/>
                <a:gd name="connsiteY4" fmla="*/ 4162784 h 4162784"/>
                <a:gd name="connsiteX5" fmla="*/ 5329580 w 6424543"/>
                <a:gd name="connsiteY5" fmla="*/ 4162784 h 4162784"/>
                <a:gd name="connsiteX6" fmla="*/ 4641892 w 6424543"/>
                <a:gd name="connsiteY6" fmla="*/ 4162784 h 4162784"/>
                <a:gd name="connsiteX7" fmla="*/ 4240741 w 6424543"/>
                <a:gd name="connsiteY7" fmla="*/ 4162784 h 4162784"/>
                <a:gd name="connsiteX8" fmla="*/ 3610360 w 6424543"/>
                <a:gd name="connsiteY8" fmla="*/ 4162784 h 4162784"/>
                <a:gd name="connsiteX9" fmla="*/ 3094594 w 6424543"/>
                <a:gd name="connsiteY9" fmla="*/ 4162784 h 4162784"/>
                <a:gd name="connsiteX10" fmla="*/ 2578828 w 6424543"/>
                <a:gd name="connsiteY10" fmla="*/ 4162784 h 4162784"/>
                <a:gd name="connsiteX11" fmla="*/ 1891141 w 6424543"/>
                <a:gd name="connsiteY11" fmla="*/ 4162784 h 4162784"/>
                <a:gd name="connsiteX12" fmla="*/ 1203452 w 6424543"/>
                <a:gd name="connsiteY12" fmla="*/ 4162784 h 4162784"/>
                <a:gd name="connsiteX13" fmla="*/ 573072 w 6424543"/>
                <a:gd name="connsiteY13" fmla="*/ 4162784 h 4162784"/>
                <a:gd name="connsiteX14" fmla="*/ 0 w 6424543"/>
                <a:gd name="connsiteY14" fmla="*/ 4162784 h 4162784"/>
                <a:gd name="connsiteX15" fmla="*/ 0 w 6424543"/>
                <a:gd name="connsiteY15" fmla="*/ 3526473 h 4162784"/>
                <a:gd name="connsiteX16" fmla="*/ 0 w 6424543"/>
                <a:gd name="connsiteY16" fmla="*/ 2973417 h 4162784"/>
                <a:gd name="connsiteX17" fmla="*/ 0 w 6424543"/>
                <a:gd name="connsiteY17" fmla="*/ 2378734 h 4162784"/>
                <a:gd name="connsiteX18" fmla="*/ 0 w 6424543"/>
                <a:gd name="connsiteY18" fmla="*/ 1742422 h 4162784"/>
                <a:gd name="connsiteX19" fmla="*/ 0 w 6424543"/>
                <a:gd name="connsiteY19" fmla="*/ 1272623 h 4162784"/>
                <a:gd name="connsiteX20" fmla="*/ 0 w 6424543"/>
                <a:gd name="connsiteY20" fmla="*/ 594683 h 4162784"/>
                <a:gd name="connsiteX21" fmla="*/ 0 w 6424543"/>
                <a:gd name="connsiteY21" fmla="*/ 0 h 4162784"/>
                <a:gd name="connsiteX22" fmla="*/ 584048 w 6424543"/>
                <a:gd name="connsiteY22" fmla="*/ 0 h 4162784"/>
                <a:gd name="connsiteX23" fmla="*/ 1103852 w 6424543"/>
                <a:gd name="connsiteY23" fmla="*/ 0 h 4162784"/>
                <a:gd name="connsiteX24" fmla="*/ 1559411 w 6424543"/>
                <a:gd name="connsiteY24" fmla="*/ 0 h 4162784"/>
                <a:gd name="connsiteX25" fmla="*/ 2271951 w 6424543"/>
                <a:gd name="connsiteY25" fmla="*/ 0 h 4162784"/>
                <a:gd name="connsiteX26" fmla="*/ 2856000 w 6424543"/>
                <a:gd name="connsiteY26" fmla="*/ 0 h 4162784"/>
                <a:gd name="connsiteX27" fmla="*/ 3504295 w 6424543"/>
                <a:gd name="connsiteY27" fmla="*/ 0 h 4162784"/>
                <a:gd name="connsiteX28" fmla="*/ 4216835 w 6424543"/>
                <a:gd name="connsiteY28" fmla="*/ 0 h 4162784"/>
                <a:gd name="connsiteX29" fmla="*/ 4800885 w 6424543"/>
                <a:gd name="connsiteY29" fmla="*/ 0 h 4162784"/>
                <a:gd name="connsiteX30" fmla="*/ 5256443 w 6424543"/>
                <a:gd name="connsiteY30" fmla="*/ 0 h 4162784"/>
                <a:gd name="connsiteX31" fmla="*/ 5712002 w 6424543"/>
                <a:gd name="connsiteY31" fmla="*/ 0 h 4162784"/>
                <a:gd name="connsiteX32" fmla="*/ 6424543 w 6424543"/>
                <a:gd name="connsiteY32" fmla="*/ 0 h 4162784"/>
                <a:gd name="connsiteX33" fmla="*/ 6424543 w 6424543"/>
                <a:gd name="connsiteY33" fmla="*/ 474093 h 4162784"/>
                <a:gd name="connsiteX34" fmla="*/ 6424543 w 6424543"/>
                <a:gd name="connsiteY34" fmla="*/ 1052255 h 4162784"/>
                <a:gd name="connsiteX35" fmla="*/ 6424543 w 6424543"/>
                <a:gd name="connsiteY35" fmla="*/ 1561038 h 4162784"/>
                <a:gd name="connsiteX36" fmla="*/ 6424543 w 6424543"/>
                <a:gd name="connsiteY36" fmla="*/ 2139200 h 4162784"/>
                <a:gd name="connsiteX37" fmla="*/ 6424543 w 6424543"/>
                <a:gd name="connsiteY37" fmla="*/ 2752052 h 4162784"/>
                <a:gd name="connsiteX38" fmla="*/ 6424543 w 6424543"/>
                <a:gd name="connsiteY38" fmla="*/ 3468973 h 4162784"/>
                <a:gd name="connsiteX0" fmla="*/ 5730731 w 6424543"/>
                <a:gd name="connsiteY0" fmla="*/ 4162784 h 4162784"/>
                <a:gd name="connsiteX1" fmla="*/ 5869493 w 6424543"/>
                <a:gd name="connsiteY1" fmla="*/ 3607735 h 4162784"/>
                <a:gd name="connsiteX2" fmla="*/ 6424543 w 6424543"/>
                <a:gd name="connsiteY2" fmla="*/ 3468973 h 4162784"/>
                <a:gd name="connsiteX3" fmla="*/ 6063760 w 6424543"/>
                <a:gd name="connsiteY3" fmla="*/ 3829755 h 4162784"/>
                <a:gd name="connsiteX4" fmla="*/ 5730731 w 6424543"/>
                <a:gd name="connsiteY4" fmla="*/ 4162784 h 4162784"/>
                <a:gd name="connsiteX5" fmla="*/ 5329580 w 6424543"/>
                <a:gd name="connsiteY5" fmla="*/ 4162784 h 4162784"/>
                <a:gd name="connsiteX6" fmla="*/ 4756507 w 6424543"/>
                <a:gd name="connsiteY6" fmla="*/ 4162784 h 4162784"/>
                <a:gd name="connsiteX7" fmla="*/ 4240741 w 6424543"/>
                <a:gd name="connsiteY7" fmla="*/ 4162784 h 4162784"/>
                <a:gd name="connsiteX8" fmla="*/ 3839589 w 6424543"/>
                <a:gd name="connsiteY8" fmla="*/ 4162784 h 4162784"/>
                <a:gd name="connsiteX9" fmla="*/ 3323824 w 6424543"/>
                <a:gd name="connsiteY9" fmla="*/ 4162784 h 4162784"/>
                <a:gd name="connsiteX10" fmla="*/ 2922672 w 6424543"/>
                <a:gd name="connsiteY10" fmla="*/ 4162784 h 4162784"/>
                <a:gd name="connsiteX11" fmla="*/ 2521521 w 6424543"/>
                <a:gd name="connsiteY11" fmla="*/ 4162784 h 4162784"/>
                <a:gd name="connsiteX12" fmla="*/ 1891141 w 6424543"/>
                <a:gd name="connsiteY12" fmla="*/ 4162784 h 4162784"/>
                <a:gd name="connsiteX13" fmla="*/ 1260760 w 6424543"/>
                <a:gd name="connsiteY13" fmla="*/ 4162784 h 4162784"/>
                <a:gd name="connsiteX14" fmla="*/ 859609 w 6424543"/>
                <a:gd name="connsiteY14" fmla="*/ 4162784 h 4162784"/>
                <a:gd name="connsiteX15" fmla="*/ 0 w 6424543"/>
                <a:gd name="connsiteY15" fmla="*/ 4162784 h 4162784"/>
                <a:gd name="connsiteX16" fmla="*/ 0 w 6424543"/>
                <a:gd name="connsiteY16" fmla="*/ 3692984 h 4162784"/>
                <a:gd name="connsiteX17" fmla="*/ 0 w 6424543"/>
                <a:gd name="connsiteY17" fmla="*/ 3139929 h 4162784"/>
                <a:gd name="connsiteX18" fmla="*/ 0 w 6424543"/>
                <a:gd name="connsiteY18" fmla="*/ 2586873 h 4162784"/>
                <a:gd name="connsiteX19" fmla="*/ 0 w 6424543"/>
                <a:gd name="connsiteY19" fmla="*/ 2117073 h 4162784"/>
                <a:gd name="connsiteX20" fmla="*/ 0 w 6424543"/>
                <a:gd name="connsiteY20" fmla="*/ 1522390 h 4162784"/>
                <a:gd name="connsiteX21" fmla="*/ 0 w 6424543"/>
                <a:gd name="connsiteY21" fmla="*/ 886078 h 4162784"/>
                <a:gd name="connsiteX22" fmla="*/ 0 w 6424543"/>
                <a:gd name="connsiteY22" fmla="*/ 0 h 4162784"/>
                <a:gd name="connsiteX23" fmla="*/ 712539 w 6424543"/>
                <a:gd name="connsiteY23" fmla="*/ 0 h 4162784"/>
                <a:gd name="connsiteX24" fmla="*/ 1296589 w 6424543"/>
                <a:gd name="connsiteY24" fmla="*/ 0 h 4162784"/>
                <a:gd name="connsiteX25" fmla="*/ 1816393 w 6424543"/>
                <a:gd name="connsiteY25" fmla="*/ 0 h 4162784"/>
                <a:gd name="connsiteX26" fmla="*/ 2336196 w 6424543"/>
                <a:gd name="connsiteY26" fmla="*/ 0 h 4162784"/>
                <a:gd name="connsiteX27" fmla="*/ 3048737 w 6424543"/>
                <a:gd name="connsiteY27" fmla="*/ 0 h 4162784"/>
                <a:gd name="connsiteX28" fmla="*/ 3697031 w 6424543"/>
                <a:gd name="connsiteY28" fmla="*/ 0 h 4162784"/>
                <a:gd name="connsiteX29" fmla="*/ 4409572 w 6424543"/>
                <a:gd name="connsiteY29" fmla="*/ 0 h 4162784"/>
                <a:gd name="connsiteX30" fmla="*/ 4865130 w 6424543"/>
                <a:gd name="connsiteY30" fmla="*/ 0 h 4162784"/>
                <a:gd name="connsiteX31" fmla="*/ 5320689 w 6424543"/>
                <a:gd name="connsiteY31" fmla="*/ 0 h 4162784"/>
                <a:gd name="connsiteX32" fmla="*/ 5776247 w 6424543"/>
                <a:gd name="connsiteY32" fmla="*/ 0 h 4162784"/>
                <a:gd name="connsiteX33" fmla="*/ 6424543 w 6424543"/>
                <a:gd name="connsiteY33" fmla="*/ 0 h 4162784"/>
                <a:gd name="connsiteX34" fmla="*/ 6424543 w 6424543"/>
                <a:gd name="connsiteY34" fmla="*/ 578162 h 4162784"/>
                <a:gd name="connsiteX35" fmla="*/ 6424543 w 6424543"/>
                <a:gd name="connsiteY35" fmla="*/ 1052255 h 4162784"/>
                <a:gd name="connsiteX36" fmla="*/ 6424543 w 6424543"/>
                <a:gd name="connsiteY36" fmla="*/ 1561038 h 4162784"/>
                <a:gd name="connsiteX37" fmla="*/ 6424543 w 6424543"/>
                <a:gd name="connsiteY37" fmla="*/ 2139200 h 4162784"/>
                <a:gd name="connsiteX38" fmla="*/ 6424543 w 6424543"/>
                <a:gd name="connsiteY38" fmla="*/ 2786742 h 4162784"/>
                <a:gd name="connsiteX39" fmla="*/ 6424543 w 6424543"/>
                <a:gd name="connsiteY39" fmla="*/ 3468973 h 41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24543" h="4162784" stroke="0" extrusionOk="0">
                  <a:moveTo>
                    <a:pt x="0" y="0"/>
                  </a:moveTo>
                  <a:cubicBezTo>
                    <a:pt x="263185" y="-125108"/>
                    <a:pt x="305970" y="95679"/>
                    <a:pt x="584048" y="0"/>
                  </a:cubicBezTo>
                  <a:cubicBezTo>
                    <a:pt x="774002" y="-85306"/>
                    <a:pt x="1003432" y="-16118"/>
                    <a:pt x="1232343" y="0"/>
                  </a:cubicBezTo>
                  <a:cubicBezTo>
                    <a:pt x="1483086" y="-15569"/>
                    <a:pt x="1452757" y="51836"/>
                    <a:pt x="1687902" y="0"/>
                  </a:cubicBezTo>
                  <a:cubicBezTo>
                    <a:pt x="1913127" y="-74545"/>
                    <a:pt x="2250877" y="-22857"/>
                    <a:pt x="2400442" y="0"/>
                  </a:cubicBezTo>
                  <a:cubicBezTo>
                    <a:pt x="2528927" y="13802"/>
                    <a:pt x="2674369" y="25386"/>
                    <a:pt x="3048737" y="0"/>
                  </a:cubicBezTo>
                  <a:cubicBezTo>
                    <a:pt x="3321969" y="-43555"/>
                    <a:pt x="3584395" y="150883"/>
                    <a:pt x="3761277" y="0"/>
                  </a:cubicBezTo>
                  <a:cubicBezTo>
                    <a:pt x="3977573" y="-46977"/>
                    <a:pt x="4045838" y="50734"/>
                    <a:pt x="4152590" y="0"/>
                  </a:cubicBezTo>
                  <a:cubicBezTo>
                    <a:pt x="4318523" y="-26008"/>
                    <a:pt x="4701570" y="69595"/>
                    <a:pt x="4800885" y="0"/>
                  </a:cubicBezTo>
                  <a:cubicBezTo>
                    <a:pt x="4936854" y="-94979"/>
                    <a:pt x="5098420" y="-250"/>
                    <a:pt x="5384934" y="0"/>
                  </a:cubicBezTo>
                  <a:cubicBezTo>
                    <a:pt x="5655584" y="-10666"/>
                    <a:pt x="5651208" y="22589"/>
                    <a:pt x="5776247" y="0"/>
                  </a:cubicBezTo>
                  <a:cubicBezTo>
                    <a:pt x="5938446" y="-14331"/>
                    <a:pt x="6211074" y="59725"/>
                    <a:pt x="6424543" y="0"/>
                  </a:cubicBezTo>
                  <a:cubicBezTo>
                    <a:pt x="6459801" y="222629"/>
                    <a:pt x="6424640" y="386689"/>
                    <a:pt x="6424543" y="543472"/>
                  </a:cubicBezTo>
                  <a:cubicBezTo>
                    <a:pt x="6485802" y="654521"/>
                    <a:pt x="6405726" y="815132"/>
                    <a:pt x="6424543" y="1191014"/>
                  </a:cubicBezTo>
                  <a:cubicBezTo>
                    <a:pt x="6453750" y="1512597"/>
                    <a:pt x="6459163" y="1595059"/>
                    <a:pt x="6424543" y="1838556"/>
                  </a:cubicBezTo>
                  <a:cubicBezTo>
                    <a:pt x="6455485" y="2084961"/>
                    <a:pt x="6388143" y="2163321"/>
                    <a:pt x="6424543" y="2312649"/>
                  </a:cubicBezTo>
                  <a:cubicBezTo>
                    <a:pt x="6493851" y="2506808"/>
                    <a:pt x="6334269" y="2685512"/>
                    <a:pt x="6424543" y="2821431"/>
                  </a:cubicBezTo>
                  <a:cubicBezTo>
                    <a:pt x="6371921" y="2999596"/>
                    <a:pt x="6371833" y="3172874"/>
                    <a:pt x="6424543" y="3468973"/>
                  </a:cubicBezTo>
                  <a:cubicBezTo>
                    <a:pt x="6269473" y="3603964"/>
                    <a:pt x="6211105" y="3694730"/>
                    <a:pt x="6091512" y="3802002"/>
                  </a:cubicBezTo>
                  <a:cubicBezTo>
                    <a:pt x="6003407" y="3946023"/>
                    <a:pt x="5853537" y="4006614"/>
                    <a:pt x="5730731" y="4162784"/>
                  </a:cubicBezTo>
                  <a:cubicBezTo>
                    <a:pt x="5484482" y="4199264"/>
                    <a:pt x="5460560" y="4162677"/>
                    <a:pt x="5272272" y="4162784"/>
                  </a:cubicBezTo>
                  <a:cubicBezTo>
                    <a:pt x="5131495" y="4184487"/>
                    <a:pt x="4870200" y="4137531"/>
                    <a:pt x="4756507" y="4162784"/>
                  </a:cubicBezTo>
                  <a:cubicBezTo>
                    <a:pt x="4617336" y="4290337"/>
                    <a:pt x="4523804" y="4152344"/>
                    <a:pt x="4298048" y="4162784"/>
                  </a:cubicBezTo>
                  <a:cubicBezTo>
                    <a:pt x="4097329" y="4205511"/>
                    <a:pt x="4033511" y="4172073"/>
                    <a:pt x="3782282" y="4162784"/>
                  </a:cubicBezTo>
                  <a:cubicBezTo>
                    <a:pt x="3580297" y="4269384"/>
                    <a:pt x="3360736" y="4043322"/>
                    <a:pt x="3151902" y="4162784"/>
                  </a:cubicBezTo>
                  <a:cubicBezTo>
                    <a:pt x="2911881" y="4268848"/>
                    <a:pt x="2877773" y="4111716"/>
                    <a:pt x="2693443" y="4162784"/>
                  </a:cubicBezTo>
                  <a:cubicBezTo>
                    <a:pt x="2578248" y="4231239"/>
                    <a:pt x="2293000" y="4180153"/>
                    <a:pt x="2177677" y="4162784"/>
                  </a:cubicBezTo>
                  <a:cubicBezTo>
                    <a:pt x="1979655" y="4178746"/>
                    <a:pt x="1957937" y="4132753"/>
                    <a:pt x="1776525" y="4162784"/>
                  </a:cubicBezTo>
                  <a:cubicBezTo>
                    <a:pt x="1689422" y="4242745"/>
                    <a:pt x="1429096" y="3997253"/>
                    <a:pt x="1146145" y="4162784"/>
                  </a:cubicBezTo>
                  <a:cubicBezTo>
                    <a:pt x="847432" y="4285806"/>
                    <a:pt x="828447" y="4128311"/>
                    <a:pt x="515765" y="4162784"/>
                  </a:cubicBezTo>
                  <a:cubicBezTo>
                    <a:pt x="222873" y="4201726"/>
                    <a:pt x="244115" y="4139753"/>
                    <a:pt x="0" y="4162784"/>
                  </a:cubicBezTo>
                  <a:cubicBezTo>
                    <a:pt x="-35314" y="3952711"/>
                    <a:pt x="59057" y="3810201"/>
                    <a:pt x="0" y="3568101"/>
                  </a:cubicBezTo>
                  <a:cubicBezTo>
                    <a:pt x="-35562" y="3295250"/>
                    <a:pt x="66110" y="3287568"/>
                    <a:pt x="0" y="3056673"/>
                  </a:cubicBezTo>
                  <a:cubicBezTo>
                    <a:pt x="-69772" y="2868007"/>
                    <a:pt x="96068" y="2739583"/>
                    <a:pt x="0" y="2586873"/>
                  </a:cubicBezTo>
                  <a:cubicBezTo>
                    <a:pt x="-43593" y="2362379"/>
                    <a:pt x="23345" y="2275506"/>
                    <a:pt x="0" y="1992189"/>
                  </a:cubicBezTo>
                  <a:cubicBezTo>
                    <a:pt x="-94108" y="1710623"/>
                    <a:pt x="99412" y="1690543"/>
                    <a:pt x="0" y="1355878"/>
                  </a:cubicBezTo>
                  <a:cubicBezTo>
                    <a:pt x="-49597" y="1002344"/>
                    <a:pt x="48827" y="972949"/>
                    <a:pt x="0" y="761195"/>
                  </a:cubicBezTo>
                  <a:cubicBezTo>
                    <a:pt x="31709" y="540422"/>
                    <a:pt x="30287" y="241793"/>
                    <a:pt x="0" y="0"/>
                  </a:cubicBezTo>
                  <a:close/>
                </a:path>
                <a:path w="6424543" h="4162784" fill="darkenLess" stroke="0" extrusionOk="0">
                  <a:moveTo>
                    <a:pt x="5730731" y="4162784"/>
                  </a:moveTo>
                  <a:cubicBezTo>
                    <a:pt x="5736203" y="4055986"/>
                    <a:pt x="5921382" y="3817979"/>
                    <a:pt x="5869493" y="3607735"/>
                  </a:cubicBezTo>
                  <a:cubicBezTo>
                    <a:pt x="6000608" y="3507063"/>
                    <a:pt x="6127863" y="3554300"/>
                    <a:pt x="6424543" y="3468973"/>
                  </a:cubicBezTo>
                  <a:cubicBezTo>
                    <a:pt x="6277027" y="3623977"/>
                    <a:pt x="6161991" y="3741615"/>
                    <a:pt x="6098451" y="3795064"/>
                  </a:cubicBezTo>
                  <a:cubicBezTo>
                    <a:pt x="5992209" y="3836636"/>
                    <a:pt x="5816885" y="4050485"/>
                    <a:pt x="5730731" y="4162784"/>
                  </a:cubicBezTo>
                  <a:close/>
                </a:path>
                <a:path w="6424543" h="4162784" fill="none" extrusionOk="0">
                  <a:moveTo>
                    <a:pt x="5730731" y="4162784"/>
                  </a:moveTo>
                  <a:cubicBezTo>
                    <a:pt x="5793962" y="4064497"/>
                    <a:pt x="5893503" y="3879421"/>
                    <a:pt x="5869493" y="3607735"/>
                  </a:cubicBezTo>
                  <a:cubicBezTo>
                    <a:pt x="6119796" y="3558672"/>
                    <a:pt x="6184946" y="3576244"/>
                    <a:pt x="6424543" y="3468973"/>
                  </a:cubicBezTo>
                  <a:cubicBezTo>
                    <a:pt x="6394871" y="3656636"/>
                    <a:pt x="6193872" y="3651961"/>
                    <a:pt x="6063760" y="3829755"/>
                  </a:cubicBezTo>
                  <a:cubicBezTo>
                    <a:pt x="5943577" y="3996770"/>
                    <a:pt x="5760995" y="4040550"/>
                    <a:pt x="5730731" y="4162784"/>
                  </a:cubicBezTo>
                  <a:cubicBezTo>
                    <a:pt x="5624136" y="4215212"/>
                    <a:pt x="5527476" y="4166344"/>
                    <a:pt x="5329580" y="4162784"/>
                  </a:cubicBezTo>
                  <a:cubicBezTo>
                    <a:pt x="5157819" y="4158821"/>
                    <a:pt x="5058819" y="4026581"/>
                    <a:pt x="4756507" y="4162784"/>
                  </a:cubicBezTo>
                  <a:cubicBezTo>
                    <a:pt x="4459083" y="4263749"/>
                    <a:pt x="4395658" y="4173477"/>
                    <a:pt x="4240741" y="4162784"/>
                  </a:cubicBezTo>
                  <a:cubicBezTo>
                    <a:pt x="4097669" y="4251135"/>
                    <a:pt x="4032269" y="4135314"/>
                    <a:pt x="3839589" y="4162784"/>
                  </a:cubicBezTo>
                  <a:cubicBezTo>
                    <a:pt x="3672494" y="4163682"/>
                    <a:pt x="3426744" y="4139198"/>
                    <a:pt x="3323824" y="4162784"/>
                  </a:cubicBezTo>
                  <a:cubicBezTo>
                    <a:pt x="3169244" y="4214556"/>
                    <a:pt x="3012623" y="4114035"/>
                    <a:pt x="2922672" y="4162784"/>
                  </a:cubicBezTo>
                  <a:cubicBezTo>
                    <a:pt x="2819418" y="4203373"/>
                    <a:pt x="2627776" y="4119268"/>
                    <a:pt x="2521521" y="4162784"/>
                  </a:cubicBezTo>
                  <a:cubicBezTo>
                    <a:pt x="2379707" y="4163314"/>
                    <a:pt x="2119973" y="4115637"/>
                    <a:pt x="1891141" y="4162784"/>
                  </a:cubicBezTo>
                  <a:cubicBezTo>
                    <a:pt x="1659305" y="4121086"/>
                    <a:pt x="1513814" y="4081114"/>
                    <a:pt x="1260760" y="4162784"/>
                  </a:cubicBezTo>
                  <a:cubicBezTo>
                    <a:pt x="1027309" y="4203764"/>
                    <a:pt x="1052115" y="4135120"/>
                    <a:pt x="859609" y="4162784"/>
                  </a:cubicBezTo>
                  <a:cubicBezTo>
                    <a:pt x="840240" y="4154821"/>
                    <a:pt x="296384" y="3989000"/>
                    <a:pt x="0" y="4162784"/>
                  </a:cubicBezTo>
                  <a:cubicBezTo>
                    <a:pt x="-11476" y="3947192"/>
                    <a:pt x="15691" y="3855514"/>
                    <a:pt x="0" y="3692984"/>
                  </a:cubicBezTo>
                  <a:cubicBezTo>
                    <a:pt x="-45686" y="3573867"/>
                    <a:pt x="23541" y="3461701"/>
                    <a:pt x="0" y="3139929"/>
                  </a:cubicBezTo>
                  <a:cubicBezTo>
                    <a:pt x="-19056" y="2862905"/>
                    <a:pt x="55798" y="2775378"/>
                    <a:pt x="0" y="2586873"/>
                  </a:cubicBezTo>
                  <a:cubicBezTo>
                    <a:pt x="-48465" y="2411445"/>
                    <a:pt x="12953" y="2233580"/>
                    <a:pt x="0" y="2117073"/>
                  </a:cubicBezTo>
                  <a:cubicBezTo>
                    <a:pt x="28699" y="1964570"/>
                    <a:pt x="-21593" y="1678374"/>
                    <a:pt x="0" y="1522390"/>
                  </a:cubicBezTo>
                  <a:cubicBezTo>
                    <a:pt x="-31726" y="1380345"/>
                    <a:pt x="72140" y="1026974"/>
                    <a:pt x="0" y="886078"/>
                  </a:cubicBezTo>
                  <a:cubicBezTo>
                    <a:pt x="2536" y="635670"/>
                    <a:pt x="193237" y="164558"/>
                    <a:pt x="0" y="0"/>
                  </a:cubicBezTo>
                  <a:cubicBezTo>
                    <a:pt x="294469" y="-116750"/>
                    <a:pt x="433242" y="-15283"/>
                    <a:pt x="712539" y="0"/>
                  </a:cubicBezTo>
                  <a:cubicBezTo>
                    <a:pt x="1004813" y="-57980"/>
                    <a:pt x="1143408" y="61720"/>
                    <a:pt x="1296589" y="0"/>
                  </a:cubicBezTo>
                  <a:cubicBezTo>
                    <a:pt x="1413360" y="-57678"/>
                    <a:pt x="1680909" y="36201"/>
                    <a:pt x="1816393" y="0"/>
                  </a:cubicBezTo>
                  <a:cubicBezTo>
                    <a:pt x="2000211" y="24901"/>
                    <a:pt x="2189510" y="-10015"/>
                    <a:pt x="2336196" y="0"/>
                  </a:cubicBezTo>
                  <a:cubicBezTo>
                    <a:pt x="2510291" y="-10606"/>
                    <a:pt x="2725802" y="21491"/>
                    <a:pt x="3048737" y="0"/>
                  </a:cubicBezTo>
                  <a:cubicBezTo>
                    <a:pt x="3358607" y="-38533"/>
                    <a:pt x="3391876" y="52343"/>
                    <a:pt x="3697031" y="0"/>
                  </a:cubicBezTo>
                  <a:cubicBezTo>
                    <a:pt x="3973494" y="32627"/>
                    <a:pt x="4056818" y="91696"/>
                    <a:pt x="4409572" y="0"/>
                  </a:cubicBezTo>
                  <a:cubicBezTo>
                    <a:pt x="4663535" y="-47564"/>
                    <a:pt x="4615570" y="53554"/>
                    <a:pt x="4865130" y="0"/>
                  </a:cubicBezTo>
                  <a:cubicBezTo>
                    <a:pt x="5059860" y="-5179"/>
                    <a:pt x="5207082" y="-13755"/>
                    <a:pt x="5320689" y="0"/>
                  </a:cubicBezTo>
                  <a:cubicBezTo>
                    <a:pt x="5360790" y="-52085"/>
                    <a:pt x="5614874" y="38891"/>
                    <a:pt x="5776247" y="0"/>
                  </a:cubicBezTo>
                  <a:cubicBezTo>
                    <a:pt x="5907068" y="51454"/>
                    <a:pt x="6257684" y="-36168"/>
                    <a:pt x="6424543" y="0"/>
                  </a:cubicBezTo>
                  <a:cubicBezTo>
                    <a:pt x="6514011" y="252080"/>
                    <a:pt x="6448931" y="355182"/>
                    <a:pt x="6424543" y="578162"/>
                  </a:cubicBezTo>
                  <a:cubicBezTo>
                    <a:pt x="6495899" y="739648"/>
                    <a:pt x="6370439" y="912275"/>
                    <a:pt x="6424543" y="1052255"/>
                  </a:cubicBezTo>
                  <a:cubicBezTo>
                    <a:pt x="6505844" y="1245843"/>
                    <a:pt x="6421676" y="1377245"/>
                    <a:pt x="6424543" y="1561038"/>
                  </a:cubicBezTo>
                  <a:cubicBezTo>
                    <a:pt x="6374900" y="1762506"/>
                    <a:pt x="6443735" y="1946021"/>
                    <a:pt x="6424543" y="2139200"/>
                  </a:cubicBezTo>
                  <a:cubicBezTo>
                    <a:pt x="6424147" y="2277494"/>
                    <a:pt x="6364708" y="2616233"/>
                    <a:pt x="6424543" y="2786742"/>
                  </a:cubicBezTo>
                  <a:cubicBezTo>
                    <a:pt x="6497965" y="2956414"/>
                    <a:pt x="6303225" y="3143493"/>
                    <a:pt x="6424543" y="3468973"/>
                  </a:cubicBezTo>
                </a:path>
                <a:path w="6424543" h="4162784" fill="none" stroke="0" extrusionOk="0">
                  <a:moveTo>
                    <a:pt x="5730731" y="4162784"/>
                  </a:moveTo>
                  <a:cubicBezTo>
                    <a:pt x="5674164" y="3977923"/>
                    <a:pt x="5848931" y="3710299"/>
                    <a:pt x="5869493" y="3607735"/>
                  </a:cubicBezTo>
                  <a:cubicBezTo>
                    <a:pt x="6091086" y="3517684"/>
                    <a:pt x="6326729" y="3515140"/>
                    <a:pt x="6424543" y="3468973"/>
                  </a:cubicBezTo>
                  <a:cubicBezTo>
                    <a:pt x="6369053" y="3614720"/>
                    <a:pt x="6197477" y="3743394"/>
                    <a:pt x="6091512" y="3802002"/>
                  </a:cubicBezTo>
                  <a:cubicBezTo>
                    <a:pt x="6017462" y="3895247"/>
                    <a:pt x="5822608" y="3962231"/>
                    <a:pt x="5730731" y="4162784"/>
                  </a:cubicBezTo>
                  <a:cubicBezTo>
                    <a:pt x="5674425" y="4158224"/>
                    <a:pt x="5466365" y="4134121"/>
                    <a:pt x="5329580" y="4162784"/>
                  </a:cubicBezTo>
                  <a:cubicBezTo>
                    <a:pt x="5168770" y="4197517"/>
                    <a:pt x="5017215" y="4100404"/>
                    <a:pt x="4641892" y="4162784"/>
                  </a:cubicBezTo>
                  <a:cubicBezTo>
                    <a:pt x="4361731" y="4173651"/>
                    <a:pt x="4387245" y="4138347"/>
                    <a:pt x="4240741" y="4162784"/>
                  </a:cubicBezTo>
                  <a:cubicBezTo>
                    <a:pt x="4091090" y="4257441"/>
                    <a:pt x="3857699" y="4169740"/>
                    <a:pt x="3610360" y="4162784"/>
                  </a:cubicBezTo>
                  <a:cubicBezTo>
                    <a:pt x="3371549" y="4179930"/>
                    <a:pt x="3269071" y="4154868"/>
                    <a:pt x="3094594" y="4162784"/>
                  </a:cubicBezTo>
                  <a:cubicBezTo>
                    <a:pt x="2872689" y="4239305"/>
                    <a:pt x="2729578" y="4124255"/>
                    <a:pt x="2578828" y="4162784"/>
                  </a:cubicBezTo>
                  <a:cubicBezTo>
                    <a:pt x="2525297" y="4223296"/>
                    <a:pt x="2096512" y="4199878"/>
                    <a:pt x="1891141" y="4162784"/>
                  </a:cubicBezTo>
                  <a:cubicBezTo>
                    <a:pt x="1754666" y="4218478"/>
                    <a:pt x="1472357" y="3985086"/>
                    <a:pt x="1203452" y="4162784"/>
                  </a:cubicBezTo>
                  <a:cubicBezTo>
                    <a:pt x="1026950" y="4277868"/>
                    <a:pt x="787213" y="4097922"/>
                    <a:pt x="573072" y="4162784"/>
                  </a:cubicBezTo>
                  <a:cubicBezTo>
                    <a:pt x="273343" y="4229158"/>
                    <a:pt x="208405" y="4100541"/>
                    <a:pt x="0" y="4162784"/>
                  </a:cubicBezTo>
                  <a:cubicBezTo>
                    <a:pt x="-40435" y="3864207"/>
                    <a:pt x="39207" y="3775672"/>
                    <a:pt x="0" y="3526473"/>
                  </a:cubicBezTo>
                  <a:cubicBezTo>
                    <a:pt x="13880" y="3238931"/>
                    <a:pt x="68692" y="3153712"/>
                    <a:pt x="0" y="2973417"/>
                  </a:cubicBezTo>
                  <a:cubicBezTo>
                    <a:pt x="-133897" y="2756039"/>
                    <a:pt x="16573" y="2606063"/>
                    <a:pt x="0" y="2378734"/>
                  </a:cubicBezTo>
                  <a:cubicBezTo>
                    <a:pt x="12507" y="2243066"/>
                    <a:pt x="145510" y="1931307"/>
                    <a:pt x="0" y="1742422"/>
                  </a:cubicBezTo>
                  <a:cubicBezTo>
                    <a:pt x="-74772" y="1570402"/>
                    <a:pt x="36782" y="1405633"/>
                    <a:pt x="0" y="1272623"/>
                  </a:cubicBezTo>
                  <a:cubicBezTo>
                    <a:pt x="-19787" y="1186050"/>
                    <a:pt x="51578" y="736764"/>
                    <a:pt x="0" y="594683"/>
                  </a:cubicBezTo>
                  <a:cubicBezTo>
                    <a:pt x="12467" y="466040"/>
                    <a:pt x="28832" y="259456"/>
                    <a:pt x="0" y="0"/>
                  </a:cubicBezTo>
                  <a:cubicBezTo>
                    <a:pt x="284898" y="-36468"/>
                    <a:pt x="404159" y="22762"/>
                    <a:pt x="584048" y="0"/>
                  </a:cubicBezTo>
                  <a:cubicBezTo>
                    <a:pt x="809980" y="12280"/>
                    <a:pt x="891063" y="74895"/>
                    <a:pt x="1103852" y="0"/>
                  </a:cubicBezTo>
                  <a:cubicBezTo>
                    <a:pt x="1299398" y="-51950"/>
                    <a:pt x="1361409" y="72945"/>
                    <a:pt x="1559411" y="0"/>
                  </a:cubicBezTo>
                  <a:cubicBezTo>
                    <a:pt x="1777088" y="62555"/>
                    <a:pt x="1980084" y="21512"/>
                    <a:pt x="2271951" y="0"/>
                  </a:cubicBezTo>
                  <a:cubicBezTo>
                    <a:pt x="2590523" y="-20295"/>
                    <a:pt x="2573190" y="66365"/>
                    <a:pt x="2856000" y="0"/>
                  </a:cubicBezTo>
                  <a:cubicBezTo>
                    <a:pt x="3030628" y="-46190"/>
                    <a:pt x="3287156" y="55124"/>
                    <a:pt x="3504295" y="0"/>
                  </a:cubicBezTo>
                  <a:cubicBezTo>
                    <a:pt x="3610472" y="-12977"/>
                    <a:pt x="4030861" y="130524"/>
                    <a:pt x="4216835" y="0"/>
                  </a:cubicBezTo>
                  <a:cubicBezTo>
                    <a:pt x="4408015" y="-148233"/>
                    <a:pt x="4529167" y="-8754"/>
                    <a:pt x="4800885" y="0"/>
                  </a:cubicBezTo>
                  <a:cubicBezTo>
                    <a:pt x="5049389" y="-21065"/>
                    <a:pt x="5126773" y="45322"/>
                    <a:pt x="5256443" y="0"/>
                  </a:cubicBezTo>
                  <a:cubicBezTo>
                    <a:pt x="5423465" y="-78947"/>
                    <a:pt x="5628636" y="-44474"/>
                    <a:pt x="5712002" y="0"/>
                  </a:cubicBezTo>
                  <a:cubicBezTo>
                    <a:pt x="5772766" y="46540"/>
                    <a:pt x="6160540" y="4642"/>
                    <a:pt x="6424543" y="0"/>
                  </a:cubicBezTo>
                  <a:cubicBezTo>
                    <a:pt x="6394237" y="141718"/>
                    <a:pt x="6419806" y="249501"/>
                    <a:pt x="6424543" y="474093"/>
                  </a:cubicBezTo>
                  <a:cubicBezTo>
                    <a:pt x="6496288" y="612090"/>
                    <a:pt x="6357956" y="864016"/>
                    <a:pt x="6424543" y="1052255"/>
                  </a:cubicBezTo>
                  <a:cubicBezTo>
                    <a:pt x="6491008" y="1210854"/>
                    <a:pt x="6348228" y="1420471"/>
                    <a:pt x="6424543" y="1561038"/>
                  </a:cubicBezTo>
                  <a:cubicBezTo>
                    <a:pt x="6461396" y="1713819"/>
                    <a:pt x="6456556" y="1980575"/>
                    <a:pt x="6424543" y="2139200"/>
                  </a:cubicBezTo>
                  <a:cubicBezTo>
                    <a:pt x="6506104" y="2296774"/>
                    <a:pt x="6436268" y="2499112"/>
                    <a:pt x="6424543" y="2752052"/>
                  </a:cubicBezTo>
                  <a:cubicBezTo>
                    <a:pt x="6459768" y="3023030"/>
                    <a:pt x="6413574" y="3119603"/>
                    <a:pt x="6424543" y="3468973"/>
                  </a:cubicBezTo>
                </a:path>
                <a:path w="6424543" h="4162784" fill="none" stroke="0" extrusionOk="0">
                  <a:moveTo>
                    <a:pt x="5730731" y="4162784"/>
                  </a:moveTo>
                  <a:cubicBezTo>
                    <a:pt x="5777065" y="4030980"/>
                    <a:pt x="5805259" y="3903708"/>
                    <a:pt x="5869493" y="3607735"/>
                  </a:cubicBezTo>
                  <a:cubicBezTo>
                    <a:pt x="6142453" y="3517878"/>
                    <a:pt x="6213503" y="3585306"/>
                    <a:pt x="6424543" y="3468973"/>
                  </a:cubicBezTo>
                  <a:cubicBezTo>
                    <a:pt x="6395747" y="3641112"/>
                    <a:pt x="6202689" y="3630902"/>
                    <a:pt x="6063760" y="3829755"/>
                  </a:cubicBezTo>
                  <a:cubicBezTo>
                    <a:pt x="5980536" y="4012878"/>
                    <a:pt x="5798476" y="4051528"/>
                    <a:pt x="5730731" y="4162784"/>
                  </a:cubicBezTo>
                  <a:cubicBezTo>
                    <a:pt x="5669622" y="4173903"/>
                    <a:pt x="5540582" y="4168676"/>
                    <a:pt x="5329580" y="4162784"/>
                  </a:cubicBezTo>
                  <a:cubicBezTo>
                    <a:pt x="5085338" y="4186396"/>
                    <a:pt x="5075061" y="4071873"/>
                    <a:pt x="4756507" y="4162784"/>
                  </a:cubicBezTo>
                  <a:cubicBezTo>
                    <a:pt x="4493582" y="4298904"/>
                    <a:pt x="4385337" y="4115489"/>
                    <a:pt x="4240741" y="4162784"/>
                  </a:cubicBezTo>
                  <a:cubicBezTo>
                    <a:pt x="4132530" y="4187652"/>
                    <a:pt x="3990345" y="4122922"/>
                    <a:pt x="3839589" y="4162784"/>
                  </a:cubicBezTo>
                  <a:cubicBezTo>
                    <a:pt x="3682935" y="4176776"/>
                    <a:pt x="3433800" y="4183052"/>
                    <a:pt x="3323824" y="4162784"/>
                  </a:cubicBezTo>
                  <a:cubicBezTo>
                    <a:pt x="3169630" y="4195058"/>
                    <a:pt x="3035987" y="4141535"/>
                    <a:pt x="2922672" y="4162784"/>
                  </a:cubicBezTo>
                  <a:cubicBezTo>
                    <a:pt x="2848920" y="4210086"/>
                    <a:pt x="2616995" y="4156740"/>
                    <a:pt x="2521521" y="4162784"/>
                  </a:cubicBezTo>
                  <a:cubicBezTo>
                    <a:pt x="2431199" y="4203220"/>
                    <a:pt x="2045137" y="4135876"/>
                    <a:pt x="1891141" y="4162784"/>
                  </a:cubicBezTo>
                  <a:cubicBezTo>
                    <a:pt x="1716159" y="4113828"/>
                    <a:pt x="1514698" y="4099054"/>
                    <a:pt x="1260760" y="4162784"/>
                  </a:cubicBezTo>
                  <a:cubicBezTo>
                    <a:pt x="1000831" y="4208861"/>
                    <a:pt x="1075539" y="4142525"/>
                    <a:pt x="859609" y="4162784"/>
                  </a:cubicBezTo>
                  <a:cubicBezTo>
                    <a:pt x="640159" y="4167967"/>
                    <a:pt x="336033" y="4020500"/>
                    <a:pt x="0" y="4162784"/>
                  </a:cubicBezTo>
                  <a:cubicBezTo>
                    <a:pt x="-14877" y="3940798"/>
                    <a:pt x="14995" y="3877661"/>
                    <a:pt x="0" y="3692984"/>
                  </a:cubicBezTo>
                  <a:cubicBezTo>
                    <a:pt x="-27539" y="3553538"/>
                    <a:pt x="6850" y="3355352"/>
                    <a:pt x="0" y="3139929"/>
                  </a:cubicBezTo>
                  <a:cubicBezTo>
                    <a:pt x="-25948" y="2855216"/>
                    <a:pt x="46504" y="2773347"/>
                    <a:pt x="0" y="2586873"/>
                  </a:cubicBezTo>
                  <a:cubicBezTo>
                    <a:pt x="-103865" y="2352757"/>
                    <a:pt x="22292" y="2232344"/>
                    <a:pt x="0" y="2117073"/>
                  </a:cubicBezTo>
                  <a:cubicBezTo>
                    <a:pt x="-70170" y="1970769"/>
                    <a:pt x="-76967" y="1741431"/>
                    <a:pt x="0" y="1522390"/>
                  </a:cubicBezTo>
                  <a:cubicBezTo>
                    <a:pt x="-36805" y="1320404"/>
                    <a:pt x="118429" y="1132521"/>
                    <a:pt x="0" y="886078"/>
                  </a:cubicBezTo>
                  <a:cubicBezTo>
                    <a:pt x="-26084" y="714754"/>
                    <a:pt x="83441" y="145121"/>
                    <a:pt x="0" y="0"/>
                  </a:cubicBezTo>
                  <a:cubicBezTo>
                    <a:pt x="268712" y="-3173"/>
                    <a:pt x="390644" y="40041"/>
                    <a:pt x="712539" y="0"/>
                  </a:cubicBezTo>
                  <a:cubicBezTo>
                    <a:pt x="1033683" y="-31652"/>
                    <a:pt x="1102091" y="105596"/>
                    <a:pt x="1296589" y="0"/>
                  </a:cubicBezTo>
                  <a:cubicBezTo>
                    <a:pt x="1496738" y="-8823"/>
                    <a:pt x="1655100" y="31220"/>
                    <a:pt x="1816393" y="0"/>
                  </a:cubicBezTo>
                  <a:cubicBezTo>
                    <a:pt x="1984966" y="-64409"/>
                    <a:pt x="2151081" y="12621"/>
                    <a:pt x="2336196" y="0"/>
                  </a:cubicBezTo>
                  <a:cubicBezTo>
                    <a:pt x="2448080" y="50738"/>
                    <a:pt x="2790440" y="114615"/>
                    <a:pt x="3048737" y="0"/>
                  </a:cubicBezTo>
                  <a:cubicBezTo>
                    <a:pt x="3289809" y="-48535"/>
                    <a:pt x="3448828" y="21978"/>
                    <a:pt x="3697031" y="0"/>
                  </a:cubicBezTo>
                  <a:cubicBezTo>
                    <a:pt x="3948417" y="-59069"/>
                    <a:pt x="4158933" y="96166"/>
                    <a:pt x="4409572" y="0"/>
                  </a:cubicBezTo>
                  <a:cubicBezTo>
                    <a:pt x="4676694" y="-91396"/>
                    <a:pt x="4633606" y="11051"/>
                    <a:pt x="4865130" y="0"/>
                  </a:cubicBezTo>
                  <a:cubicBezTo>
                    <a:pt x="5061349" y="-2238"/>
                    <a:pt x="5199358" y="9322"/>
                    <a:pt x="5320689" y="0"/>
                  </a:cubicBezTo>
                  <a:cubicBezTo>
                    <a:pt x="5395816" y="-54725"/>
                    <a:pt x="5599466" y="58398"/>
                    <a:pt x="5776247" y="0"/>
                  </a:cubicBezTo>
                  <a:cubicBezTo>
                    <a:pt x="5889236" y="-61169"/>
                    <a:pt x="6231862" y="-4633"/>
                    <a:pt x="6424543" y="0"/>
                  </a:cubicBezTo>
                  <a:cubicBezTo>
                    <a:pt x="6411389" y="255818"/>
                    <a:pt x="6369188" y="384750"/>
                    <a:pt x="6424543" y="578162"/>
                  </a:cubicBezTo>
                  <a:cubicBezTo>
                    <a:pt x="6453459" y="749126"/>
                    <a:pt x="6378083" y="960694"/>
                    <a:pt x="6424543" y="1052255"/>
                  </a:cubicBezTo>
                  <a:cubicBezTo>
                    <a:pt x="6430607" y="1147708"/>
                    <a:pt x="6453078" y="1307149"/>
                    <a:pt x="6424543" y="1561038"/>
                  </a:cubicBezTo>
                  <a:cubicBezTo>
                    <a:pt x="6438996" y="1836015"/>
                    <a:pt x="6435842" y="1909790"/>
                    <a:pt x="6424543" y="2139200"/>
                  </a:cubicBezTo>
                  <a:cubicBezTo>
                    <a:pt x="6457349" y="2319491"/>
                    <a:pt x="6379206" y="2587930"/>
                    <a:pt x="6424543" y="2786742"/>
                  </a:cubicBezTo>
                  <a:cubicBezTo>
                    <a:pt x="6494639" y="2974374"/>
                    <a:pt x="6302003" y="3108300"/>
                    <a:pt x="6424543" y="3468973"/>
                  </a:cubicBezTo>
                </a:path>
                <a:path w="6424543" h="4162784" fill="none" stroke="0" extrusionOk="0">
                  <a:moveTo>
                    <a:pt x="5730731" y="4162784"/>
                  </a:moveTo>
                  <a:cubicBezTo>
                    <a:pt x="5780220" y="4053777"/>
                    <a:pt x="5845029" y="3865791"/>
                    <a:pt x="5869493" y="3607735"/>
                  </a:cubicBezTo>
                  <a:cubicBezTo>
                    <a:pt x="6113438" y="3532380"/>
                    <a:pt x="6201719" y="3578456"/>
                    <a:pt x="6424543" y="3468973"/>
                  </a:cubicBezTo>
                  <a:cubicBezTo>
                    <a:pt x="6421011" y="3631719"/>
                    <a:pt x="6185395" y="3660314"/>
                    <a:pt x="6063760" y="3829755"/>
                  </a:cubicBezTo>
                  <a:cubicBezTo>
                    <a:pt x="5963498" y="3969483"/>
                    <a:pt x="5739536" y="4044083"/>
                    <a:pt x="5730731" y="4162784"/>
                  </a:cubicBezTo>
                  <a:cubicBezTo>
                    <a:pt x="5663126" y="4171124"/>
                    <a:pt x="5549639" y="4186603"/>
                    <a:pt x="5329580" y="4162784"/>
                  </a:cubicBezTo>
                  <a:cubicBezTo>
                    <a:pt x="5143830" y="4173658"/>
                    <a:pt x="5062817" y="4046811"/>
                    <a:pt x="4756507" y="4162784"/>
                  </a:cubicBezTo>
                  <a:cubicBezTo>
                    <a:pt x="4469200" y="4256642"/>
                    <a:pt x="4390339" y="4147497"/>
                    <a:pt x="4240741" y="4162784"/>
                  </a:cubicBezTo>
                  <a:cubicBezTo>
                    <a:pt x="4123622" y="4239933"/>
                    <a:pt x="4026527" y="4119926"/>
                    <a:pt x="3839589" y="4162784"/>
                  </a:cubicBezTo>
                  <a:cubicBezTo>
                    <a:pt x="3674179" y="4175458"/>
                    <a:pt x="3437795" y="4153577"/>
                    <a:pt x="3323824" y="4162784"/>
                  </a:cubicBezTo>
                  <a:cubicBezTo>
                    <a:pt x="3178434" y="4215790"/>
                    <a:pt x="3020694" y="4118761"/>
                    <a:pt x="2922672" y="4162784"/>
                  </a:cubicBezTo>
                  <a:cubicBezTo>
                    <a:pt x="2837111" y="4207569"/>
                    <a:pt x="2625252" y="4149095"/>
                    <a:pt x="2521521" y="4162784"/>
                  </a:cubicBezTo>
                  <a:cubicBezTo>
                    <a:pt x="2443969" y="4197795"/>
                    <a:pt x="2041299" y="4117489"/>
                    <a:pt x="1891141" y="4162784"/>
                  </a:cubicBezTo>
                  <a:cubicBezTo>
                    <a:pt x="1703199" y="4109072"/>
                    <a:pt x="1511797" y="4149282"/>
                    <a:pt x="1260760" y="4162784"/>
                  </a:cubicBezTo>
                  <a:cubicBezTo>
                    <a:pt x="1024817" y="4201549"/>
                    <a:pt x="1062089" y="4138727"/>
                    <a:pt x="859609" y="4162784"/>
                  </a:cubicBezTo>
                  <a:cubicBezTo>
                    <a:pt x="726411" y="4118785"/>
                    <a:pt x="334377" y="4069418"/>
                    <a:pt x="0" y="4162784"/>
                  </a:cubicBezTo>
                  <a:cubicBezTo>
                    <a:pt x="-16970" y="3922163"/>
                    <a:pt x="17146" y="3869026"/>
                    <a:pt x="0" y="3692984"/>
                  </a:cubicBezTo>
                  <a:cubicBezTo>
                    <a:pt x="-10660" y="3561606"/>
                    <a:pt x="15726" y="3420658"/>
                    <a:pt x="0" y="3139929"/>
                  </a:cubicBezTo>
                  <a:cubicBezTo>
                    <a:pt x="-23348" y="2865523"/>
                    <a:pt x="48079" y="2786030"/>
                    <a:pt x="0" y="2586873"/>
                  </a:cubicBezTo>
                  <a:cubicBezTo>
                    <a:pt x="-49063" y="2386976"/>
                    <a:pt x="-2965" y="2240040"/>
                    <a:pt x="0" y="2117073"/>
                  </a:cubicBezTo>
                  <a:cubicBezTo>
                    <a:pt x="-21638" y="1954549"/>
                    <a:pt x="-22319" y="1686392"/>
                    <a:pt x="0" y="1522390"/>
                  </a:cubicBezTo>
                  <a:cubicBezTo>
                    <a:pt x="-42792" y="1350803"/>
                    <a:pt x="68388" y="1069130"/>
                    <a:pt x="0" y="886078"/>
                  </a:cubicBezTo>
                  <a:cubicBezTo>
                    <a:pt x="2112" y="657232"/>
                    <a:pt x="134933" y="156863"/>
                    <a:pt x="0" y="0"/>
                  </a:cubicBezTo>
                  <a:cubicBezTo>
                    <a:pt x="291417" y="-70073"/>
                    <a:pt x="410332" y="2366"/>
                    <a:pt x="712539" y="0"/>
                  </a:cubicBezTo>
                  <a:cubicBezTo>
                    <a:pt x="1024948" y="-46905"/>
                    <a:pt x="1124952" y="83817"/>
                    <a:pt x="1296589" y="0"/>
                  </a:cubicBezTo>
                  <a:cubicBezTo>
                    <a:pt x="1482576" y="-43703"/>
                    <a:pt x="1666447" y="42507"/>
                    <a:pt x="1816393" y="0"/>
                  </a:cubicBezTo>
                  <a:cubicBezTo>
                    <a:pt x="1996055" y="-9390"/>
                    <a:pt x="2217338" y="-13676"/>
                    <a:pt x="2336196" y="0"/>
                  </a:cubicBezTo>
                  <a:cubicBezTo>
                    <a:pt x="2513974" y="-20987"/>
                    <a:pt x="2744031" y="49660"/>
                    <a:pt x="3048737" y="0"/>
                  </a:cubicBezTo>
                  <a:cubicBezTo>
                    <a:pt x="3326235" y="-48702"/>
                    <a:pt x="3422074" y="40548"/>
                    <a:pt x="3697031" y="0"/>
                  </a:cubicBezTo>
                  <a:cubicBezTo>
                    <a:pt x="3960217" y="-41563"/>
                    <a:pt x="4122223" y="122937"/>
                    <a:pt x="4409572" y="0"/>
                  </a:cubicBezTo>
                  <a:cubicBezTo>
                    <a:pt x="4654375" y="-72510"/>
                    <a:pt x="4624936" y="34512"/>
                    <a:pt x="4865130" y="0"/>
                  </a:cubicBezTo>
                  <a:cubicBezTo>
                    <a:pt x="5064828" y="-2735"/>
                    <a:pt x="5204182" y="-3982"/>
                    <a:pt x="5320689" y="0"/>
                  </a:cubicBezTo>
                  <a:cubicBezTo>
                    <a:pt x="5377558" y="-62508"/>
                    <a:pt x="5612060" y="40693"/>
                    <a:pt x="5776247" y="0"/>
                  </a:cubicBezTo>
                  <a:cubicBezTo>
                    <a:pt x="5909986" y="-5197"/>
                    <a:pt x="6249898" y="22823"/>
                    <a:pt x="6424543" y="0"/>
                  </a:cubicBezTo>
                  <a:cubicBezTo>
                    <a:pt x="6472029" y="249037"/>
                    <a:pt x="6424157" y="336563"/>
                    <a:pt x="6424543" y="578162"/>
                  </a:cubicBezTo>
                  <a:cubicBezTo>
                    <a:pt x="6474901" y="713418"/>
                    <a:pt x="6378234" y="924306"/>
                    <a:pt x="6424543" y="1052255"/>
                  </a:cubicBezTo>
                  <a:cubicBezTo>
                    <a:pt x="6456314" y="1197171"/>
                    <a:pt x="6400718" y="1325296"/>
                    <a:pt x="6424543" y="1561038"/>
                  </a:cubicBezTo>
                  <a:cubicBezTo>
                    <a:pt x="6422302" y="1826320"/>
                    <a:pt x="6464692" y="1918284"/>
                    <a:pt x="6424543" y="2139200"/>
                  </a:cubicBezTo>
                  <a:cubicBezTo>
                    <a:pt x="6394708" y="2287881"/>
                    <a:pt x="6398899" y="2612335"/>
                    <a:pt x="6424543" y="2786742"/>
                  </a:cubicBezTo>
                  <a:cubicBezTo>
                    <a:pt x="6475035" y="2892202"/>
                    <a:pt x="6290198" y="3142463"/>
                    <a:pt x="6424543" y="3468973"/>
                  </a:cubicBezTo>
                </a:path>
              </a:pathLst>
            </a:custGeom>
            <a:solidFill>
              <a:schemeClr val="accent6">
                <a:lumMod val="20000"/>
                <a:lumOff val="80000"/>
              </a:schemeClr>
            </a:solidFill>
            <a:ln w="38100" cap="flat" cmpd="sng" algn="ctr">
              <a:solidFill>
                <a:srgbClr val="00FF00"/>
              </a:solidFill>
              <a:prstDash val="solid"/>
              <a:miter lim="800000"/>
              <a:extLst>
                <a:ext uri="{C807C97D-BFC1-408E-A445-0C87EB9F89A2}">
                  <ask:lineSketchStyleProps xmlns:ask="http://schemas.microsoft.com/office/drawing/2018/sketchyshapes" sd="2114197731">
                    <a:custGeom>
                      <a:avLst/>
                      <a:gdLst>
                        <a:gd name="connsiteX0" fmla="*/ 0 w 6008952"/>
                        <a:gd name="connsiteY0" fmla="*/ 0 h 4162784"/>
                        <a:gd name="connsiteX1" fmla="*/ 546268 w 6008952"/>
                        <a:gd name="connsiteY1" fmla="*/ 0 h 4162784"/>
                        <a:gd name="connsiteX2" fmla="*/ 1152626 w 6008952"/>
                        <a:gd name="connsiteY2" fmla="*/ 0 h 4162784"/>
                        <a:gd name="connsiteX3" fmla="*/ 1578715 w 6008952"/>
                        <a:gd name="connsiteY3" fmla="*/ 0 h 4162784"/>
                        <a:gd name="connsiteX4" fmla="*/ 2245163 w 6008952"/>
                        <a:gd name="connsiteY4" fmla="*/ 0 h 4162784"/>
                        <a:gd name="connsiteX5" fmla="*/ 2851521 w 6008952"/>
                        <a:gd name="connsiteY5" fmla="*/ 0 h 4162784"/>
                        <a:gd name="connsiteX6" fmla="*/ 3517968 w 6008952"/>
                        <a:gd name="connsiteY6" fmla="*/ 0 h 4162784"/>
                        <a:gd name="connsiteX7" fmla="*/ 3883968 w 6008952"/>
                        <a:gd name="connsiteY7" fmla="*/ 0 h 4162784"/>
                        <a:gd name="connsiteX8" fmla="*/ 4490326 w 6008952"/>
                        <a:gd name="connsiteY8" fmla="*/ 0 h 4162784"/>
                        <a:gd name="connsiteX9" fmla="*/ 5036594 w 6008952"/>
                        <a:gd name="connsiteY9" fmla="*/ 0 h 4162784"/>
                        <a:gd name="connsiteX10" fmla="*/ 5402593 w 6008952"/>
                        <a:gd name="connsiteY10" fmla="*/ 0 h 4162784"/>
                        <a:gd name="connsiteX11" fmla="*/ 6008952 w 6008952"/>
                        <a:gd name="connsiteY11" fmla="*/ 0 h 4162784"/>
                        <a:gd name="connsiteX12" fmla="*/ 6008952 w 6008952"/>
                        <a:gd name="connsiteY12" fmla="*/ 543472 h 4162784"/>
                        <a:gd name="connsiteX13" fmla="*/ 6008952 w 6008952"/>
                        <a:gd name="connsiteY13" fmla="*/ 1191014 h 4162784"/>
                        <a:gd name="connsiteX14" fmla="*/ 6008952 w 6008952"/>
                        <a:gd name="connsiteY14" fmla="*/ 1838556 h 4162784"/>
                        <a:gd name="connsiteX15" fmla="*/ 6008952 w 6008952"/>
                        <a:gd name="connsiteY15" fmla="*/ 2312649 h 4162784"/>
                        <a:gd name="connsiteX16" fmla="*/ 6008952 w 6008952"/>
                        <a:gd name="connsiteY16" fmla="*/ 2821431 h 4162784"/>
                        <a:gd name="connsiteX17" fmla="*/ 6008952 w 6008952"/>
                        <a:gd name="connsiteY17" fmla="*/ 3468973 h 4162784"/>
                        <a:gd name="connsiteX18" fmla="*/ 5697465 w 6008952"/>
                        <a:gd name="connsiteY18" fmla="*/ 3802002 h 4162784"/>
                        <a:gd name="connsiteX19" fmla="*/ 5360022 w 6008952"/>
                        <a:gd name="connsiteY19" fmla="*/ 4162784 h 4162784"/>
                        <a:gd name="connsiteX20" fmla="*/ 4931220 w 6008952"/>
                        <a:gd name="connsiteY20" fmla="*/ 4162784 h 4162784"/>
                        <a:gd name="connsiteX21" fmla="*/ 4448818 w 6008952"/>
                        <a:gd name="connsiteY21" fmla="*/ 4162784 h 4162784"/>
                        <a:gd name="connsiteX22" fmla="*/ 4020016 w 6008952"/>
                        <a:gd name="connsiteY22" fmla="*/ 4162784 h 4162784"/>
                        <a:gd name="connsiteX23" fmla="*/ 3537614 w 6008952"/>
                        <a:gd name="connsiteY23" fmla="*/ 4162784 h 4162784"/>
                        <a:gd name="connsiteX24" fmla="*/ 2948012 w 6008952"/>
                        <a:gd name="connsiteY24" fmla="*/ 4162784 h 4162784"/>
                        <a:gd name="connsiteX25" fmla="*/ 2519210 w 6008952"/>
                        <a:gd name="connsiteY25" fmla="*/ 4162784 h 4162784"/>
                        <a:gd name="connsiteX26" fmla="*/ 2036808 w 6008952"/>
                        <a:gd name="connsiteY26" fmla="*/ 4162784 h 4162784"/>
                        <a:gd name="connsiteX27" fmla="*/ 1661606 w 6008952"/>
                        <a:gd name="connsiteY27" fmla="*/ 4162784 h 4162784"/>
                        <a:gd name="connsiteX28" fmla="*/ 1072004 w 6008952"/>
                        <a:gd name="connsiteY28" fmla="*/ 4162784 h 4162784"/>
                        <a:gd name="connsiteX29" fmla="*/ 482402 w 6008952"/>
                        <a:gd name="connsiteY29" fmla="*/ 4162784 h 4162784"/>
                        <a:gd name="connsiteX30" fmla="*/ 0 w 6008952"/>
                        <a:gd name="connsiteY30" fmla="*/ 4162784 h 4162784"/>
                        <a:gd name="connsiteX31" fmla="*/ 0 w 6008952"/>
                        <a:gd name="connsiteY31" fmla="*/ 3568101 h 4162784"/>
                        <a:gd name="connsiteX32" fmla="*/ 0 w 6008952"/>
                        <a:gd name="connsiteY32" fmla="*/ 3056673 h 4162784"/>
                        <a:gd name="connsiteX33" fmla="*/ 0 w 6008952"/>
                        <a:gd name="connsiteY33" fmla="*/ 2586873 h 4162784"/>
                        <a:gd name="connsiteX34" fmla="*/ 0 w 6008952"/>
                        <a:gd name="connsiteY34" fmla="*/ 1992189 h 4162784"/>
                        <a:gd name="connsiteX35" fmla="*/ 0 w 6008952"/>
                        <a:gd name="connsiteY35" fmla="*/ 1355878 h 4162784"/>
                        <a:gd name="connsiteX36" fmla="*/ 0 w 6008952"/>
                        <a:gd name="connsiteY36" fmla="*/ 761195 h 4162784"/>
                        <a:gd name="connsiteX37" fmla="*/ 0 w 6008952"/>
                        <a:gd name="connsiteY37" fmla="*/ 0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703955 w 6008952"/>
                        <a:gd name="connsiteY3" fmla="*/ 3795064 h 4162784"/>
                        <a:gd name="connsiteX4" fmla="*/ 5360022 w 6008952"/>
                        <a:gd name="connsiteY4" fmla="*/ 4162784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671508 w 6008952"/>
                        <a:gd name="connsiteY3" fmla="*/ 3829755 h 4162784"/>
                        <a:gd name="connsiteX4" fmla="*/ 5360022 w 6008952"/>
                        <a:gd name="connsiteY4" fmla="*/ 4162784 h 4162784"/>
                        <a:gd name="connsiteX5" fmla="*/ 4984820 w 6008952"/>
                        <a:gd name="connsiteY5" fmla="*/ 4162784 h 4162784"/>
                        <a:gd name="connsiteX6" fmla="*/ 4448818 w 6008952"/>
                        <a:gd name="connsiteY6" fmla="*/ 4162784 h 4162784"/>
                        <a:gd name="connsiteX7" fmla="*/ 3966416 w 6008952"/>
                        <a:gd name="connsiteY7" fmla="*/ 4162784 h 4162784"/>
                        <a:gd name="connsiteX8" fmla="*/ 3591214 w 6008952"/>
                        <a:gd name="connsiteY8" fmla="*/ 4162784 h 4162784"/>
                        <a:gd name="connsiteX9" fmla="*/ 3108813 w 6008952"/>
                        <a:gd name="connsiteY9" fmla="*/ 4162784 h 4162784"/>
                        <a:gd name="connsiteX10" fmla="*/ 2733611 w 6008952"/>
                        <a:gd name="connsiteY10" fmla="*/ 4162784 h 4162784"/>
                        <a:gd name="connsiteX11" fmla="*/ 2358409 w 6008952"/>
                        <a:gd name="connsiteY11" fmla="*/ 4162784 h 4162784"/>
                        <a:gd name="connsiteX12" fmla="*/ 1768807 w 6008952"/>
                        <a:gd name="connsiteY12" fmla="*/ 4162784 h 4162784"/>
                        <a:gd name="connsiteX13" fmla="*/ 1179204 w 6008952"/>
                        <a:gd name="connsiteY13" fmla="*/ 4162784 h 4162784"/>
                        <a:gd name="connsiteX14" fmla="*/ 804003 w 6008952"/>
                        <a:gd name="connsiteY14" fmla="*/ 4162784 h 4162784"/>
                        <a:gd name="connsiteX15" fmla="*/ 0 w 6008952"/>
                        <a:gd name="connsiteY15" fmla="*/ 4162784 h 4162784"/>
                        <a:gd name="connsiteX16" fmla="*/ 0 w 6008952"/>
                        <a:gd name="connsiteY16" fmla="*/ 3692984 h 4162784"/>
                        <a:gd name="connsiteX17" fmla="*/ 0 w 6008952"/>
                        <a:gd name="connsiteY17" fmla="*/ 3139929 h 4162784"/>
                        <a:gd name="connsiteX18" fmla="*/ 0 w 6008952"/>
                        <a:gd name="connsiteY18" fmla="*/ 2586873 h 4162784"/>
                        <a:gd name="connsiteX19" fmla="*/ 0 w 6008952"/>
                        <a:gd name="connsiteY19" fmla="*/ 2117073 h 4162784"/>
                        <a:gd name="connsiteX20" fmla="*/ 0 w 6008952"/>
                        <a:gd name="connsiteY20" fmla="*/ 1522390 h 4162784"/>
                        <a:gd name="connsiteX21" fmla="*/ 0 w 6008952"/>
                        <a:gd name="connsiteY21" fmla="*/ 886078 h 4162784"/>
                        <a:gd name="connsiteX22" fmla="*/ 0 w 6008952"/>
                        <a:gd name="connsiteY22" fmla="*/ 0 h 4162784"/>
                        <a:gd name="connsiteX23" fmla="*/ 666447 w 6008952"/>
                        <a:gd name="connsiteY23" fmla="*/ 0 h 4162784"/>
                        <a:gd name="connsiteX24" fmla="*/ 1212716 w 6008952"/>
                        <a:gd name="connsiteY24" fmla="*/ 0 h 4162784"/>
                        <a:gd name="connsiteX25" fmla="*/ 1698895 w 6008952"/>
                        <a:gd name="connsiteY25" fmla="*/ 0 h 4162784"/>
                        <a:gd name="connsiteX26" fmla="*/ 2185073 w 6008952"/>
                        <a:gd name="connsiteY26" fmla="*/ 0 h 4162784"/>
                        <a:gd name="connsiteX27" fmla="*/ 2851521 w 6008952"/>
                        <a:gd name="connsiteY27" fmla="*/ 0 h 4162784"/>
                        <a:gd name="connsiteX28" fmla="*/ 3457878 w 6008952"/>
                        <a:gd name="connsiteY28" fmla="*/ 0 h 4162784"/>
                        <a:gd name="connsiteX29" fmla="*/ 4124326 w 6008952"/>
                        <a:gd name="connsiteY29" fmla="*/ 0 h 4162784"/>
                        <a:gd name="connsiteX30" fmla="*/ 4550415 w 6008952"/>
                        <a:gd name="connsiteY30" fmla="*/ 0 h 4162784"/>
                        <a:gd name="connsiteX31" fmla="*/ 4976505 w 6008952"/>
                        <a:gd name="connsiteY31" fmla="*/ 0 h 4162784"/>
                        <a:gd name="connsiteX32" fmla="*/ 5402593 w 6008952"/>
                        <a:gd name="connsiteY32" fmla="*/ 0 h 4162784"/>
                        <a:gd name="connsiteX33" fmla="*/ 6008952 w 6008952"/>
                        <a:gd name="connsiteY33" fmla="*/ 0 h 4162784"/>
                        <a:gd name="connsiteX34" fmla="*/ 6008952 w 6008952"/>
                        <a:gd name="connsiteY34" fmla="*/ 578162 h 4162784"/>
                        <a:gd name="connsiteX35" fmla="*/ 6008952 w 6008952"/>
                        <a:gd name="connsiteY35" fmla="*/ 1052255 h 4162784"/>
                        <a:gd name="connsiteX36" fmla="*/ 6008952 w 6008952"/>
                        <a:gd name="connsiteY36" fmla="*/ 1561038 h 4162784"/>
                        <a:gd name="connsiteX37" fmla="*/ 6008952 w 6008952"/>
                        <a:gd name="connsiteY37" fmla="*/ 2139200 h 4162784"/>
                        <a:gd name="connsiteX38" fmla="*/ 6008952 w 6008952"/>
                        <a:gd name="connsiteY38" fmla="*/ 2786742 h 4162784"/>
                        <a:gd name="connsiteX39" fmla="*/ 6008952 w 6008952"/>
                        <a:gd name="connsiteY39" fmla="*/ 3468973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697465 w 6008952"/>
                        <a:gd name="connsiteY3" fmla="*/ 3802002 h 4162784"/>
                        <a:gd name="connsiteX4" fmla="*/ 5360022 w 6008952"/>
                        <a:gd name="connsiteY4" fmla="*/ 4162784 h 4162784"/>
                        <a:gd name="connsiteX5" fmla="*/ 4984820 w 6008952"/>
                        <a:gd name="connsiteY5" fmla="*/ 4162784 h 4162784"/>
                        <a:gd name="connsiteX6" fmla="*/ 4341618 w 6008952"/>
                        <a:gd name="connsiteY6" fmla="*/ 4162784 h 4162784"/>
                        <a:gd name="connsiteX7" fmla="*/ 3966416 w 6008952"/>
                        <a:gd name="connsiteY7" fmla="*/ 4162784 h 4162784"/>
                        <a:gd name="connsiteX8" fmla="*/ 3376813 w 6008952"/>
                        <a:gd name="connsiteY8" fmla="*/ 4162784 h 4162784"/>
                        <a:gd name="connsiteX9" fmla="*/ 2894411 w 6008952"/>
                        <a:gd name="connsiteY9" fmla="*/ 4162784 h 4162784"/>
                        <a:gd name="connsiteX10" fmla="*/ 2412009 w 6008952"/>
                        <a:gd name="connsiteY10" fmla="*/ 4162784 h 4162784"/>
                        <a:gd name="connsiteX11" fmla="*/ 1768807 w 6008952"/>
                        <a:gd name="connsiteY11" fmla="*/ 4162784 h 4162784"/>
                        <a:gd name="connsiteX12" fmla="*/ 1125604 w 6008952"/>
                        <a:gd name="connsiteY12" fmla="*/ 4162784 h 4162784"/>
                        <a:gd name="connsiteX13" fmla="*/ 536002 w 6008952"/>
                        <a:gd name="connsiteY13" fmla="*/ 4162784 h 4162784"/>
                        <a:gd name="connsiteX14" fmla="*/ 0 w 6008952"/>
                        <a:gd name="connsiteY14" fmla="*/ 4162784 h 4162784"/>
                        <a:gd name="connsiteX15" fmla="*/ 0 w 6008952"/>
                        <a:gd name="connsiteY15" fmla="*/ 3526473 h 4162784"/>
                        <a:gd name="connsiteX16" fmla="*/ 0 w 6008952"/>
                        <a:gd name="connsiteY16" fmla="*/ 2973417 h 4162784"/>
                        <a:gd name="connsiteX17" fmla="*/ 0 w 6008952"/>
                        <a:gd name="connsiteY17" fmla="*/ 2378734 h 4162784"/>
                        <a:gd name="connsiteX18" fmla="*/ 0 w 6008952"/>
                        <a:gd name="connsiteY18" fmla="*/ 1742422 h 4162784"/>
                        <a:gd name="connsiteX19" fmla="*/ 0 w 6008952"/>
                        <a:gd name="connsiteY19" fmla="*/ 1272623 h 4162784"/>
                        <a:gd name="connsiteX20" fmla="*/ 0 w 6008952"/>
                        <a:gd name="connsiteY20" fmla="*/ 594683 h 4162784"/>
                        <a:gd name="connsiteX21" fmla="*/ 0 w 6008952"/>
                        <a:gd name="connsiteY21" fmla="*/ 0 h 4162784"/>
                        <a:gd name="connsiteX22" fmla="*/ 546268 w 6008952"/>
                        <a:gd name="connsiteY22" fmla="*/ 0 h 4162784"/>
                        <a:gd name="connsiteX23" fmla="*/ 1032446 w 6008952"/>
                        <a:gd name="connsiteY23" fmla="*/ 0 h 4162784"/>
                        <a:gd name="connsiteX24" fmla="*/ 1458536 w 6008952"/>
                        <a:gd name="connsiteY24" fmla="*/ 0 h 4162784"/>
                        <a:gd name="connsiteX25" fmla="*/ 2124983 w 6008952"/>
                        <a:gd name="connsiteY25" fmla="*/ 0 h 4162784"/>
                        <a:gd name="connsiteX26" fmla="*/ 2671251 w 6008952"/>
                        <a:gd name="connsiteY26" fmla="*/ 0 h 4162784"/>
                        <a:gd name="connsiteX27" fmla="*/ 3277610 w 6008952"/>
                        <a:gd name="connsiteY27" fmla="*/ 0 h 4162784"/>
                        <a:gd name="connsiteX28" fmla="*/ 3944057 w 6008952"/>
                        <a:gd name="connsiteY28" fmla="*/ 0 h 4162784"/>
                        <a:gd name="connsiteX29" fmla="*/ 4490326 w 6008952"/>
                        <a:gd name="connsiteY29" fmla="*/ 0 h 4162784"/>
                        <a:gd name="connsiteX30" fmla="*/ 4916415 w 6008952"/>
                        <a:gd name="connsiteY30" fmla="*/ 0 h 4162784"/>
                        <a:gd name="connsiteX31" fmla="*/ 5342504 w 6008952"/>
                        <a:gd name="connsiteY31" fmla="*/ 0 h 4162784"/>
                        <a:gd name="connsiteX32" fmla="*/ 6008952 w 6008952"/>
                        <a:gd name="connsiteY32" fmla="*/ 0 h 4162784"/>
                        <a:gd name="connsiteX33" fmla="*/ 6008952 w 6008952"/>
                        <a:gd name="connsiteY33" fmla="*/ 474093 h 4162784"/>
                        <a:gd name="connsiteX34" fmla="*/ 6008952 w 6008952"/>
                        <a:gd name="connsiteY34" fmla="*/ 1052255 h 4162784"/>
                        <a:gd name="connsiteX35" fmla="*/ 6008952 w 6008952"/>
                        <a:gd name="connsiteY35" fmla="*/ 1561038 h 4162784"/>
                        <a:gd name="connsiteX36" fmla="*/ 6008952 w 6008952"/>
                        <a:gd name="connsiteY36" fmla="*/ 2139200 h 4162784"/>
                        <a:gd name="connsiteX37" fmla="*/ 6008952 w 6008952"/>
                        <a:gd name="connsiteY37" fmla="*/ 2752052 h 4162784"/>
                        <a:gd name="connsiteX38" fmla="*/ 6008952 w 6008952"/>
                        <a:gd name="connsiteY38" fmla="*/ 3468973 h 41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08952" h="4162784" stroke="0" extrusionOk="0">
                          <a:moveTo>
                            <a:pt x="0" y="0"/>
                          </a:moveTo>
                          <a:cubicBezTo>
                            <a:pt x="221127" y="-97619"/>
                            <a:pt x="291871" y="85158"/>
                            <a:pt x="546268" y="0"/>
                          </a:cubicBezTo>
                          <a:cubicBezTo>
                            <a:pt x="754506" y="-60329"/>
                            <a:pt x="931552" y="-10515"/>
                            <a:pt x="1152626" y="0"/>
                          </a:cubicBezTo>
                          <a:cubicBezTo>
                            <a:pt x="1387717" y="-13102"/>
                            <a:pt x="1370640" y="49024"/>
                            <a:pt x="1578715" y="0"/>
                          </a:cubicBezTo>
                          <a:cubicBezTo>
                            <a:pt x="1782219" y="-54227"/>
                            <a:pt x="2105667" y="14886"/>
                            <a:pt x="2245163" y="0"/>
                          </a:cubicBezTo>
                          <a:cubicBezTo>
                            <a:pt x="2374777" y="-17685"/>
                            <a:pt x="2535736" y="23396"/>
                            <a:pt x="2851521" y="0"/>
                          </a:cubicBezTo>
                          <a:cubicBezTo>
                            <a:pt x="3122244" y="-35892"/>
                            <a:pt x="3342148" y="103128"/>
                            <a:pt x="3517968" y="0"/>
                          </a:cubicBezTo>
                          <a:cubicBezTo>
                            <a:pt x="3715448" y="-49610"/>
                            <a:pt x="3774897" y="49129"/>
                            <a:pt x="3883968" y="0"/>
                          </a:cubicBezTo>
                          <a:cubicBezTo>
                            <a:pt x="4035571" y="-29990"/>
                            <a:pt x="4368912" y="72315"/>
                            <a:pt x="4490326" y="0"/>
                          </a:cubicBezTo>
                          <a:cubicBezTo>
                            <a:pt x="4625114" y="-89207"/>
                            <a:pt x="4785038" y="11864"/>
                            <a:pt x="5036594" y="0"/>
                          </a:cubicBezTo>
                          <a:cubicBezTo>
                            <a:pt x="5286971" y="-12690"/>
                            <a:pt x="5287351" y="17451"/>
                            <a:pt x="5402593" y="0"/>
                          </a:cubicBezTo>
                          <a:cubicBezTo>
                            <a:pt x="5521827" y="-16451"/>
                            <a:pt x="5822804" y="64096"/>
                            <a:pt x="6008952" y="0"/>
                          </a:cubicBezTo>
                          <a:cubicBezTo>
                            <a:pt x="6053778" y="227437"/>
                            <a:pt x="5965909" y="394157"/>
                            <a:pt x="6008952" y="543472"/>
                          </a:cubicBezTo>
                          <a:cubicBezTo>
                            <a:pt x="6064777" y="670685"/>
                            <a:pt x="5974322" y="842276"/>
                            <a:pt x="6008952" y="1191014"/>
                          </a:cubicBezTo>
                          <a:cubicBezTo>
                            <a:pt x="6044167" y="1509655"/>
                            <a:pt x="6025835" y="1594180"/>
                            <a:pt x="6008952" y="1838556"/>
                          </a:cubicBezTo>
                          <a:cubicBezTo>
                            <a:pt x="6023621" y="2084466"/>
                            <a:pt x="5972567" y="2150093"/>
                            <a:pt x="6008952" y="2312649"/>
                          </a:cubicBezTo>
                          <a:cubicBezTo>
                            <a:pt x="6066124" y="2500920"/>
                            <a:pt x="5941854" y="2673628"/>
                            <a:pt x="6008952" y="2821431"/>
                          </a:cubicBezTo>
                          <a:cubicBezTo>
                            <a:pt x="5983986" y="2997926"/>
                            <a:pt x="5955670" y="3230178"/>
                            <a:pt x="6008952" y="3468973"/>
                          </a:cubicBezTo>
                          <a:cubicBezTo>
                            <a:pt x="5889621" y="3592074"/>
                            <a:pt x="5810963" y="3687060"/>
                            <a:pt x="5697465" y="3802002"/>
                          </a:cubicBezTo>
                          <a:cubicBezTo>
                            <a:pt x="5593218" y="3939022"/>
                            <a:pt x="5476799" y="3984849"/>
                            <a:pt x="5360022" y="4162784"/>
                          </a:cubicBezTo>
                          <a:cubicBezTo>
                            <a:pt x="5150183" y="4209200"/>
                            <a:pt x="5091016" y="4158334"/>
                            <a:pt x="4931220" y="4162784"/>
                          </a:cubicBezTo>
                          <a:cubicBezTo>
                            <a:pt x="4798673" y="4179908"/>
                            <a:pt x="4557346" y="4132243"/>
                            <a:pt x="4448818" y="4162784"/>
                          </a:cubicBezTo>
                          <a:cubicBezTo>
                            <a:pt x="4324295" y="4254361"/>
                            <a:pt x="4227774" y="4120393"/>
                            <a:pt x="4020016" y="4162784"/>
                          </a:cubicBezTo>
                          <a:cubicBezTo>
                            <a:pt x="3830841" y="4206198"/>
                            <a:pt x="3770425" y="4165969"/>
                            <a:pt x="3537614" y="4162784"/>
                          </a:cubicBezTo>
                          <a:cubicBezTo>
                            <a:pt x="3328121" y="4216618"/>
                            <a:pt x="3148631" y="4075293"/>
                            <a:pt x="2948012" y="4162784"/>
                          </a:cubicBezTo>
                          <a:cubicBezTo>
                            <a:pt x="2730169" y="4258365"/>
                            <a:pt x="2689447" y="4115577"/>
                            <a:pt x="2519210" y="4162784"/>
                          </a:cubicBezTo>
                          <a:cubicBezTo>
                            <a:pt x="2396387" y="4216983"/>
                            <a:pt x="2179960" y="4165353"/>
                            <a:pt x="2036808" y="4162784"/>
                          </a:cubicBezTo>
                          <a:cubicBezTo>
                            <a:pt x="1859684" y="4174611"/>
                            <a:pt x="1830994" y="4130307"/>
                            <a:pt x="1661606" y="4162784"/>
                          </a:cubicBezTo>
                          <a:cubicBezTo>
                            <a:pt x="1530645" y="4221355"/>
                            <a:pt x="1338778" y="4041269"/>
                            <a:pt x="1072004" y="4162784"/>
                          </a:cubicBezTo>
                          <a:cubicBezTo>
                            <a:pt x="798926" y="4249314"/>
                            <a:pt x="767104" y="4115911"/>
                            <a:pt x="482402" y="4162784"/>
                          </a:cubicBezTo>
                          <a:cubicBezTo>
                            <a:pt x="211071" y="4215121"/>
                            <a:pt x="215925" y="4144812"/>
                            <a:pt x="0" y="4162784"/>
                          </a:cubicBezTo>
                          <a:cubicBezTo>
                            <a:pt x="-32858" y="3957346"/>
                            <a:pt x="32694" y="3810285"/>
                            <a:pt x="0" y="3568101"/>
                          </a:cubicBezTo>
                          <a:cubicBezTo>
                            <a:pt x="-27653" y="3310956"/>
                            <a:pt x="51471" y="3272430"/>
                            <a:pt x="0" y="3056673"/>
                          </a:cubicBezTo>
                          <a:cubicBezTo>
                            <a:pt x="-52559" y="2849389"/>
                            <a:pt x="73216" y="2744867"/>
                            <a:pt x="0" y="2586873"/>
                          </a:cubicBezTo>
                          <a:cubicBezTo>
                            <a:pt x="-40851" y="2387194"/>
                            <a:pt x="23540" y="2271005"/>
                            <a:pt x="0" y="1992189"/>
                          </a:cubicBezTo>
                          <a:cubicBezTo>
                            <a:pt x="-64260" y="1734854"/>
                            <a:pt x="66787" y="1674267"/>
                            <a:pt x="0" y="1355878"/>
                          </a:cubicBezTo>
                          <a:cubicBezTo>
                            <a:pt x="-48288" y="1010867"/>
                            <a:pt x="40489" y="950093"/>
                            <a:pt x="0" y="761195"/>
                          </a:cubicBezTo>
                          <a:cubicBezTo>
                            <a:pt x="25739" y="544459"/>
                            <a:pt x="24135" y="297374"/>
                            <a:pt x="0" y="0"/>
                          </a:cubicBezTo>
                          <a:close/>
                        </a:path>
                        <a:path w="6008952" h="4162784" fill="darkenLess" stroke="0" extrusionOk="0">
                          <a:moveTo>
                            <a:pt x="5360022" y="4162784"/>
                          </a:moveTo>
                          <a:cubicBezTo>
                            <a:pt x="5387505" y="4011643"/>
                            <a:pt x="5521307" y="3793307"/>
                            <a:pt x="5489808" y="3607735"/>
                          </a:cubicBezTo>
                          <a:cubicBezTo>
                            <a:pt x="5629199" y="3508509"/>
                            <a:pt x="5763950" y="3554180"/>
                            <a:pt x="6008952" y="3468973"/>
                          </a:cubicBezTo>
                          <a:cubicBezTo>
                            <a:pt x="5891890" y="3616710"/>
                            <a:pt x="5765792" y="3726677"/>
                            <a:pt x="5703955" y="3795064"/>
                          </a:cubicBezTo>
                          <a:cubicBezTo>
                            <a:pt x="5633216" y="3870964"/>
                            <a:pt x="5470124" y="4010551"/>
                            <a:pt x="5360022" y="4162784"/>
                          </a:cubicBezTo>
                          <a:close/>
                        </a:path>
                        <a:path w="6008952" h="4162784" fill="none" extrusionOk="0">
                          <a:moveTo>
                            <a:pt x="5360022" y="4162784"/>
                          </a:moveTo>
                          <a:cubicBezTo>
                            <a:pt x="5402411" y="4049971"/>
                            <a:pt x="5484197" y="3885590"/>
                            <a:pt x="5489808" y="3607735"/>
                          </a:cubicBezTo>
                          <a:cubicBezTo>
                            <a:pt x="5717642" y="3536659"/>
                            <a:pt x="5786889" y="3575828"/>
                            <a:pt x="6008952" y="3468973"/>
                          </a:cubicBezTo>
                          <a:cubicBezTo>
                            <a:pt x="5971290" y="3616810"/>
                            <a:pt x="5758860" y="3668217"/>
                            <a:pt x="5671508" y="3829755"/>
                          </a:cubicBezTo>
                          <a:cubicBezTo>
                            <a:pt x="5577902" y="3992037"/>
                            <a:pt x="5391800" y="4038675"/>
                            <a:pt x="5360022" y="4162784"/>
                          </a:cubicBezTo>
                          <a:cubicBezTo>
                            <a:pt x="5279047" y="4186031"/>
                            <a:pt x="5168408" y="4162840"/>
                            <a:pt x="4984820" y="4162784"/>
                          </a:cubicBezTo>
                          <a:cubicBezTo>
                            <a:pt x="4818606" y="4176921"/>
                            <a:pt x="4718899" y="4065046"/>
                            <a:pt x="4448818" y="4162784"/>
                          </a:cubicBezTo>
                          <a:cubicBezTo>
                            <a:pt x="4183156" y="4240246"/>
                            <a:pt x="4108759" y="4156683"/>
                            <a:pt x="3966416" y="4162784"/>
                          </a:cubicBezTo>
                          <a:cubicBezTo>
                            <a:pt x="3830763" y="4225326"/>
                            <a:pt x="3757122" y="4123978"/>
                            <a:pt x="3591214" y="4162784"/>
                          </a:cubicBezTo>
                          <a:cubicBezTo>
                            <a:pt x="3435422" y="4179114"/>
                            <a:pt x="3217967" y="4133879"/>
                            <a:pt x="3108813" y="4162784"/>
                          </a:cubicBezTo>
                          <a:cubicBezTo>
                            <a:pt x="2986475" y="4198936"/>
                            <a:pt x="2819276" y="4124975"/>
                            <a:pt x="2733611" y="4162784"/>
                          </a:cubicBezTo>
                          <a:cubicBezTo>
                            <a:pt x="2639106" y="4200199"/>
                            <a:pt x="2451041" y="4124055"/>
                            <a:pt x="2358409" y="4162784"/>
                          </a:cubicBezTo>
                          <a:cubicBezTo>
                            <a:pt x="2270412" y="4186590"/>
                            <a:pt x="1938278" y="4140230"/>
                            <a:pt x="1768807" y="4162784"/>
                          </a:cubicBezTo>
                          <a:cubicBezTo>
                            <a:pt x="1589763" y="4145097"/>
                            <a:pt x="1421714" y="4117823"/>
                            <a:pt x="1179204" y="4162784"/>
                          </a:cubicBezTo>
                          <a:cubicBezTo>
                            <a:pt x="945956" y="4198453"/>
                            <a:pt x="980680" y="4144692"/>
                            <a:pt x="804003" y="4162784"/>
                          </a:cubicBezTo>
                          <a:cubicBezTo>
                            <a:pt x="718900" y="4164966"/>
                            <a:pt x="324730" y="4049105"/>
                            <a:pt x="0" y="4162784"/>
                          </a:cubicBezTo>
                          <a:cubicBezTo>
                            <a:pt x="-10484" y="3950675"/>
                            <a:pt x="21569" y="3852730"/>
                            <a:pt x="0" y="3692984"/>
                          </a:cubicBezTo>
                          <a:cubicBezTo>
                            <a:pt x="-28342" y="3540471"/>
                            <a:pt x="20515" y="3424994"/>
                            <a:pt x="0" y="3139929"/>
                          </a:cubicBezTo>
                          <a:cubicBezTo>
                            <a:pt x="-19097" y="2877878"/>
                            <a:pt x="45267" y="2792332"/>
                            <a:pt x="0" y="2586873"/>
                          </a:cubicBezTo>
                          <a:cubicBezTo>
                            <a:pt x="-42919" y="2387259"/>
                            <a:pt x="15357" y="2233255"/>
                            <a:pt x="0" y="2117073"/>
                          </a:cubicBezTo>
                          <a:cubicBezTo>
                            <a:pt x="12184" y="1976150"/>
                            <a:pt x="-14691" y="1683107"/>
                            <a:pt x="0" y="1522390"/>
                          </a:cubicBezTo>
                          <a:cubicBezTo>
                            <a:pt x="-28087" y="1350122"/>
                            <a:pt x="59322" y="1065651"/>
                            <a:pt x="0" y="886078"/>
                          </a:cubicBezTo>
                          <a:cubicBezTo>
                            <a:pt x="-30273" y="657914"/>
                            <a:pt x="135187" y="175385"/>
                            <a:pt x="0" y="0"/>
                          </a:cubicBezTo>
                          <a:cubicBezTo>
                            <a:pt x="279598" y="-76314"/>
                            <a:pt x="403175" y="-8955"/>
                            <a:pt x="666447" y="0"/>
                          </a:cubicBezTo>
                          <a:cubicBezTo>
                            <a:pt x="939548" y="-47495"/>
                            <a:pt x="1060109" y="57842"/>
                            <a:pt x="1212716" y="0"/>
                          </a:cubicBezTo>
                          <a:cubicBezTo>
                            <a:pt x="1359460" y="-52777"/>
                            <a:pt x="1567415" y="36106"/>
                            <a:pt x="1698895" y="0"/>
                          </a:cubicBezTo>
                          <a:cubicBezTo>
                            <a:pt x="1860600" y="7119"/>
                            <a:pt x="2040067" y="-1007"/>
                            <a:pt x="2185073" y="0"/>
                          </a:cubicBezTo>
                          <a:cubicBezTo>
                            <a:pt x="2355293" y="-23860"/>
                            <a:pt x="2570044" y="30513"/>
                            <a:pt x="2851521" y="0"/>
                          </a:cubicBezTo>
                          <a:cubicBezTo>
                            <a:pt x="3124986" y="-40576"/>
                            <a:pt x="3190149" y="41620"/>
                            <a:pt x="3457878" y="0"/>
                          </a:cubicBezTo>
                          <a:cubicBezTo>
                            <a:pt x="3704268" y="-19462"/>
                            <a:pt x="3843549" y="82298"/>
                            <a:pt x="4124326" y="0"/>
                          </a:cubicBezTo>
                          <a:cubicBezTo>
                            <a:pt x="4368779" y="-73807"/>
                            <a:pt x="4328498" y="35196"/>
                            <a:pt x="4550415" y="0"/>
                          </a:cubicBezTo>
                          <a:cubicBezTo>
                            <a:pt x="4744041" y="-10386"/>
                            <a:pt x="4877590" y="80"/>
                            <a:pt x="4976505" y="0"/>
                          </a:cubicBezTo>
                          <a:cubicBezTo>
                            <a:pt x="5051502" y="-22630"/>
                            <a:pt x="5248051" y="35322"/>
                            <a:pt x="5402593" y="0"/>
                          </a:cubicBezTo>
                          <a:cubicBezTo>
                            <a:pt x="5544396" y="4682"/>
                            <a:pt x="5797802" y="-10174"/>
                            <a:pt x="6008952" y="0"/>
                          </a:cubicBezTo>
                          <a:cubicBezTo>
                            <a:pt x="6078449" y="231984"/>
                            <a:pt x="6019929" y="364077"/>
                            <a:pt x="6008952" y="578162"/>
                          </a:cubicBezTo>
                          <a:cubicBezTo>
                            <a:pt x="6063942" y="747733"/>
                            <a:pt x="5970280" y="923838"/>
                            <a:pt x="6008952" y="1052255"/>
                          </a:cubicBezTo>
                          <a:cubicBezTo>
                            <a:pt x="6062504" y="1208128"/>
                            <a:pt x="6005383" y="1352942"/>
                            <a:pt x="6008952" y="1561038"/>
                          </a:cubicBezTo>
                          <a:cubicBezTo>
                            <a:pt x="5995526" y="1788248"/>
                            <a:pt x="6019786" y="1944620"/>
                            <a:pt x="6008952" y="2139200"/>
                          </a:cubicBezTo>
                          <a:cubicBezTo>
                            <a:pt x="6015333" y="2299138"/>
                            <a:pt x="5958778" y="2629568"/>
                            <a:pt x="6008952" y="2786742"/>
                          </a:cubicBezTo>
                          <a:cubicBezTo>
                            <a:pt x="6062688" y="2943333"/>
                            <a:pt x="5933275" y="3138340"/>
                            <a:pt x="6008952" y="3468973"/>
                          </a:cubicBezTo>
                        </a:path>
                        <a:path w="6008952" h="4162784" fill="none" stroke="0" extrusionOk="0">
                          <a:moveTo>
                            <a:pt x="5360022" y="4162784"/>
                          </a:moveTo>
                          <a:cubicBezTo>
                            <a:pt x="5325934" y="3972057"/>
                            <a:pt x="5473116" y="3712977"/>
                            <a:pt x="5489808" y="3607735"/>
                          </a:cubicBezTo>
                          <a:cubicBezTo>
                            <a:pt x="5700960" y="3520649"/>
                            <a:pt x="5910949" y="3513842"/>
                            <a:pt x="6008952" y="3468973"/>
                          </a:cubicBezTo>
                          <a:cubicBezTo>
                            <a:pt x="5955552" y="3607163"/>
                            <a:pt x="5774327" y="3729770"/>
                            <a:pt x="5697465" y="3802002"/>
                          </a:cubicBezTo>
                          <a:cubicBezTo>
                            <a:pt x="5636867" y="3888014"/>
                            <a:pt x="5455441" y="3972480"/>
                            <a:pt x="5360022" y="4162784"/>
                          </a:cubicBezTo>
                          <a:cubicBezTo>
                            <a:pt x="5291654" y="4186519"/>
                            <a:pt x="5148671" y="4132551"/>
                            <a:pt x="4984820" y="4162784"/>
                          </a:cubicBezTo>
                          <a:cubicBezTo>
                            <a:pt x="4817807" y="4195232"/>
                            <a:pt x="4670374" y="4113744"/>
                            <a:pt x="4341618" y="4162784"/>
                          </a:cubicBezTo>
                          <a:cubicBezTo>
                            <a:pt x="4060662" y="4185023"/>
                            <a:pt x="4116309" y="4130081"/>
                            <a:pt x="3966416" y="4162784"/>
                          </a:cubicBezTo>
                          <a:cubicBezTo>
                            <a:pt x="3816463" y="4227811"/>
                            <a:pt x="3590054" y="4147980"/>
                            <a:pt x="3376813" y="4162784"/>
                          </a:cubicBezTo>
                          <a:cubicBezTo>
                            <a:pt x="3163381" y="4186578"/>
                            <a:pt x="3067405" y="4125677"/>
                            <a:pt x="2894411" y="4162784"/>
                          </a:cubicBezTo>
                          <a:cubicBezTo>
                            <a:pt x="2691611" y="4234401"/>
                            <a:pt x="2551609" y="4115952"/>
                            <a:pt x="2412009" y="4162784"/>
                          </a:cubicBezTo>
                          <a:cubicBezTo>
                            <a:pt x="2314168" y="4223676"/>
                            <a:pt x="1964174" y="4182958"/>
                            <a:pt x="1768807" y="4162784"/>
                          </a:cubicBezTo>
                          <a:cubicBezTo>
                            <a:pt x="1587882" y="4177899"/>
                            <a:pt x="1351507" y="4045238"/>
                            <a:pt x="1125604" y="4162784"/>
                          </a:cubicBezTo>
                          <a:cubicBezTo>
                            <a:pt x="942395" y="4251723"/>
                            <a:pt x="766301" y="4115120"/>
                            <a:pt x="536002" y="4162784"/>
                          </a:cubicBezTo>
                          <a:cubicBezTo>
                            <a:pt x="257772" y="4224777"/>
                            <a:pt x="164523" y="4114852"/>
                            <a:pt x="0" y="4162784"/>
                          </a:cubicBezTo>
                          <a:cubicBezTo>
                            <a:pt x="-45802" y="3893071"/>
                            <a:pt x="34282" y="3805342"/>
                            <a:pt x="0" y="3526473"/>
                          </a:cubicBezTo>
                          <a:cubicBezTo>
                            <a:pt x="-6374" y="3239407"/>
                            <a:pt x="61677" y="3180325"/>
                            <a:pt x="0" y="2973417"/>
                          </a:cubicBezTo>
                          <a:cubicBezTo>
                            <a:pt x="-76500" y="2753804"/>
                            <a:pt x="19907" y="2583275"/>
                            <a:pt x="0" y="2378734"/>
                          </a:cubicBezTo>
                          <a:cubicBezTo>
                            <a:pt x="-5936" y="2224371"/>
                            <a:pt x="114252" y="1931864"/>
                            <a:pt x="0" y="1742422"/>
                          </a:cubicBezTo>
                          <a:cubicBezTo>
                            <a:pt x="-69301" y="1561626"/>
                            <a:pt x="35411" y="1402929"/>
                            <a:pt x="0" y="1272623"/>
                          </a:cubicBezTo>
                          <a:cubicBezTo>
                            <a:pt x="-28582" y="1167671"/>
                            <a:pt x="34584" y="764613"/>
                            <a:pt x="0" y="594683"/>
                          </a:cubicBezTo>
                          <a:cubicBezTo>
                            <a:pt x="1619" y="455336"/>
                            <a:pt x="27025" y="237325"/>
                            <a:pt x="0" y="0"/>
                          </a:cubicBezTo>
                          <a:cubicBezTo>
                            <a:pt x="235520" y="-35706"/>
                            <a:pt x="374811" y="5274"/>
                            <a:pt x="546268" y="0"/>
                          </a:cubicBezTo>
                          <a:cubicBezTo>
                            <a:pt x="726923" y="1238"/>
                            <a:pt x="878364" y="58915"/>
                            <a:pt x="1032446" y="0"/>
                          </a:cubicBezTo>
                          <a:cubicBezTo>
                            <a:pt x="1197861" y="-52659"/>
                            <a:pt x="1278138" y="50426"/>
                            <a:pt x="1458536" y="0"/>
                          </a:cubicBezTo>
                          <a:cubicBezTo>
                            <a:pt x="1650838" y="32898"/>
                            <a:pt x="1848404" y="23908"/>
                            <a:pt x="2124983" y="0"/>
                          </a:cubicBezTo>
                          <a:cubicBezTo>
                            <a:pt x="2431054" y="-35809"/>
                            <a:pt x="2419772" y="59968"/>
                            <a:pt x="2671251" y="0"/>
                          </a:cubicBezTo>
                          <a:cubicBezTo>
                            <a:pt x="2867409" y="-47380"/>
                            <a:pt x="3099409" y="63638"/>
                            <a:pt x="3277610" y="0"/>
                          </a:cubicBezTo>
                          <a:cubicBezTo>
                            <a:pt x="3404850" y="-48542"/>
                            <a:pt x="3789692" y="86356"/>
                            <a:pt x="3944057" y="0"/>
                          </a:cubicBezTo>
                          <a:cubicBezTo>
                            <a:pt x="4104719" y="-102482"/>
                            <a:pt x="4257127" y="1934"/>
                            <a:pt x="4490326" y="0"/>
                          </a:cubicBezTo>
                          <a:cubicBezTo>
                            <a:pt x="4721449" y="-18286"/>
                            <a:pt x="4792937" y="45306"/>
                            <a:pt x="4916415" y="0"/>
                          </a:cubicBezTo>
                          <a:cubicBezTo>
                            <a:pt x="5061806" y="-62684"/>
                            <a:pt x="5255342" y="-23841"/>
                            <a:pt x="5342504" y="0"/>
                          </a:cubicBezTo>
                          <a:cubicBezTo>
                            <a:pt x="5407552" y="36686"/>
                            <a:pt x="5774763" y="42638"/>
                            <a:pt x="6008952" y="0"/>
                          </a:cubicBezTo>
                          <a:cubicBezTo>
                            <a:pt x="5994892" y="139215"/>
                            <a:pt x="5990503" y="264209"/>
                            <a:pt x="6008952" y="474093"/>
                          </a:cubicBezTo>
                          <a:cubicBezTo>
                            <a:pt x="6066033" y="628986"/>
                            <a:pt x="5966221" y="865505"/>
                            <a:pt x="6008952" y="1052255"/>
                          </a:cubicBezTo>
                          <a:cubicBezTo>
                            <a:pt x="6067682" y="1214190"/>
                            <a:pt x="5941152" y="1417474"/>
                            <a:pt x="6008952" y="1561038"/>
                          </a:cubicBezTo>
                          <a:cubicBezTo>
                            <a:pt x="6043774" y="1720451"/>
                            <a:pt x="6024283" y="1970578"/>
                            <a:pt x="6008952" y="2139200"/>
                          </a:cubicBezTo>
                          <a:cubicBezTo>
                            <a:pt x="6047562" y="2316394"/>
                            <a:pt x="6014266" y="2488387"/>
                            <a:pt x="6008952" y="2752052"/>
                          </a:cubicBezTo>
                          <a:cubicBezTo>
                            <a:pt x="6026044" y="3024679"/>
                            <a:pt x="5998984" y="3121712"/>
                            <a:pt x="6008952" y="3468973"/>
                          </a:cubicBezTo>
                        </a:path>
                        <a:path w="6008952" h="4162784" fill="none" stroke="0" extrusionOk="0">
                          <a:moveTo>
                            <a:pt x="5360022" y="4162784"/>
                          </a:moveTo>
                          <a:cubicBezTo>
                            <a:pt x="5388837" y="4041023"/>
                            <a:pt x="5439613" y="3874015"/>
                            <a:pt x="5489808" y="3607735"/>
                          </a:cubicBezTo>
                          <a:cubicBezTo>
                            <a:pt x="5714046" y="3516461"/>
                            <a:pt x="5807011" y="3575062"/>
                            <a:pt x="6008952" y="3468973"/>
                          </a:cubicBezTo>
                          <a:cubicBezTo>
                            <a:pt x="5972413" y="3592903"/>
                            <a:pt x="5770054" y="3665657"/>
                            <a:pt x="5671508" y="3829755"/>
                          </a:cubicBezTo>
                          <a:cubicBezTo>
                            <a:pt x="5587614" y="3982812"/>
                            <a:pt x="5395621" y="4031067"/>
                            <a:pt x="5360022" y="4162784"/>
                          </a:cubicBezTo>
                          <a:cubicBezTo>
                            <a:pt x="5306176" y="4162637"/>
                            <a:pt x="5182710" y="4162027"/>
                            <a:pt x="4984820" y="4162784"/>
                          </a:cubicBezTo>
                          <a:cubicBezTo>
                            <a:pt x="4781668" y="4177527"/>
                            <a:pt x="4721322" y="4083331"/>
                            <a:pt x="4448818" y="4162784"/>
                          </a:cubicBezTo>
                          <a:cubicBezTo>
                            <a:pt x="4184000" y="4259289"/>
                            <a:pt x="4099340" y="4111534"/>
                            <a:pt x="3966416" y="4162784"/>
                          </a:cubicBezTo>
                          <a:cubicBezTo>
                            <a:pt x="3857307" y="4211627"/>
                            <a:pt x="3750975" y="4113573"/>
                            <a:pt x="3591214" y="4162784"/>
                          </a:cubicBezTo>
                          <a:cubicBezTo>
                            <a:pt x="3446292" y="4178831"/>
                            <a:pt x="3218491" y="4165662"/>
                            <a:pt x="3108813" y="4162784"/>
                          </a:cubicBezTo>
                          <a:cubicBezTo>
                            <a:pt x="2991188" y="4197466"/>
                            <a:pt x="2825201" y="4131567"/>
                            <a:pt x="2733611" y="4162784"/>
                          </a:cubicBezTo>
                          <a:cubicBezTo>
                            <a:pt x="2650992" y="4192052"/>
                            <a:pt x="2440590" y="4157849"/>
                            <a:pt x="2358409" y="4162784"/>
                          </a:cubicBezTo>
                          <a:cubicBezTo>
                            <a:pt x="2288559" y="4196933"/>
                            <a:pt x="1900330" y="4151288"/>
                            <a:pt x="1768807" y="4162784"/>
                          </a:cubicBezTo>
                          <a:cubicBezTo>
                            <a:pt x="1632811" y="4144903"/>
                            <a:pt x="1421990" y="4138390"/>
                            <a:pt x="1179204" y="4162784"/>
                          </a:cubicBezTo>
                          <a:cubicBezTo>
                            <a:pt x="946707" y="4197442"/>
                            <a:pt x="995364" y="4140833"/>
                            <a:pt x="804003" y="4162784"/>
                          </a:cubicBezTo>
                          <a:cubicBezTo>
                            <a:pt x="606048" y="4153210"/>
                            <a:pt x="315876" y="4110954"/>
                            <a:pt x="0" y="4162784"/>
                          </a:cubicBezTo>
                          <a:cubicBezTo>
                            <a:pt x="-12312" y="3945876"/>
                            <a:pt x="15997" y="3877990"/>
                            <a:pt x="0" y="3692984"/>
                          </a:cubicBezTo>
                          <a:cubicBezTo>
                            <a:pt x="-6163" y="3555872"/>
                            <a:pt x="5968" y="3389573"/>
                            <a:pt x="0" y="3139929"/>
                          </a:cubicBezTo>
                          <a:cubicBezTo>
                            <a:pt x="-23273" y="2864478"/>
                            <a:pt x="39930" y="2773493"/>
                            <a:pt x="0" y="2586873"/>
                          </a:cubicBezTo>
                          <a:cubicBezTo>
                            <a:pt x="-69317" y="2369912"/>
                            <a:pt x="-3630" y="2241645"/>
                            <a:pt x="0" y="2117073"/>
                          </a:cubicBezTo>
                          <a:cubicBezTo>
                            <a:pt x="-63713" y="1975637"/>
                            <a:pt x="-17216" y="1738418"/>
                            <a:pt x="0" y="1522390"/>
                          </a:cubicBezTo>
                          <a:cubicBezTo>
                            <a:pt x="-50064" y="1329496"/>
                            <a:pt x="71015" y="1114516"/>
                            <a:pt x="0" y="886078"/>
                          </a:cubicBezTo>
                          <a:cubicBezTo>
                            <a:pt x="-17452" y="670712"/>
                            <a:pt x="73945" y="145119"/>
                            <a:pt x="0" y="0"/>
                          </a:cubicBezTo>
                          <a:cubicBezTo>
                            <a:pt x="263339" y="-30593"/>
                            <a:pt x="360594" y="35482"/>
                            <a:pt x="666447" y="0"/>
                          </a:cubicBezTo>
                          <a:cubicBezTo>
                            <a:pt x="966491" y="-16341"/>
                            <a:pt x="1030546" y="73525"/>
                            <a:pt x="1212716" y="0"/>
                          </a:cubicBezTo>
                          <a:cubicBezTo>
                            <a:pt x="1415847" y="-40420"/>
                            <a:pt x="1556446" y="41000"/>
                            <a:pt x="1698895" y="0"/>
                          </a:cubicBezTo>
                          <a:cubicBezTo>
                            <a:pt x="1852829" y="-81745"/>
                            <a:pt x="2047676" y="17556"/>
                            <a:pt x="2185073" y="0"/>
                          </a:cubicBezTo>
                          <a:cubicBezTo>
                            <a:pt x="2323158" y="-5854"/>
                            <a:pt x="2587298" y="113765"/>
                            <a:pt x="2851521" y="0"/>
                          </a:cubicBezTo>
                          <a:cubicBezTo>
                            <a:pt x="3075915" y="-57458"/>
                            <a:pt x="3232886" y="26447"/>
                            <a:pt x="3457878" y="0"/>
                          </a:cubicBezTo>
                          <a:cubicBezTo>
                            <a:pt x="3701551" y="-74554"/>
                            <a:pt x="3888062" y="103687"/>
                            <a:pt x="4124326" y="0"/>
                          </a:cubicBezTo>
                          <a:cubicBezTo>
                            <a:pt x="4359440" y="-75131"/>
                            <a:pt x="4336886" y="16453"/>
                            <a:pt x="4550415" y="0"/>
                          </a:cubicBezTo>
                          <a:cubicBezTo>
                            <a:pt x="4754765" y="-11465"/>
                            <a:pt x="4861438" y="682"/>
                            <a:pt x="4976505" y="0"/>
                          </a:cubicBezTo>
                          <a:cubicBezTo>
                            <a:pt x="5050082" y="-43666"/>
                            <a:pt x="5251905" y="70228"/>
                            <a:pt x="5402593" y="0"/>
                          </a:cubicBezTo>
                          <a:cubicBezTo>
                            <a:pt x="5518140" y="-55551"/>
                            <a:pt x="5798755" y="40387"/>
                            <a:pt x="6008952" y="0"/>
                          </a:cubicBezTo>
                          <a:cubicBezTo>
                            <a:pt x="6032140" y="249430"/>
                            <a:pt x="5978792" y="373661"/>
                            <a:pt x="6008952" y="578162"/>
                          </a:cubicBezTo>
                          <a:cubicBezTo>
                            <a:pt x="6028652" y="751810"/>
                            <a:pt x="5947705" y="932191"/>
                            <a:pt x="6008952" y="1052255"/>
                          </a:cubicBezTo>
                          <a:cubicBezTo>
                            <a:pt x="6029670" y="1169991"/>
                            <a:pt x="5998693" y="1313013"/>
                            <a:pt x="6008952" y="1561038"/>
                          </a:cubicBezTo>
                          <a:cubicBezTo>
                            <a:pt x="6025007" y="1836833"/>
                            <a:pt x="6008940" y="1920718"/>
                            <a:pt x="6008952" y="2139200"/>
                          </a:cubicBezTo>
                          <a:cubicBezTo>
                            <a:pt x="6015660" y="2335399"/>
                            <a:pt x="5967942" y="2631191"/>
                            <a:pt x="6008952" y="2786742"/>
                          </a:cubicBezTo>
                          <a:cubicBezTo>
                            <a:pt x="6051043" y="2898155"/>
                            <a:pt x="5880395" y="3141925"/>
                            <a:pt x="6008952" y="3468973"/>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7ADADC5-20A2-0D0F-CFCC-7C4278ADFC4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1125581" y="1509845"/>
              <a:ext cx="1425573" cy="1425573"/>
            </a:xfrm>
            <a:prstGeom prst="rect">
              <a:avLst/>
            </a:prstGeom>
          </p:spPr>
        </p:pic>
      </p:grpSp>
      <p:sp>
        <p:nvSpPr>
          <p:cNvPr id="9" name="TextBox 8">
            <a:extLst>
              <a:ext uri="{FF2B5EF4-FFF2-40B4-BE49-F238E27FC236}">
                <a16:creationId xmlns:a16="http://schemas.microsoft.com/office/drawing/2014/main" id="{B0D5697D-4F20-6AFA-15EE-81FDE6480DAF}"/>
              </a:ext>
            </a:extLst>
          </p:cNvPr>
          <p:cNvSpPr txBox="1"/>
          <p:nvPr/>
        </p:nvSpPr>
        <p:spPr>
          <a:xfrm>
            <a:off x="5514976" y="1467942"/>
            <a:ext cx="5667374" cy="3785652"/>
          </a:xfrm>
          <a:prstGeom prst="rect">
            <a:avLst/>
          </a:prstGeom>
          <a:noFill/>
        </p:spPr>
        <p:txBody>
          <a:bodyPr wrap="square" rtlCol="0">
            <a:spAutoFit/>
          </a:bodyPr>
          <a:lstStyle/>
          <a:p>
            <a:pPr lvl="0" algn="just">
              <a:defRPr/>
            </a:pPr>
            <a:r>
              <a:rPr lang="vi-VN" sz="3000" b="1" dirty="0">
                <a:solidFill>
                  <a:prstClr val="black"/>
                </a:solidFill>
                <a:latin typeface="Calibri" panose="020F0502020204030204" pitchFamily="34" charset="0"/>
                <a:cs typeface="Calibri" panose="020F0502020204030204" pitchFamily="34" charset="0"/>
              </a:rPr>
              <a:t>Trong tình huống này, em nên ngăn c</a:t>
            </a:r>
            <a:r>
              <a:rPr lang="en-US" sz="3000" b="1" dirty="0">
                <a:solidFill>
                  <a:prstClr val="black"/>
                </a:solidFill>
                <a:latin typeface="Calibri" panose="020F0502020204030204" pitchFamily="34" charset="0"/>
                <a:cs typeface="Calibri" panose="020F0502020204030204" pitchFamily="34" charset="0"/>
              </a:rPr>
              <a:t>ả</a:t>
            </a:r>
            <a:r>
              <a:rPr lang="vi-VN" sz="3000" b="1" dirty="0">
                <a:solidFill>
                  <a:prstClr val="black"/>
                </a:solidFill>
                <a:latin typeface="Calibri" panose="020F0502020204030204" pitchFamily="34" charset="0"/>
                <a:cs typeface="Calibri" panose="020F0502020204030204" pitchFamily="34" charset="0"/>
              </a:rPr>
              <a:t>n và khuyên các bạn không bắt nạt em nhỏ vì trẻ em cần được bảo vệ khỏi các hành vi bắt nạt, bạo lực</a:t>
            </a:r>
            <a:r>
              <a:rPr lang="en-US" sz="3000" b="1" dirty="0">
                <a:solidFill>
                  <a:prstClr val="black"/>
                </a:solidFill>
                <a:latin typeface="Calibri" panose="020F0502020204030204" pitchFamily="34" charset="0"/>
                <a:cs typeface="Calibri" panose="020F0502020204030204" pitchFamily="34" charset="0"/>
              </a:rPr>
              <a:t>,…</a:t>
            </a:r>
            <a:r>
              <a:rPr lang="vi-VN" sz="3000" b="1" dirty="0">
                <a:solidFill>
                  <a:prstClr val="black"/>
                </a:solidFill>
                <a:latin typeface="Calibri" panose="020F0502020204030204" pitchFamily="34" charset="0"/>
                <a:cs typeface="Calibri" panose="020F0502020204030204" pitchFamily="34" charset="0"/>
              </a:rPr>
              <a:t> Nếu các bạn không nghe theo thì em cần nhờ người lớn đáng tin cậy h</a:t>
            </a:r>
            <a:r>
              <a:rPr lang="en-US" sz="3000" b="1" dirty="0">
                <a:solidFill>
                  <a:prstClr val="black"/>
                </a:solidFill>
                <a:latin typeface="Calibri" panose="020F0502020204030204" pitchFamily="34" charset="0"/>
                <a:cs typeface="Calibri" panose="020F0502020204030204" pitchFamily="34" charset="0"/>
              </a:rPr>
              <a:t>ỗ</a:t>
            </a:r>
            <a:r>
              <a:rPr lang="vi-VN" sz="3000" b="1" dirty="0">
                <a:solidFill>
                  <a:prstClr val="black"/>
                </a:solidFill>
                <a:latin typeface="Calibri" panose="020F0502020204030204" pitchFamily="34" charset="0"/>
                <a:cs typeface="Calibri" panose="020F0502020204030204" pitchFamily="34" charset="0"/>
              </a:rPr>
              <a:t> trợ, ngăn cản hành vi bắt nạt đó.</a:t>
            </a:r>
            <a:endParaRPr kumimoji="0" lang="en-US" sz="3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AF35B4E4-E288-AAF0-A577-4964D2608FF0}"/>
              </a:ext>
            </a:extLst>
          </p:cNvPr>
          <p:cNvPicPr>
            <a:picLocks noChangeAspect="1"/>
          </p:cNvPicPr>
          <p:nvPr/>
        </p:nvPicPr>
        <p:blipFill>
          <a:blip r:embed="rId5"/>
          <a:stretch>
            <a:fillRect/>
          </a:stretch>
        </p:blipFill>
        <p:spPr>
          <a:xfrm>
            <a:off x="704850" y="2238375"/>
            <a:ext cx="4618622" cy="2371725"/>
          </a:xfrm>
          <a:prstGeom prst="rect">
            <a:avLst/>
          </a:prstGeom>
        </p:spPr>
      </p:pic>
    </p:spTree>
    <p:extLst>
      <p:ext uri="{BB962C8B-B14F-4D97-AF65-F5344CB8AC3E}">
        <p14:creationId xmlns:p14="http://schemas.microsoft.com/office/powerpoint/2010/main" val="1557044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5395801-A25B-B00D-2DF1-C9AE2393E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B20BD47C-8F03-54B2-92C4-9B11F461F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375" y="2686050"/>
            <a:ext cx="5419725" cy="4171950"/>
          </a:xfrm>
          <a:prstGeom prst="rect">
            <a:avLst/>
          </a:prstGeom>
        </p:spPr>
      </p:pic>
      <p:pic>
        <p:nvPicPr>
          <p:cNvPr id="2" name="Picture 1">
            <a:extLst>
              <a:ext uri="{FF2B5EF4-FFF2-40B4-BE49-F238E27FC236}">
                <a16:creationId xmlns:a16="http://schemas.microsoft.com/office/drawing/2014/main" id="{602436A3-7AAD-6D20-899C-0C32DB6F0327}"/>
              </a:ext>
            </a:extLst>
          </p:cNvPr>
          <p:cNvPicPr>
            <a:picLocks noChangeAspect="1"/>
          </p:cNvPicPr>
          <p:nvPr/>
        </p:nvPicPr>
        <p:blipFill>
          <a:blip r:embed="rId4"/>
          <a:stretch>
            <a:fillRect/>
          </a:stretch>
        </p:blipFill>
        <p:spPr>
          <a:xfrm>
            <a:off x="2982955" y="376332"/>
            <a:ext cx="6340390" cy="2219136"/>
          </a:xfrm>
          <a:prstGeom prst="rect">
            <a:avLst/>
          </a:prstGeom>
        </p:spPr>
      </p:pic>
    </p:spTree>
    <p:extLst>
      <p:ext uri="{BB962C8B-B14F-4D97-AF65-F5344CB8AC3E}">
        <p14:creationId xmlns:p14="http://schemas.microsoft.com/office/powerpoint/2010/main" val="1409410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FAAF4D99-932C-4BB7-A048-53EA72B00E51}"/>
              </a:ext>
            </a:extLst>
          </p:cNvPr>
          <p:cNvSpPr/>
          <p:nvPr/>
        </p:nvSpPr>
        <p:spPr>
          <a:xfrm>
            <a:off x="1009650" y="141717"/>
            <a:ext cx="10496550" cy="1020334"/>
          </a:xfrm>
          <a:custGeom>
            <a:avLst/>
            <a:gdLst>
              <a:gd name="connsiteX0" fmla="*/ 0 w 10496550"/>
              <a:gd name="connsiteY0" fmla="*/ 170058 h 1020334"/>
              <a:gd name="connsiteX1" fmla="*/ 234502 w 10496550"/>
              <a:gd name="connsiteY1" fmla="*/ 0 h 1020334"/>
              <a:gd name="connsiteX2" fmla="*/ 1061774 w 10496550"/>
              <a:gd name="connsiteY2" fmla="*/ 0 h 1020334"/>
              <a:gd name="connsiteX3" fmla="*/ 1788772 w 10496550"/>
              <a:gd name="connsiteY3" fmla="*/ 0 h 1020334"/>
              <a:gd name="connsiteX4" fmla="*/ 2415493 w 10496550"/>
              <a:gd name="connsiteY4" fmla="*/ 0 h 1020334"/>
              <a:gd name="connsiteX5" fmla="*/ 3242766 w 10496550"/>
              <a:gd name="connsiteY5" fmla="*/ 0 h 1020334"/>
              <a:gd name="connsiteX6" fmla="*/ 3769211 w 10496550"/>
              <a:gd name="connsiteY6" fmla="*/ 0 h 1020334"/>
              <a:gd name="connsiteX7" fmla="*/ 4195382 w 10496550"/>
              <a:gd name="connsiteY7" fmla="*/ 0 h 1020334"/>
              <a:gd name="connsiteX8" fmla="*/ 4822103 w 10496550"/>
              <a:gd name="connsiteY8" fmla="*/ 0 h 1020334"/>
              <a:gd name="connsiteX9" fmla="*/ 5348550 w 10496550"/>
              <a:gd name="connsiteY9" fmla="*/ 0 h 1020334"/>
              <a:gd name="connsiteX10" fmla="*/ 6175822 w 10496550"/>
              <a:gd name="connsiteY10" fmla="*/ 0 h 1020334"/>
              <a:gd name="connsiteX11" fmla="*/ 6802544 w 10496550"/>
              <a:gd name="connsiteY11" fmla="*/ 0 h 1020334"/>
              <a:gd name="connsiteX12" fmla="*/ 7128440 w 10496550"/>
              <a:gd name="connsiteY12" fmla="*/ 0 h 1020334"/>
              <a:gd name="connsiteX13" fmla="*/ 7855436 w 10496550"/>
              <a:gd name="connsiteY13" fmla="*/ 0 h 1020334"/>
              <a:gd name="connsiteX14" fmla="*/ 8682708 w 10496550"/>
              <a:gd name="connsiteY14" fmla="*/ 0 h 1020334"/>
              <a:gd name="connsiteX15" fmla="*/ 9309430 w 10496550"/>
              <a:gd name="connsiteY15" fmla="*/ 0 h 1020334"/>
              <a:gd name="connsiteX16" fmla="*/ 10262047 w 10496550"/>
              <a:gd name="connsiteY16" fmla="*/ 0 h 1020334"/>
              <a:gd name="connsiteX17" fmla="*/ 10496550 w 10496550"/>
              <a:gd name="connsiteY17" fmla="*/ 170058 h 1020334"/>
              <a:gd name="connsiteX18" fmla="*/ 10496550 w 10496550"/>
              <a:gd name="connsiteY18" fmla="*/ 503365 h 1020334"/>
              <a:gd name="connsiteX19" fmla="*/ 10496550 w 10496550"/>
              <a:gd name="connsiteY19" fmla="*/ 850275 h 1020334"/>
              <a:gd name="connsiteX20" fmla="*/ 10262047 w 10496550"/>
              <a:gd name="connsiteY20" fmla="*/ 1020334 h 1020334"/>
              <a:gd name="connsiteX21" fmla="*/ 9735601 w 10496550"/>
              <a:gd name="connsiteY21" fmla="*/ 1020334 h 1020334"/>
              <a:gd name="connsiteX22" fmla="*/ 9409706 w 10496550"/>
              <a:gd name="connsiteY22" fmla="*/ 1020334 h 1020334"/>
              <a:gd name="connsiteX23" fmla="*/ 8682708 w 10496550"/>
              <a:gd name="connsiteY23" fmla="*/ 1020334 h 1020334"/>
              <a:gd name="connsiteX24" fmla="*/ 7955712 w 10496550"/>
              <a:gd name="connsiteY24" fmla="*/ 1020334 h 1020334"/>
              <a:gd name="connsiteX25" fmla="*/ 7128440 w 10496550"/>
              <a:gd name="connsiteY25" fmla="*/ 1020334 h 1020334"/>
              <a:gd name="connsiteX26" fmla="*/ 6301167 w 10496550"/>
              <a:gd name="connsiteY26" fmla="*/ 1020334 h 1020334"/>
              <a:gd name="connsiteX27" fmla="*/ 5574170 w 10496550"/>
              <a:gd name="connsiteY27" fmla="*/ 1020334 h 1020334"/>
              <a:gd name="connsiteX28" fmla="*/ 5047723 w 10496550"/>
              <a:gd name="connsiteY28" fmla="*/ 1020334 h 1020334"/>
              <a:gd name="connsiteX29" fmla="*/ 4220451 w 10496550"/>
              <a:gd name="connsiteY29" fmla="*/ 1020334 h 1020334"/>
              <a:gd name="connsiteX30" fmla="*/ 3493454 w 10496550"/>
              <a:gd name="connsiteY30" fmla="*/ 1020334 h 1020334"/>
              <a:gd name="connsiteX31" fmla="*/ 3167559 w 10496550"/>
              <a:gd name="connsiteY31" fmla="*/ 1020334 h 1020334"/>
              <a:gd name="connsiteX32" fmla="*/ 2540837 w 10496550"/>
              <a:gd name="connsiteY32" fmla="*/ 1020334 h 1020334"/>
              <a:gd name="connsiteX33" fmla="*/ 2014391 w 10496550"/>
              <a:gd name="connsiteY33" fmla="*/ 1020334 h 1020334"/>
              <a:gd name="connsiteX34" fmla="*/ 1287394 w 10496550"/>
              <a:gd name="connsiteY34" fmla="*/ 1020334 h 1020334"/>
              <a:gd name="connsiteX35" fmla="*/ 234502 w 10496550"/>
              <a:gd name="connsiteY35" fmla="*/ 1020334 h 1020334"/>
              <a:gd name="connsiteX36" fmla="*/ 0 w 10496550"/>
              <a:gd name="connsiteY36" fmla="*/ 850275 h 1020334"/>
              <a:gd name="connsiteX37" fmla="*/ 0 w 10496550"/>
              <a:gd name="connsiteY37" fmla="*/ 503365 h 1020334"/>
              <a:gd name="connsiteX38" fmla="*/ 0 w 10496550"/>
              <a:gd name="connsiteY38" fmla="*/ 170058 h 1020334"/>
              <a:gd name="connsiteX0" fmla="*/ 0 w 10496550"/>
              <a:gd name="connsiteY0" fmla="*/ 170058 h 1020334"/>
              <a:gd name="connsiteX1" fmla="*/ 234502 w 10496550"/>
              <a:gd name="connsiteY1" fmla="*/ 0 h 1020334"/>
              <a:gd name="connsiteX2" fmla="*/ 760948 w 10496550"/>
              <a:gd name="connsiteY2" fmla="*/ 0 h 1020334"/>
              <a:gd name="connsiteX3" fmla="*/ 1086843 w 10496550"/>
              <a:gd name="connsiteY3" fmla="*/ 0 h 1020334"/>
              <a:gd name="connsiteX4" fmla="*/ 1713565 w 10496550"/>
              <a:gd name="connsiteY4" fmla="*/ 0 h 1020334"/>
              <a:gd name="connsiteX5" fmla="*/ 2139735 w 10496550"/>
              <a:gd name="connsiteY5" fmla="*/ 0 h 1020334"/>
              <a:gd name="connsiteX6" fmla="*/ 2465631 w 10496550"/>
              <a:gd name="connsiteY6" fmla="*/ 0 h 1020334"/>
              <a:gd name="connsiteX7" fmla="*/ 2791526 w 10496550"/>
              <a:gd name="connsiteY7" fmla="*/ 0 h 1020334"/>
              <a:gd name="connsiteX8" fmla="*/ 3618798 w 10496550"/>
              <a:gd name="connsiteY8" fmla="*/ 0 h 1020334"/>
              <a:gd name="connsiteX9" fmla="*/ 3944694 w 10496550"/>
              <a:gd name="connsiteY9" fmla="*/ 0 h 1020334"/>
              <a:gd name="connsiteX10" fmla="*/ 4571416 w 10496550"/>
              <a:gd name="connsiteY10" fmla="*/ 0 h 1020334"/>
              <a:gd name="connsiteX11" fmla="*/ 5398688 w 10496550"/>
              <a:gd name="connsiteY11" fmla="*/ 0 h 1020334"/>
              <a:gd name="connsiteX12" fmla="*/ 5824859 w 10496550"/>
              <a:gd name="connsiteY12" fmla="*/ 0 h 1020334"/>
              <a:gd name="connsiteX13" fmla="*/ 6351304 w 10496550"/>
              <a:gd name="connsiteY13" fmla="*/ 0 h 1020334"/>
              <a:gd name="connsiteX14" fmla="*/ 7078302 w 10496550"/>
              <a:gd name="connsiteY14" fmla="*/ 0 h 1020334"/>
              <a:gd name="connsiteX15" fmla="*/ 7905574 w 10496550"/>
              <a:gd name="connsiteY15" fmla="*/ 0 h 1020334"/>
              <a:gd name="connsiteX16" fmla="*/ 8432021 w 10496550"/>
              <a:gd name="connsiteY16" fmla="*/ 0 h 1020334"/>
              <a:gd name="connsiteX17" fmla="*/ 8757915 w 10496550"/>
              <a:gd name="connsiteY17" fmla="*/ 0 h 1020334"/>
              <a:gd name="connsiteX18" fmla="*/ 9585188 w 10496550"/>
              <a:gd name="connsiteY18" fmla="*/ 0 h 1020334"/>
              <a:gd name="connsiteX19" fmla="*/ 10262047 w 10496550"/>
              <a:gd name="connsiteY19" fmla="*/ 0 h 1020334"/>
              <a:gd name="connsiteX20" fmla="*/ 10496550 w 10496550"/>
              <a:gd name="connsiteY20" fmla="*/ 170058 h 1020334"/>
              <a:gd name="connsiteX21" fmla="*/ 10496550 w 10496550"/>
              <a:gd name="connsiteY21" fmla="*/ 489760 h 1020334"/>
              <a:gd name="connsiteX22" fmla="*/ 10496550 w 10496550"/>
              <a:gd name="connsiteY22" fmla="*/ 850275 h 1020334"/>
              <a:gd name="connsiteX23" fmla="*/ 10262047 w 10496550"/>
              <a:gd name="connsiteY23" fmla="*/ 1020334 h 1020334"/>
              <a:gd name="connsiteX24" fmla="*/ 9535050 w 10496550"/>
              <a:gd name="connsiteY24" fmla="*/ 1020334 h 1020334"/>
              <a:gd name="connsiteX25" fmla="*/ 8808053 w 10496550"/>
              <a:gd name="connsiteY25" fmla="*/ 1020334 h 1020334"/>
              <a:gd name="connsiteX26" fmla="*/ 8381883 w 10496550"/>
              <a:gd name="connsiteY26" fmla="*/ 1020334 h 1020334"/>
              <a:gd name="connsiteX27" fmla="*/ 7855436 w 10496550"/>
              <a:gd name="connsiteY27" fmla="*/ 1020334 h 1020334"/>
              <a:gd name="connsiteX28" fmla="*/ 7028164 w 10496550"/>
              <a:gd name="connsiteY28" fmla="*/ 1020334 h 1020334"/>
              <a:gd name="connsiteX29" fmla="*/ 6601993 w 10496550"/>
              <a:gd name="connsiteY29" fmla="*/ 1020334 h 1020334"/>
              <a:gd name="connsiteX30" fmla="*/ 6075547 w 10496550"/>
              <a:gd name="connsiteY30" fmla="*/ 1020334 h 1020334"/>
              <a:gd name="connsiteX31" fmla="*/ 5348550 w 10496550"/>
              <a:gd name="connsiteY31" fmla="*/ 1020334 h 1020334"/>
              <a:gd name="connsiteX32" fmla="*/ 4721828 w 10496550"/>
              <a:gd name="connsiteY32" fmla="*/ 1020334 h 1020334"/>
              <a:gd name="connsiteX33" fmla="*/ 3894556 w 10496550"/>
              <a:gd name="connsiteY33" fmla="*/ 1020334 h 1020334"/>
              <a:gd name="connsiteX34" fmla="*/ 3167559 w 10496550"/>
              <a:gd name="connsiteY34" fmla="*/ 1020334 h 1020334"/>
              <a:gd name="connsiteX35" fmla="*/ 2540837 w 10496550"/>
              <a:gd name="connsiteY35" fmla="*/ 1020334 h 1020334"/>
              <a:gd name="connsiteX36" fmla="*/ 1813841 w 10496550"/>
              <a:gd name="connsiteY36" fmla="*/ 1020334 h 1020334"/>
              <a:gd name="connsiteX37" fmla="*/ 1187119 w 10496550"/>
              <a:gd name="connsiteY37" fmla="*/ 1020334 h 1020334"/>
              <a:gd name="connsiteX38" fmla="*/ 234502 w 10496550"/>
              <a:gd name="connsiteY38" fmla="*/ 1020334 h 1020334"/>
              <a:gd name="connsiteX39" fmla="*/ 0 w 10496550"/>
              <a:gd name="connsiteY39" fmla="*/ 850275 h 1020334"/>
              <a:gd name="connsiteX40" fmla="*/ 0 w 10496550"/>
              <a:gd name="connsiteY40" fmla="*/ 530573 h 1020334"/>
              <a:gd name="connsiteX41" fmla="*/ 0 w 10496550"/>
              <a:gd name="connsiteY41" fmla="*/ 170058 h 1020334"/>
              <a:gd name="connsiteX0" fmla="*/ 0 w 10496550"/>
              <a:gd name="connsiteY0" fmla="*/ 170058 h 1020334"/>
              <a:gd name="connsiteX1" fmla="*/ 234502 w 10496550"/>
              <a:gd name="connsiteY1" fmla="*/ 0 h 1020334"/>
              <a:gd name="connsiteX2" fmla="*/ 1061774 w 10496550"/>
              <a:gd name="connsiteY2" fmla="*/ 0 h 1020334"/>
              <a:gd name="connsiteX3" fmla="*/ 1788772 w 10496550"/>
              <a:gd name="connsiteY3" fmla="*/ 0 h 1020334"/>
              <a:gd name="connsiteX4" fmla="*/ 2415493 w 10496550"/>
              <a:gd name="connsiteY4" fmla="*/ 0 h 1020334"/>
              <a:gd name="connsiteX5" fmla="*/ 3242766 w 10496550"/>
              <a:gd name="connsiteY5" fmla="*/ 0 h 1020334"/>
              <a:gd name="connsiteX6" fmla="*/ 3769211 w 10496550"/>
              <a:gd name="connsiteY6" fmla="*/ 0 h 1020334"/>
              <a:gd name="connsiteX7" fmla="*/ 4195382 w 10496550"/>
              <a:gd name="connsiteY7" fmla="*/ 0 h 1020334"/>
              <a:gd name="connsiteX8" fmla="*/ 4822103 w 10496550"/>
              <a:gd name="connsiteY8" fmla="*/ 0 h 1020334"/>
              <a:gd name="connsiteX9" fmla="*/ 5348550 w 10496550"/>
              <a:gd name="connsiteY9" fmla="*/ 0 h 1020334"/>
              <a:gd name="connsiteX10" fmla="*/ 6175822 w 10496550"/>
              <a:gd name="connsiteY10" fmla="*/ 0 h 1020334"/>
              <a:gd name="connsiteX11" fmla="*/ 6802544 w 10496550"/>
              <a:gd name="connsiteY11" fmla="*/ 0 h 1020334"/>
              <a:gd name="connsiteX12" fmla="*/ 7128440 w 10496550"/>
              <a:gd name="connsiteY12" fmla="*/ 0 h 1020334"/>
              <a:gd name="connsiteX13" fmla="*/ 7855436 w 10496550"/>
              <a:gd name="connsiteY13" fmla="*/ 0 h 1020334"/>
              <a:gd name="connsiteX14" fmla="*/ 8682708 w 10496550"/>
              <a:gd name="connsiteY14" fmla="*/ 0 h 1020334"/>
              <a:gd name="connsiteX15" fmla="*/ 9309430 w 10496550"/>
              <a:gd name="connsiteY15" fmla="*/ 0 h 1020334"/>
              <a:gd name="connsiteX16" fmla="*/ 10262047 w 10496550"/>
              <a:gd name="connsiteY16" fmla="*/ 0 h 1020334"/>
              <a:gd name="connsiteX17" fmla="*/ 10496550 w 10496550"/>
              <a:gd name="connsiteY17" fmla="*/ 170058 h 1020334"/>
              <a:gd name="connsiteX18" fmla="*/ 10496550 w 10496550"/>
              <a:gd name="connsiteY18" fmla="*/ 503365 h 1020334"/>
              <a:gd name="connsiteX19" fmla="*/ 10496550 w 10496550"/>
              <a:gd name="connsiteY19" fmla="*/ 850275 h 1020334"/>
              <a:gd name="connsiteX20" fmla="*/ 10262047 w 10496550"/>
              <a:gd name="connsiteY20" fmla="*/ 1020334 h 1020334"/>
              <a:gd name="connsiteX21" fmla="*/ 9735601 w 10496550"/>
              <a:gd name="connsiteY21" fmla="*/ 1020334 h 1020334"/>
              <a:gd name="connsiteX22" fmla="*/ 9409706 w 10496550"/>
              <a:gd name="connsiteY22" fmla="*/ 1020334 h 1020334"/>
              <a:gd name="connsiteX23" fmla="*/ 8682708 w 10496550"/>
              <a:gd name="connsiteY23" fmla="*/ 1020334 h 1020334"/>
              <a:gd name="connsiteX24" fmla="*/ 7955712 w 10496550"/>
              <a:gd name="connsiteY24" fmla="*/ 1020334 h 1020334"/>
              <a:gd name="connsiteX25" fmla="*/ 7128440 w 10496550"/>
              <a:gd name="connsiteY25" fmla="*/ 1020334 h 1020334"/>
              <a:gd name="connsiteX26" fmla="*/ 6301167 w 10496550"/>
              <a:gd name="connsiteY26" fmla="*/ 1020334 h 1020334"/>
              <a:gd name="connsiteX27" fmla="*/ 5574170 w 10496550"/>
              <a:gd name="connsiteY27" fmla="*/ 1020334 h 1020334"/>
              <a:gd name="connsiteX28" fmla="*/ 5047723 w 10496550"/>
              <a:gd name="connsiteY28" fmla="*/ 1020334 h 1020334"/>
              <a:gd name="connsiteX29" fmla="*/ 4220451 w 10496550"/>
              <a:gd name="connsiteY29" fmla="*/ 1020334 h 1020334"/>
              <a:gd name="connsiteX30" fmla="*/ 3493454 w 10496550"/>
              <a:gd name="connsiteY30" fmla="*/ 1020334 h 1020334"/>
              <a:gd name="connsiteX31" fmla="*/ 3167559 w 10496550"/>
              <a:gd name="connsiteY31" fmla="*/ 1020334 h 1020334"/>
              <a:gd name="connsiteX32" fmla="*/ 2540837 w 10496550"/>
              <a:gd name="connsiteY32" fmla="*/ 1020334 h 1020334"/>
              <a:gd name="connsiteX33" fmla="*/ 2014391 w 10496550"/>
              <a:gd name="connsiteY33" fmla="*/ 1020334 h 1020334"/>
              <a:gd name="connsiteX34" fmla="*/ 1287394 w 10496550"/>
              <a:gd name="connsiteY34" fmla="*/ 1020334 h 1020334"/>
              <a:gd name="connsiteX35" fmla="*/ 234502 w 10496550"/>
              <a:gd name="connsiteY35" fmla="*/ 1020334 h 1020334"/>
              <a:gd name="connsiteX36" fmla="*/ 0 w 10496550"/>
              <a:gd name="connsiteY36" fmla="*/ 850275 h 1020334"/>
              <a:gd name="connsiteX37" fmla="*/ 0 w 10496550"/>
              <a:gd name="connsiteY37" fmla="*/ 503365 h 1020334"/>
              <a:gd name="connsiteX38" fmla="*/ 0 w 10496550"/>
              <a:gd name="connsiteY38" fmla="*/ 170058 h 102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96550" h="1020334" fill="none" extrusionOk="0">
                <a:moveTo>
                  <a:pt x="0" y="170058"/>
                </a:moveTo>
                <a:cubicBezTo>
                  <a:pt x="21510" y="86884"/>
                  <a:pt x="172763" y="3296"/>
                  <a:pt x="234502" y="0"/>
                </a:cubicBezTo>
                <a:cubicBezTo>
                  <a:pt x="426894" y="6436"/>
                  <a:pt x="663328" y="178569"/>
                  <a:pt x="1061774" y="0"/>
                </a:cubicBezTo>
                <a:cubicBezTo>
                  <a:pt x="1489169" y="-84223"/>
                  <a:pt x="1536776" y="-17574"/>
                  <a:pt x="1788772" y="0"/>
                </a:cubicBezTo>
                <a:cubicBezTo>
                  <a:pt x="1956153" y="-31698"/>
                  <a:pt x="2181938" y="-19175"/>
                  <a:pt x="2415493" y="0"/>
                </a:cubicBezTo>
                <a:cubicBezTo>
                  <a:pt x="2669849" y="-99725"/>
                  <a:pt x="2844013" y="-23076"/>
                  <a:pt x="3242766" y="0"/>
                </a:cubicBezTo>
                <a:cubicBezTo>
                  <a:pt x="3605864" y="-18216"/>
                  <a:pt x="3558089" y="59628"/>
                  <a:pt x="3769211" y="0"/>
                </a:cubicBezTo>
                <a:cubicBezTo>
                  <a:pt x="3976590" y="-31756"/>
                  <a:pt x="4021215" y="-906"/>
                  <a:pt x="4195382" y="0"/>
                </a:cubicBezTo>
                <a:cubicBezTo>
                  <a:pt x="4344724" y="-81878"/>
                  <a:pt x="4529178" y="88311"/>
                  <a:pt x="4822103" y="0"/>
                </a:cubicBezTo>
                <a:cubicBezTo>
                  <a:pt x="4974576" y="-25729"/>
                  <a:pt x="5197917" y="97779"/>
                  <a:pt x="5348550" y="0"/>
                </a:cubicBezTo>
                <a:cubicBezTo>
                  <a:pt x="5537537" y="-19416"/>
                  <a:pt x="5739178" y="-32113"/>
                  <a:pt x="6175822" y="0"/>
                </a:cubicBezTo>
                <a:cubicBezTo>
                  <a:pt x="6538924" y="-86566"/>
                  <a:pt x="6537077" y="66226"/>
                  <a:pt x="6802544" y="0"/>
                </a:cubicBezTo>
                <a:cubicBezTo>
                  <a:pt x="7062498" y="-37350"/>
                  <a:pt x="7017764" y="-14405"/>
                  <a:pt x="7128440" y="0"/>
                </a:cubicBezTo>
                <a:cubicBezTo>
                  <a:pt x="7328010" y="-15177"/>
                  <a:pt x="7518933" y="9632"/>
                  <a:pt x="7855436" y="0"/>
                </a:cubicBezTo>
                <a:cubicBezTo>
                  <a:pt x="8172131" y="-146702"/>
                  <a:pt x="8435796" y="-17255"/>
                  <a:pt x="8682708" y="0"/>
                </a:cubicBezTo>
                <a:cubicBezTo>
                  <a:pt x="8804537" y="-37458"/>
                  <a:pt x="9096218" y="92915"/>
                  <a:pt x="9309430" y="0"/>
                </a:cubicBezTo>
                <a:cubicBezTo>
                  <a:pt x="9481977" y="-68190"/>
                  <a:pt x="10022342" y="-19485"/>
                  <a:pt x="10262047" y="0"/>
                </a:cubicBezTo>
                <a:cubicBezTo>
                  <a:pt x="10404730" y="26855"/>
                  <a:pt x="10491209" y="100559"/>
                  <a:pt x="10496550" y="170058"/>
                </a:cubicBezTo>
                <a:cubicBezTo>
                  <a:pt x="10551556" y="348845"/>
                  <a:pt x="10457977" y="416369"/>
                  <a:pt x="10496550" y="503365"/>
                </a:cubicBezTo>
                <a:cubicBezTo>
                  <a:pt x="10566618" y="551178"/>
                  <a:pt x="10418034" y="722041"/>
                  <a:pt x="10496550" y="850275"/>
                </a:cubicBezTo>
                <a:cubicBezTo>
                  <a:pt x="10485769" y="958733"/>
                  <a:pt x="10389314" y="1011623"/>
                  <a:pt x="10262047" y="1020334"/>
                </a:cubicBezTo>
                <a:cubicBezTo>
                  <a:pt x="10128243" y="1014670"/>
                  <a:pt x="9953274" y="990653"/>
                  <a:pt x="9735601" y="1020334"/>
                </a:cubicBezTo>
                <a:cubicBezTo>
                  <a:pt x="9510537" y="1022603"/>
                  <a:pt x="9497533" y="1012168"/>
                  <a:pt x="9409706" y="1020334"/>
                </a:cubicBezTo>
                <a:cubicBezTo>
                  <a:pt x="9366063" y="937441"/>
                  <a:pt x="8899451" y="1081391"/>
                  <a:pt x="8682708" y="1020334"/>
                </a:cubicBezTo>
                <a:cubicBezTo>
                  <a:pt x="8466593" y="1132262"/>
                  <a:pt x="8156697" y="1087337"/>
                  <a:pt x="7955712" y="1020334"/>
                </a:cubicBezTo>
                <a:cubicBezTo>
                  <a:pt x="7694161" y="1076600"/>
                  <a:pt x="7289809" y="907656"/>
                  <a:pt x="7128440" y="1020334"/>
                </a:cubicBezTo>
                <a:cubicBezTo>
                  <a:pt x="6955265" y="1079772"/>
                  <a:pt x="6522606" y="1054002"/>
                  <a:pt x="6301167" y="1020334"/>
                </a:cubicBezTo>
                <a:cubicBezTo>
                  <a:pt x="5934008" y="1094354"/>
                  <a:pt x="5822235" y="993468"/>
                  <a:pt x="5574170" y="1020334"/>
                </a:cubicBezTo>
                <a:cubicBezTo>
                  <a:pt x="5295797" y="1046484"/>
                  <a:pt x="5254499" y="1001121"/>
                  <a:pt x="5047723" y="1020334"/>
                </a:cubicBezTo>
                <a:cubicBezTo>
                  <a:pt x="4902270" y="1056479"/>
                  <a:pt x="4562871" y="1096624"/>
                  <a:pt x="4220451" y="1020334"/>
                </a:cubicBezTo>
                <a:cubicBezTo>
                  <a:pt x="3831279" y="1045910"/>
                  <a:pt x="3781323" y="1018045"/>
                  <a:pt x="3493454" y="1020334"/>
                </a:cubicBezTo>
                <a:cubicBezTo>
                  <a:pt x="3204542" y="1086288"/>
                  <a:pt x="3322311" y="984793"/>
                  <a:pt x="3167559" y="1020334"/>
                </a:cubicBezTo>
                <a:cubicBezTo>
                  <a:pt x="2981448" y="1002736"/>
                  <a:pt x="2682253" y="1054677"/>
                  <a:pt x="2540837" y="1020334"/>
                </a:cubicBezTo>
                <a:cubicBezTo>
                  <a:pt x="2391488" y="995077"/>
                  <a:pt x="2278667" y="967290"/>
                  <a:pt x="2014391" y="1020334"/>
                </a:cubicBezTo>
                <a:cubicBezTo>
                  <a:pt x="1685603" y="1042963"/>
                  <a:pt x="1482912" y="1111119"/>
                  <a:pt x="1287394" y="1020334"/>
                </a:cubicBezTo>
                <a:cubicBezTo>
                  <a:pt x="1041142" y="1070777"/>
                  <a:pt x="507026" y="978229"/>
                  <a:pt x="234502" y="1020334"/>
                </a:cubicBezTo>
                <a:cubicBezTo>
                  <a:pt x="139020" y="1026224"/>
                  <a:pt x="28808" y="979828"/>
                  <a:pt x="0" y="850275"/>
                </a:cubicBezTo>
                <a:cubicBezTo>
                  <a:pt x="-22999" y="754152"/>
                  <a:pt x="2631" y="583634"/>
                  <a:pt x="0" y="503365"/>
                </a:cubicBezTo>
                <a:cubicBezTo>
                  <a:pt x="1685" y="345446"/>
                  <a:pt x="26497" y="275057"/>
                  <a:pt x="0" y="170058"/>
                </a:cubicBezTo>
                <a:close/>
              </a:path>
              <a:path w="10496550" h="1020334" stroke="0" extrusionOk="0">
                <a:moveTo>
                  <a:pt x="0" y="170058"/>
                </a:moveTo>
                <a:cubicBezTo>
                  <a:pt x="8047" y="78020"/>
                  <a:pt x="165216" y="46520"/>
                  <a:pt x="234502" y="0"/>
                </a:cubicBezTo>
                <a:cubicBezTo>
                  <a:pt x="407215" y="-80739"/>
                  <a:pt x="558602" y="72579"/>
                  <a:pt x="760948" y="0"/>
                </a:cubicBezTo>
                <a:cubicBezTo>
                  <a:pt x="923456" y="-22533"/>
                  <a:pt x="986249" y="-1612"/>
                  <a:pt x="1086843" y="0"/>
                </a:cubicBezTo>
                <a:cubicBezTo>
                  <a:pt x="1152296" y="25508"/>
                  <a:pt x="1511792" y="-34483"/>
                  <a:pt x="1713565" y="0"/>
                </a:cubicBezTo>
                <a:cubicBezTo>
                  <a:pt x="1939457" y="7317"/>
                  <a:pt x="2056738" y="45906"/>
                  <a:pt x="2139735" y="0"/>
                </a:cubicBezTo>
                <a:cubicBezTo>
                  <a:pt x="2228058" y="-14929"/>
                  <a:pt x="2303076" y="49924"/>
                  <a:pt x="2465631" y="0"/>
                </a:cubicBezTo>
                <a:cubicBezTo>
                  <a:pt x="2618955" y="-10147"/>
                  <a:pt x="2659149" y="4075"/>
                  <a:pt x="2791526" y="0"/>
                </a:cubicBezTo>
                <a:cubicBezTo>
                  <a:pt x="2834168" y="-11890"/>
                  <a:pt x="3168627" y="64569"/>
                  <a:pt x="3618798" y="0"/>
                </a:cubicBezTo>
                <a:cubicBezTo>
                  <a:pt x="4017875" y="-43840"/>
                  <a:pt x="3771858" y="-22393"/>
                  <a:pt x="3944694" y="0"/>
                </a:cubicBezTo>
                <a:cubicBezTo>
                  <a:pt x="4057546" y="-35544"/>
                  <a:pt x="4362353" y="10537"/>
                  <a:pt x="4571416" y="0"/>
                </a:cubicBezTo>
                <a:cubicBezTo>
                  <a:pt x="4806802" y="49882"/>
                  <a:pt x="5051353" y="-35083"/>
                  <a:pt x="5398688" y="0"/>
                </a:cubicBezTo>
                <a:cubicBezTo>
                  <a:pt x="5729063" y="-64771"/>
                  <a:pt x="5603938" y="30270"/>
                  <a:pt x="5824859" y="0"/>
                </a:cubicBezTo>
                <a:cubicBezTo>
                  <a:pt x="5964446" y="4820"/>
                  <a:pt x="6204070" y="-360"/>
                  <a:pt x="6351304" y="0"/>
                </a:cubicBezTo>
                <a:cubicBezTo>
                  <a:pt x="6474363" y="-57587"/>
                  <a:pt x="6800717" y="38455"/>
                  <a:pt x="7078302" y="0"/>
                </a:cubicBezTo>
                <a:cubicBezTo>
                  <a:pt x="7292941" y="-56975"/>
                  <a:pt x="7761268" y="72467"/>
                  <a:pt x="7905574" y="0"/>
                </a:cubicBezTo>
                <a:cubicBezTo>
                  <a:pt x="8107941" y="-76192"/>
                  <a:pt x="8282960" y="16789"/>
                  <a:pt x="8432021" y="0"/>
                </a:cubicBezTo>
                <a:cubicBezTo>
                  <a:pt x="8537148" y="12733"/>
                  <a:pt x="8660229" y="-3623"/>
                  <a:pt x="8757915" y="0"/>
                </a:cubicBezTo>
                <a:cubicBezTo>
                  <a:pt x="8878717" y="102432"/>
                  <a:pt x="9290349" y="23986"/>
                  <a:pt x="9585188" y="0"/>
                </a:cubicBezTo>
                <a:cubicBezTo>
                  <a:pt x="9943083" y="-31274"/>
                  <a:pt x="10066398" y="-9291"/>
                  <a:pt x="10262047" y="0"/>
                </a:cubicBezTo>
                <a:cubicBezTo>
                  <a:pt x="10371911" y="7753"/>
                  <a:pt x="10492222" y="60425"/>
                  <a:pt x="10496550" y="170058"/>
                </a:cubicBezTo>
                <a:cubicBezTo>
                  <a:pt x="10560505" y="292316"/>
                  <a:pt x="10443820" y="329337"/>
                  <a:pt x="10496550" y="489760"/>
                </a:cubicBezTo>
                <a:cubicBezTo>
                  <a:pt x="10568142" y="605600"/>
                  <a:pt x="10484868" y="736655"/>
                  <a:pt x="10496550" y="850275"/>
                </a:cubicBezTo>
                <a:cubicBezTo>
                  <a:pt x="10474599" y="901397"/>
                  <a:pt x="10446726" y="1003566"/>
                  <a:pt x="10262047" y="1020334"/>
                </a:cubicBezTo>
                <a:cubicBezTo>
                  <a:pt x="10044746" y="1024615"/>
                  <a:pt x="9629885" y="981001"/>
                  <a:pt x="9535050" y="1020334"/>
                </a:cubicBezTo>
                <a:cubicBezTo>
                  <a:pt x="9514337" y="1001148"/>
                  <a:pt x="9065894" y="1024308"/>
                  <a:pt x="8808053" y="1020334"/>
                </a:cubicBezTo>
                <a:cubicBezTo>
                  <a:pt x="8515171" y="1072143"/>
                  <a:pt x="8516533" y="1031872"/>
                  <a:pt x="8381883" y="1020334"/>
                </a:cubicBezTo>
                <a:cubicBezTo>
                  <a:pt x="8223631" y="1078703"/>
                  <a:pt x="8089501" y="1079329"/>
                  <a:pt x="7855436" y="1020334"/>
                </a:cubicBezTo>
                <a:cubicBezTo>
                  <a:pt x="7646560" y="924230"/>
                  <a:pt x="7149011" y="950695"/>
                  <a:pt x="7028164" y="1020334"/>
                </a:cubicBezTo>
                <a:cubicBezTo>
                  <a:pt x="6841630" y="1059301"/>
                  <a:pt x="6705165" y="982961"/>
                  <a:pt x="6601993" y="1020334"/>
                </a:cubicBezTo>
                <a:cubicBezTo>
                  <a:pt x="6514882" y="1024731"/>
                  <a:pt x="6162685" y="975677"/>
                  <a:pt x="6075547" y="1020334"/>
                </a:cubicBezTo>
                <a:cubicBezTo>
                  <a:pt x="6016085" y="1027418"/>
                  <a:pt x="5492484" y="996146"/>
                  <a:pt x="5348550" y="1020334"/>
                </a:cubicBezTo>
                <a:cubicBezTo>
                  <a:pt x="5101661" y="1129652"/>
                  <a:pt x="4946135" y="1015198"/>
                  <a:pt x="4721828" y="1020334"/>
                </a:cubicBezTo>
                <a:cubicBezTo>
                  <a:pt x="4598081" y="1053685"/>
                  <a:pt x="4308339" y="997583"/>
                  <a:pt x="3894556" y="1020334"/>
                </a:cubicBezTo>
                <a:cubicBezTo>
                  <a:pt x="3511037" y="1102421"/>
                  <a:pt x="3435213" y="960766"/>
                  <a:pt x="3167559" y="1020334"/>
                </a:cubicBezTo>
                <a:cubicBezTo>
                  <a:pt x="3017450" y="992891"/>
                  <a:pt x="2709092" y="987215"/>
                  <a:pt x="2540837" y="1020334"/>
                </a:cubicBezTo>
                <a:cubicBezTo>
                  <a:pt x="2316102" y="1129105"/>
                  <a:pt x="2093651" y="953928"/>
                  <a:pt x="1813841" y="1020334"/>
                </a:cubicBezTo>
                <a:cubicBezTo>
                  <a:pt x="1466289" y="1044716"/>
                  <a:pt x="1408978" y="1005084"/>
                  <a:pt x="1187119" y="1020334"/>
                </a:cubicBezTo>
                <a:cubicBezTo>
                  <a:pt x="899609" y="959522"/>
                  <a:pt x="548427" y="1018800"/>
                  <a:pt x="234502" y="1020334"/>
                </a:cubicBezTo>
                <a:cubicBezTo>
                  <a:pt x="71747" y="1029634"/>
                  <a:pt x="-47970" y="965474"/>
                  <a:pt x="0" y="850275"/>
                </a:cubicBezTo>
                <a:cubicBezTo>
                  <a:pt x="-55033" y="784649"/>
                  <a:pt x="-1210" y="707901"/>
                  <a:pt x="0" y="530573"/>
                </a:cubicBezTo>
                <a:cubicBezTo>
                  <a:pt x="-27941" y="381972"/>
                  <a:pt x="22584" y="246026"/>
                  <a:pt x="0" y="170058"/>
                </a:cubicBezTo>
                <a:close/>
              </a:path>
              <a:path w="10496550" h="1020334" fill="none" stroke="0" extrusionOk="0">
                <a:moveTo>
                  <a:pt x="0" y="170058"/>
                </a:moveTo>
                <a:cubicBezTo>
                  <a:pt x="-13080" y="85010"/>
                  <a:pt x="154438" y="32616"/>
                  <a:pt x="234502" y="0"/>
                </a:cubicBezTo>
                <a:cubicBezTo>
                  <a:pt x="434237" y="-5234"/>
                  <a:pt x="709360" y="41318"/>
                  <a:pt x="1061774" y="0"/>
                </a:cubicBezTo>
                <a:cubicBezTo>
                  <a:pt x="1469837" y="-86805"/>
                  <a:pt x="1579449" y="26049"/>
                  <a:pt x="1788772" y="0"/>
                </a:cubicBezTo>
                <a:cubicBezTo>
                  <a:pt x="1988334" y="-8448"/>
                  <a:pt x="2174200" y="71047"/>
                  <a:pt x="2415493" y="0"/>
                </a:cubicBezTo>
                <a:cubicBezTo>
                  <a:pt x="2689398" y="-32062"/>
                  <a:pt x="2814745" y="-15304"/>
                  <a:pt x="3242766" y="0"/>
                </a:cubicBezTo>
                <a:cubicBezTo>
                  <a:pt x="3605564" y="5115"/>
                  <a:pt x="3564099" y="38306"/>
                  <a:pt x="3769211" y="0"/>
                </a:cubicBezTo>
                <a:cubicBezTo>
                  <a:pt x="3996892" y="-11415"/>
                  <a:pt x="4020504" y="61396"/>
                  <a:pt x="4195382" y="0"/>
                </a:cubicBezTo>
                <a:cubicBezTo>
                  <a:pt x="4414957" y="-65577"/>
                  <a:pt x="4621698" y="4"/>
                  <a:pt x="4822103" y="0"/>
                </a:cubicBezTo>
                <a:cubicBezTo>
                  <a:pt x="5059878" y="-40397"/>
                  <a:pt x="5222824" y="28625"/>
                  <a:pt x="5348550" y="0"/>
                </a:cubicBezTo>
                <a:cubicBezTo>
                  <a:pt x="5570022" y="53888"/>
                  <a:pt x="5815530" y="45750"/>
                  <a:pt x="6175822" y="0"/>
                </a:cubicBezTo>
                <a:cubicBezTo>
                  <a:pt x="6560282" y="-39930"/>
                  <a:pt x="6551068" y="5525"/>
                  <a:pt x="6802544" y="0"/>
                </a:cubicBezTo>
                <a:cubicBezTo>
                  <a:pt x="7072128" y="-24636"/>
                  <a:pt x="7042473" y="8582"/>
                  <a:pt x="7128440" y="0"/>
                </a:cubicBezTo>
                <a:cubicBezTo>
                  <a:pt x="7243155" y="-56479"/>
                  <a:pt x="7486103" y="77273"/>
                  <a:pt x="7855436" y="0"/>
                </a:cubicBezTo>
                <a:cubicBezTo>
                  <a:pt x="8155008" y="-41545"/>
                  <a:pt x="8523557" y="48253"/>
                  <a:pt x="8682708" y="0"/>
                </a:cubicBezTo>
                <a:cubicBezTo>
                  <a:pt x="8876197" y="-72839"/>
                  <a:pt x="9063275" y="22396"/>
                  <a:pt x="9309430" y="0"/>
                </a:cubicBezTo>
                <a:cubicBezTo>
                  <a:pt x="9606005" y="-78590"/>
                  <a:pt x="10080132" y="21833"/>
                  <a:pt x="10262047" y="0"/>
                </a:cubicBezTo>
                <a:cubicBezTo>
                  <a:pt x="10427291" y="1262"/>
                  <a:pt x="10550896" y="83563"/>
                  <a:pt x="10496550" y="170058"/>
                </a:cubicBezTo>
                <a:cubicBezTo>
                  <a:pt x="10558520" y="319494"/>
                  <a:pt x="10468873" y="457711"/>
                  <a:pt x="10496550" y="503365"/>
                </a:cubicBezTo>
                <a:cubicBezTo>
                  <a:pt x="10512498" y="535436"/>
                  <a:pt x="10448995" y="781030"/>
                  <a:pt x="10496550" y="850275"/>
                </a:cubicBezTo>
                <a:cubicBezTo>
                  <a:pt x="10474805" y="932414"/>
                  <a:pt x="10435816" y="1028508"/>
                  <a:pt x="10262047" y="1020334"/>
                </a:cubicBezTo>
                <a:cubicBezTo>
                  <a:pt x="10103638" y="1085630"/>
                  <a:pt x="9902645" y="1017022"/>
                  <a:pt x="9735601" y="1020334"/>
                </a:cubicBezTo>
                <a:cubicBezTo>
                  <a:pt x="9512826" y="1028429"/>
                  <a:pt x="9499635" y="1014721"/>
                  <a:pt x="9409706" y="1020334"/>
                </a:cubicBezTo>
                <a:cubicBezTo>
                  <a:pt x="9336214" y="1057061"/>
                  <a:pt x="8874723" y="913234"/>
                  <a:pt x="8682708" y="1020334"/>
                </a:cubicBezTo>
                <a:cubicBezTo>
                  <a:pt x="8453421" y="1043452"/>
                  <a:pt x="8217900" y="1023322"/>
                  <a:pt x="7955712" y="1020334"/>
                </a:cubicBezTo>
                <a:cubicBezTo>
                  <a:pt x="7776353" y="1056638"/>
                  <a:pt x="7261512" y="955178"/>
                  <a:pt x="7128440" y="1020334"/>
                </a:cubicBezTo>
                <a:cubicBezTo>
                  <a:pt x="6895495" y="1025974"/>
                  <a:pt x="6589213" y="933959"/>
                  <a:pt x="6301167" y="1020334"/>
                </a:cubicBezTo>
                <a:cubicBezTo>
                  <a:pt x="6018480" y="1049733"/>
                  <a:pt x="5804398" y="949653"/>
                  <a:pt x="5574170" y="1020334"/>
                </a:cubicBezTo>
                <a:cubicBezTo>
                  <a:pt x="5335974" y="1045631"/>
                  <a:pt x="5270195" y="1016457"/>
                  <a:pt x="5047723" y="1020334"/>
                </a:cubicBezTo>
                <a:cubicBezTo>
                  <a:pt x="4814772" y="1043677"/>
                  <a:pt x="4616020" y="1071566"/>
                  <a:pt x="4220451" y="1020334"/>
                </a:cubicBezTo>
                <a:cubicBezTo>
                  <a:pt x="3860409" y="1071423"/>
                  <a:pt x="3778839" y="998409"/>
                  <a:pt x="3493454" y="1020334"/>
                </a:cubicBezTo>
                <a:cubicBezTo>
                  <a:pt x="3218661" y="1019506"/>
                  <a:pt x="3320313" y="1001776"/>
                  <a:pt x="3167559" y="1020334"/>
                </a:cubicBezTo>
                <a:cubicBezTo>
                  <a:pt x="2996333" y="1082964"/>
                  <a:pt x="2667567" y="1031604"/>
                  <a:pt x="2540837" y="1020334"/>
                </a:cubicBezTo>
                <a:cubicBezTo>
                  <a:pt x="2382413" y="1028712"/>
                  <a:pt x="2275300" y="977178"/>
                  <a:pt x="2014391" y="1020334"/>
                </a:cubicBezTo>
                <a:cubicBezTo>
                  <a:pt x="1784656" y="1051880"/>
                  <a:pt x="1472609" y="992662"/>
                  <a:pt x="1287394" y="1020334"/>
                </a:cubicBezTo>
                <a:cubicBezTo>
                  <a:pt x="1080990" y="987563"/>
                  <a:pt x="488738" y="932855"/>
                  <a:pt x="234502" y="1020334"/>
                </a:cubicBezTo>
                <a:cubicBezTo>
                  <a:pt x="120701" y="1036124"/>
                  <a:pt x="36562" y="922174"/>
                  <a:pt x="0" y="850275"/>
                </a:cubicBezTo>
                <a:cubicBezTo>
                  <a:pt x="-20703" y="775809"/>
                  <a:pt x="-29674" y="613507"/>
                  <a:pt x="0" y="503365"/>
                </a:cubicBezTo>
                <a:cubicBezTo>
                  <a:pt x="-11826" y="400859"/>
                  <a:pt x="25243" y="287030"/>
                  <a:pt x="0" y="170058"/>
                </a:cubicBezTo>
                <a:close/>
              </a:path>
              <a:path w="10496550" h="1020334" fill="none" stroke="0" extrusionOk="0">
                <a:moveTo>
                  <a:pt x="0" y="170058"/>
                </a:moveTo>
                <a:cubicBezTo>
                  <a:pt x="-409" y="88645"/>
                  <a:pt x="174649" y="10005"/>
                  <a:pt x="234502" y="0"/>
                </a:cubicBezTo>
                <a:cubicBezTo>
                  <a:pt x="455614" y="37617"/>
                  <a:pt x="710390" y="125810"/>
                  <a:pt x="1061774" y="0"/>
                </a:cubicBezTo>
                <a:cubicBezTo>
                  <a:pt x="1464636" y="-98810"/>
                  <a:pt x="1542467" y="-9745"/>
                  <a:pt x="1788772" y="0"/>
                </a:cubicBezTo>
                <a:cubicBezTo>
                  <a:pt x="1961865" y="-8747"/>
                  <a:pt x="2196688" y="40870"/>
                  <a:pt x="2415493" y="0"/>
                </a:cubicBezTo>
                <a:cubicBezTo>
                  <a:pt x="2693584" y="-51579"/>
                  <a:pt x="2825851" y="-14619"/>
                  <a:pt x="3242766" y="0"/>
                </a:cubicBezTo>
                <a:cubicBezTo>
                  <a:pt x="3591592" y="-11887"/>
                  <a:pt x="3564923" y="48565"/>
                  <a:pt x="3769211" y="0"/>
                </a:cubicBezTo>
                <a:cubicBezTo>
                  <a:pt x="3978713" y="-29551"/>
                  <a:pt x="4014422" y="26964"/>
                  <a:pt x="4195382" y="0"/>
                </a:cubicBezTo>
                <a:cubicBezTo>
                  <a:pt x="4366883" y="-59943"/>
                  <a:pt x="4576879" y="59434"/>
                  <a:pt x="4822103" y="0"/>
                </a:cubicBezTo>
                <a:cubicBezTo>
                  <a:pt x="5031566" y="3220"/>
                  <a:pt x="5216277" y="59267"/>
                  <a:pt x="5348550" y="0"/>
                </a:cubicBezTo>
                <a:cubicBezTo>
                  <a:pt x="5529609" y="-15703"/>
                  <a:pt x="5741503" y="-5359"/>
                  <a:pt x="6175822" y="0"/>
                </a:cubicBezTo>
                <a:cubicBezTo>
                  <a:pt x="6543761" y="-77280"/>
                  <a:pt x="6538339" y="5173"/>
                  <a:pt x="6802544" y="0"/>
                </a:cubicBezTo>
                <a:cubicBezTo>
                  <a:pt x="7065976" y="-25737"/>
                  <a:pt x="7026932" y="739"/>
                  <a:pt x="7128440" y="0"/>
                </a:cubicBezTo>
                <a:cubicBezTo>
                  <a:pt x="7292427" y="-20013"/>
                  <a:pt x="7519778" y="20713"/>
                  <a:pt x="7855436" y="0"/>
                </a:cubicBezTo>
                <a:cubicBezTo>
                  <a:pt x="8133982" y="-58585"/>
                  <a:pt x="8485198" y="-34518"/>
                  <a:pt x="8682708" y="0"/>
                </a:cubicBezTo>
                <a:cubicBezTo>
                  <a:pt x="8808412" y="-58111"/>
                  <a:pt x="9079256" y="46346"/>
                  <a:pt x="9309430" y="0"/>
                </a:cubicBezTo>
                <a:cubicBezTo>
                  <a:pt x="9537857" y="-98665"/>
                  <a:pt x="10028263" y="19563"/>
                  <a:pt x="10262047" y="0"/>
                </a:cubicBezTo>
                <a:cubicBezTo>
                  <a:pt x="10411154" y="-1798"/>
                  <a:pt x="10504398" y="94459"/>
                  <a:pt x="10496550" y="170058"/>
                </a:cubicBezTo>
                <a:cubicBezTo>
                  <a:pt x="10554196" y="328964"/>
                  <a:pt x="10470459" y="440580"/>
                  <a:pt x="10496550" y="503365"/>
                </a:cubicBezTo>
                <a:cubicBezTo>
                  <a:pt x="10535188" y="530730"/>
                  <a:pt x="10467219" y="746574"/>
                  <a:pt x="10496550" y="850275"/>
                </a:cubicBezTo>
                <a:cubicBezTo>
                  <a:pt x="10478826" y="932336"/>
                  <a:pt x="10401510" y="1016232"/>
                  <a:pt x="10262047" y="1020334"/>
                </a:cubicBezTo>
                <a:cubicBezTo>
                  <a:pt x="10106652" y="1041189"/>
                  <a:pt x="9953525" y="1001696"/>
                  <a:pt x="9735601" y="1020334"/>
                </a:cubicBezTo>
                <a:cubicBezTo>
                  <a:pt x="9512815" y="1019547"/>
                  <a:pt x="9500030" y="1013740"/>
                  <a:pt x="9409706" y="1020334"/>
                </a:cubicBezTo>
                <a:cubicBezTo>
                  <a:pt x="9397900" y="954253"/>
                  <a:pt x="8884862" y="991794"/>
                  <a:pt x="8682708" y="1020334"/>
                </a:cubicBezTo>
                <a:cubicBezTo>
                  <a:pt x="8463591" y="1082007"/>
                  <a:pt x="8161642" y="1038528"/>
                  <a:pt x="7955712" y="1020334"/>
                </a:cubicBezTo>
                <a:cubicBezTo>
                  <a:pt x="7731927" y="1067016"/>
                  <a:pt x="7273933" y="877803"/>
                  <a:pt x="7128440" y="1020334"/>
                </a:cubicBezTo>
                <a:cubicBezTo>
                  <a:pt x="6931350" y="1088094"/>
                  <a:pt x="6556023" y="997079"/>
                  <a:pt x="6301167" y="1020334"/>
                </a:cubicBezTo>
                <a:cubicBezTo>
                  <a:pt x="5990183" y="1129833"/>
                  <a:pt x="5817262" y="990815"/>
                  <a:pt x="5574170" y="1020334"/>
                </a:cubicBezTo>
                <a:cubicBezTo>
                  <a:pt x="5306698" y="1052987"/>
                  <a:pt x="5265527" y="1016615"/>
                  <a:pt x="5047723" y="1020334"/>
                </a:cubicBezTo>
                <a:cubicBezTo>
                  <a:pt x="4866502" y="1058078"/>
                  <a:pt x="4570091" y="1067956"/>
                  <a:pt x="4220451" y="1020334"/>
                </a:cubicBezTo>
                <a:cubicBezTo>
                  <a:pt x="3843877" y="1059787"/>
                  <a:pt x="3789481" y="999481"/>
                  <a:pt x="3493454" y="1020334"/>
                </a:cubicBezTo>
                <a:cubicBezTo>
                  <a:pt x="3193480" y="1052683"/>
                  <a:pt x="3327069" y="987279"/>
                  <a:pt x="3167559" y="1020334"/>
                </a:cubicBezTo>
                <a:cubicBezTo>
                  <a:pt x="3031021" y="1052467"/>
                  <a:pt x="2689553" y="1057057"/>
                  <a:pt x="2540837" y="1020334"/>
                </a:cubicBezTo>
                <a:cubicBezTo>
                  <a:pt x="2384815" y="1004970"/>
                  <a:pt x="2268203" y="974563"/>
                  <a:pt x="2014391" y="1020334"/>
                </a:cubicBezTo>
                <a:cubicBezTo>
                  <a:pt x="1757810" y="1039663"/>
                  <a:pt x="1469983" y="1067520"/>
                  <a:pt x="1287394" y="1020334"/>
                </a:cubicBezTo>
                <a:cubicBezTo>
                  <a:pt x="978612" y="1052785"/>
                  <a:pt x="468899" y="966547"/>
                  <a:pt x="234502" y="1020334"/>
                </a:cubicBezTo>
                <a:cubicBezTo>
                  <a:pt x="136587" y="1004252"/>
                  <a:pt x="31791" y="929135"/>
                  <a:pt x="0" y="850275"/>
                </a:cubicBezTo>
                <a:cubicBezTo>
                  <a:pt x="-27488" y="758510"/>
                  <a:pt x="1313" y="608933"/>
                  <a:pt x="0" y="503365"/>
                </a:cubicBezTo>
                <a:cubicBezTo>
                  <a:pt x="-5392" y="375000"/>
                  <a:pt x="42176" y="288527"/>
                  <a:pt x="0" y="170058"/>
                </a:cubicBezTo>
                <a:close/>
              </a:path>
            </a:pathLst>
          </a:custGeom>
          <a:solidFill>
            <a:schemeClr val="bg1"/>
          </a:solidFill>
          <a:ln w="38100">
            <a:solidFill>
              <a:srgbClr val="FFC000"/>
            </a:solidFill>
            <a:extLst>
              <a:ext uri="{C807C97D-BFC1-408E-A445-0C87EB9F89A2}">
                <ask:lineSketchStyleProps xmlns:ask="http://schemas.microsoft.com/office/drawing/2018/sketchyshapes" sd="3826034327">
                  <a:custGeom>
                    <a:avLst/>
                    <a:gdLst>
                      <a:gd name="connsiteX0" fmla="*/ 0 w 10496550"/>
                      <a:gd name="connsiteY0" fmla="*/ 170058 h 1020334"/>
                      <a:gd name="connsiteX1" fmla="*/ 234502 w 10496550"/>
                      <a:gd name="connsiteY1" fmla="*/ 0 h 1020334"/>
                      <a:gd name="connsiteX2" fmla="*/ 1061774 w 10496550"/>
                      <a:gd name="connsiteY2" fmla="*/ 0 h 1020334"/>
                      <a:gd name="connsiteX3" fmla="*/ 1788772 w 10496550"/>
                      <a:gd name="connsiteY3" fmla="*/ 0 h 1020334"/>
                      <a:gd name="connsiteX4" fmla="*/ 2415493 w 10496550"/>
                      <a:gd name="connsiteY4" fmla="*/ 0 h 1020334"/>
                      <a:gd name="connsiteX5" fmla="*/ 3242766 w 10496550"/>
                      <a:gd name="connsiteY5" fmla="*/ 0 h 1020334"/>
                      <a:gd name="connsiteX6" fmla="*/ 3769211 w 10496550"/>
                      <a:gd name="connsiteY6" fmla="*/ 0 h 1020334"/>
                      <a:gd name="connsiteX7" fmla="*/ 4195382 w 10496550"/>
                      <a:gd name="connsiteY7" fmla="*/ 0 h 1020334"/>
                      <a:gd name="connsiteX8" fmla="*/ 4822103 w 10496550"/>
                      <a:gd name="connsiteY8" fmla="*/ 0 h 1020334"/>
                      <a:gd name="connsiteX9" fmla="*/ 5348550 w 10496550"/>
                      <a:gd name="connsiteY9" fmla="*/ 0 h 1020334"/>
                      <a:gd name="connsiteX10" fmla="*/ 6175822 w 10496550"/>
                      <a:gd name="connsiteY10" fmla="*/ 0 h 1020334"/>
                      <a:gd name="connsiteX11" fmla="*/ 6802544 w 10496550"/>
                      <a:gd name="connsiteY11" fmla="*/ 0 h 1020334"/>
                      <a:gd name="connsiteX12" fmla="*/ 7128440 w 10496550"/>
                      <a:gd name="connsiteY12" fmla="*/ 0 h 1020334"/>
                      <a:gd name="connsiteX13" fmla="*/ 7855436 w 10496550"/>
                      <a:gd name="connsiteY13" fmla="*/ 0 h 1020334"/>
                      <a:gd name="connsiteX14" fmla="*/ 8682708 w 10496550"/>
                      <a:gd name="connsiteY14" fmla="*/ 0 h 1020334"/>
                      <a:gd name="connsiteX15" fmla="*/ 9309430 w 10496550"/>
                      <a:gd name="connsiteY15" fmla="*/ 0 h 1020334"/>
                      <a:gd name="connsiteX16" fmla="*/ 10262047 w 10496550"/>
                      <a:gd name="connsiteY16" fmla="*/ 0 h 1020334"/>
                      <a:gd name="connsiteX17" fmla="*/ 10496550 w 10496550"/>
                      <a:gd name="connsiteY17" fmla="*/ 170058 h 1020334"/>
                      <a:gd name="connsiteX18" fmla="*/ 10496550 w 10496550"/>
                      <a:gd name="connsiteY18" fmla="*/ 503365 h 1020334"/>
                      <a:gd name="connsiteX19" fmla="*/ 10496550 w 10496550"/>
                      <a:gd name="connsiteY19" fmla="*/ 850275 h 1020334"/>
                      <a:gd name="connsiteX20" fmla="*/ 10262047 w 10496550"/>
                      <a:gd name="connsiteY20" fmla="*/ 1020334 h 1020334"/>
                      <a:gd name="connsiteX21" fmla="*/ 9735601 w 10496550"/>
                      <a:gd name="connsiteY21" fmla="*/ 1020334 h 1020334"/>
                      <a:gd name="connsiteX22" fmla="*/ 9409706 w 10496550"/>
                      <a:gd name="connsiteY22" fmla="*/ 1020334 h 1020334"/>
                      <a:gd name="connsiteX23" fmla="*/ 8682708 w 10496550"/>
                      <a:gd name="connsiteY23" fmla="*/ 1020334 h 1020334"/>
                      <a:gd name="connsiteX24" fmla="*/ 7955712 w 10496550"/>
                      <a:gd name="connsiteY24" fmla="*/ 1020334 h 1020334"/>
                      <a:gd name="connsiteX25" fmla="*/ 7128440 w 10496550"/>
                      <a:gd name="connsiteY25" fmla="*/ 1020334 h 1020334"/>
                      <a:gd name="connsiteX26" fmla="*/ 6301167 w 10496550"/>
                      <a:gd name="connsiteY26" fmla="*/ 1020334 h 1020334"/>
                      <a:gd name="connsiteX27" fmla="*/ 5574170 w 10496550"/>
                      <a:gd name="connsiteY27" fmla="*/ 1020334 h 1020334"/>
                      <a:gd name="connsiteX28" fmla="*/ 5047723 w 10496550"/>
                      <a:gd name="connsiteY28" fmla="*/ 1020334 h 1020334"/>
                      <a:gd name="connsiteX29" fmla="*/ 4220451 w 10496550"/>
                      <a:gd name="connsiteY29" fmla="*/ 1020334 h 1020334"/>
                      <a:gd name="connsiteX30" fmla="*/ 3493454 w 10496550"/>
                      <a:gd name="connsiteY30" fmla="*/ 1020334 h 1020334"/>
                      <a:gd name="connsiteX31" fmla="*/ 3167559 w 10496550"/>
                      <a:gd name="connsiteY31" fmla="*/ 1020334 h 1020334"/>
                      <a:gd name="connsiteX32" fmla="*/ 2540837 w 10496550"/>
                      <a:gd name="connsiteY32" fmla="*/ 1020334 h 1020334"/>
                      <a:gd name="connsiteX33" fmla="*/ 2014391 w 10496550"/>
                      <a:gd name="connsiteY33" fmla="*/ 1020334 h 1020334"/>
                      <a:gd name="connsiteX34" fmla="*/ 1287394 w 10496550"/>
                      <a:gd name="connsiteY34" fmla="*/ 1020334 h 1020334"/>
                      <a:gd name="connsiteX35" fmla="*/ 234502 w 10496550"/>
                      <a:gd name="connsiteY35" fmla="*/ 1020334 h 1020334"/>
                      <a:gd name="connsiteX36" fmla="*/ 0 w 10496550"/>
                      <a:gd name="connsiteY36" fmla="*/ 850275 h 1020334"/>
                      <a:gd name="connsiteX37" fmla="*/ 0 w 10496550"/>
                      <a:gd name="connsiteY37" fmla="*/ 503365 h 1020334"/>
                      <a:gd name="connsiteX38" fmla="*/ 0 w 10496550"/>
                      <a:gd name="connsiteY38" fmla="*/ 170058 h 1020334"/>
                      <a:gd name="connsiteX0" fmla="*/ 0 w 10496550"/>
                      <a:gd name="connsiteY0" fmla="*/ 170058 h 1020334"/>
                      <a:gd name="connsiteX1" fmla="*/ 234502 w 10496550"/>
                      <a:gd name="connsiteY1" fmla="*/ 0 h 1020334"/>
                      <a:gd name="connsiteX2" fmla="*/ 760948 w 10496550"/>
                      <a:gd name="connsiteY2" fmla="*/ 0 h 1020334"/>
                      <a:gd name="connsiteX3" fmla="*/ 1086843 w 10496550"/>
                      <a:gd name="connsiteY3" fmla="*/ 0 h 1020334"/>
                      <a:gd name="connsiteX4" fmla="*/ 1713565 w 10496550"/>
                      <a:gd name="connsiteY4" fmla="*/ 0 h 1020334"/>
                      <a:gd name="connsiteX5" fmla="*/ 2139735 w 10496550"/>
                      <a:gd name="connsiteY5" fmla="*/ 0 h 1020334"/>
                      <a:gd name="connsiteX6" fmla="*/ 2465631 w 10496550"/>
                      <a:gd name="connsiteY6" fmla="*/ 0 h 1020334"/>
                      <a:gd name="connsiteX7" fmla="*/ 2791526 w 10496550"/>
                      <a:gd name="connsiteY7" fmla="*/ 0 h 1020334"/>
                      <a:gd name="connsiteX8" fmla="*/ 3618798 w 10496550"/>
                      <a:gd name="connsiteY8" fmla="*/ 0 h 1020334"/>
                      <a:gd name="connsiteX9" fmla="*/ 3944694 w 10496550"/>
                      <a:gd name="connsiteY9" fmla="*/ 0 h 1020334"/>
                      <a:gd name="connsiteX10" fmla="*/ 4571416 w 10496550"/>
                      <a:gd name="connsiteY10" fmla="*/ 0 h 1020334"/>
                      <a:gd name="connsiteX11" fmla="*/ 5398688 w 10496550"/>
                      <a:gd name="connsiteY11" fmla="*/ 0 h 1020334"/>
                      <a:gd name="connsiteX12" fmla="*/ 5824859 w 10496550"/>
                      <a:gd name="connsiteY12" fmla="*/ 0 h 1020334"/>
                      <a:gd name="connsiteX13" fmla="*/ 6351304 w 10496550"/>
                      <a:gd name="connsiteY13" fmla="*/ 0 h 1020334"/>
                      <a:gd name="connsiteX14" fmla="*/ 7078302 w 10496550"/>
                      <a:gd name="connsiteY14" fmla="*/ 0 h 1020334"/>
                      <a:gd name="connsiteX15" fmla="*/ 7905574 w 10496550"/>
                      <a:gd name="connsiteY15" fmla="*/ 0 h 1020334"/>
                      <a:gd name="connsiteX16" fmla="*/ 8432021 w 10496550"/>
                      <a:gd name="connsiteY16" fmla="*/ 0 h 1020334"/>
                      <a:gd name="connsiteX17" fmla="*/ 8757915 w 10496550"/>
                      <a:gd name="connsiteY17" fmla="*/ 0 h 1020334"/>
                      <a:gd name="connsiteX18" fmla="*/ 9585188 w 10496550"/>
                      <a:gd name="connsiteY18" fmla="*/ 0 h 1020334"/>
                      <a:gd name="connsiteX19" fmla="*/ 10262047 w 10496550"/>
                      <a:gd name="connsiteY19" fmla="*/ 0 h 1020334"/>
                      <a:gd name="connsiteX20" fmla="*/ 10496550 w 10496550"/>
                      <a:gd name="connsiteY20" fmla="*/ 170058 h 1020334"/>
                      <a:gd name="connsiteX21" fmla="*/ 10496550 w 10496550"/>
                      <a:gd name="connsiteY21" fmla="*/ 489760 h 1020334"/>
                      <a:gd name="connsiteX22" fmla="*/ 10496550 w 10496550"/>
                      <a:gd name="connsiteY22" fmla="*/ 850275 h 1020334"/>
                      <a:gd name="connsiteX23" fmla="*/ 10262047 w 10496550"/>
                      <a:gd name="connsiteY23" fmla="*/ 1020334 h 1020334"/>
                      <a:gd name="connsiteX24" fmla="*/ 9535050 w 10496550"/>
                      <a:gd name="connsiteY24" fmla="*/ 1020334 h 1020334"/>
                      <a:gd name="connsiteX25" fmla="*/ 8808053 w 10496550"/>
                      <a:gd name="connsiteY25" fmla="*/ 1020334 h 1020334"/>
                      <a:gd name="connsiteX26" fmla="*/ 8381883 w 10496550"/>
                      <a:gd name="connsiteY26" fmla="*/ 1020334 h 1020334"/>
                      <a:gd name="connsiteX27" fmla="*/ 7855436 w 10496550"/>
                      <a:gd name="connsiteY27" fmla="*/ 1020334 h 1020334"/>
                      <a:gd name="connsiteX28" fmla="*/ 7028164 w 10496550"/>
                      <a:gd name="connsiteY28" fmla="*/ 1020334 h 1020334"/>
                      <a:gd name="connsiteX29" fmla="*/ 6601993 w 10496550"/>
                      <a:gd name="connsiteY29" fmla="*/ 1020334 h 1020334"/>
                      <a:gd name="connsiteX30" fmla="*/ 6075547 w 10496550"/>
                      <a:gd name="connsiteY30" fmla="*/ 1020334 h 1020334"/>
                      <a:gd name="connsiteX31" fmla="*/ 5348550 w 10496550"/>
                      <a:gd name="connsiteY31" fmla="*/ 1020334 h 1020334"/>
                      <a:gd name="connsiteX32" fmla="*/ 4721828 w 10496550"/>
                      <a:gd name="connsiteY32" fmla="*/ 1020334 h 1020334"/>
                      <a:gd name="connsiteX33" fmla="*/ 3894556 w 10496550"/>
                      <a:gd name="connsiteY33" fmla="*/ 1020334 h 1020334"/>
                      <a:gd name="connsiteX34" fmla="*/ 3167559 w 10496550"/>
                      <a:gd name="connsiteY34" fmla="*/ 1020334 h 1020334"/>
                      <a:gd name="connsiteX35" fmla="*/ 2540837 w 10496550"/>
                      <a:gd name="connsiteY35" fmla="*/ 1020334 h 1020334"/>
                      <a:gd name="connsiteX36" fmla="*/ 1813841 w 10496550"/>
                      <a:gd name="connsiteY36" fmla="*/ 1020334 h 1020334"/>
                      <a:gd name="connsiteX37" fmla="*/ 1187119 w 10496550"/>
                      <a:gd name="connsiteY37" fmla="*/ 1020334 h 1020334"/>
                      <a:gd name="connsiteX38" fmla="*/ 234502 w 10496550"/>
                      <a:gd name="connsiteY38" fmla="*/ 1020334 h 1020334"/>
                      <a:gd name="connsiteX39" fmla="*/ 0 w 10496550"/>
                      <a:gd name="connsiteY39" fmla="*/ 850275 h 1020334"/>
                      <a:gd name="connsiteX40" fmla="*/ 0 w 10496550"/>
                      <a:gd name="connsiteY40" fmla="*/ 530573 h 1020334"/>
                      <a:gd name="connsiteX41" fmla="*/ 0 w 10496550"/>
                      <a:gd name="connsiteY41" fmla="*/ 170058 h 102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96550" h="1020334" fill="none" extrusionOk="0">
                        <a:moveTo>
                          <a:pt x="0" y="170058"/>
                        </a:moveTo>
                        <a:cubicBezTo>
                          <a:pt x="6171" y="78934"/>
                          <a:pt x="165343" y="3835"/>
                          <a:pt x="234502" y="0"/>
                        </a:cubicBezTo>
                        <a:cubicBezTo>
                          <a:pt x="455672" y="-12477"/>
                          <a:pt x="658266" y="112807"/>
                          <a:pt x="1061774" y="0"/>
                        </a:cubicBezTo>
                        <a:cubicBezTo>
                          <a:pt x="1471684" y="-70677"/>
                          <a:pt x="1550013" y="-9804"/>
                          <a:pt x="1788772" y="0"/>
                        </a:cubicBezTo>
                        <a:cubicBezTo>
                          <a:pt x="1968960" y="-24293"/>
                          <a:pt x="2169765" y="9092"/>
                          <a:pt x="2415493" y="0"/>
                        </a:cubicBezTo>
                        <a:cubicBezTo>
                          <a:pt x="2675006" y="-67094"/>
                          <a:pt x="2856103" y="-13101"/>
                          <a:pt x="3242766" y="0"/>
                        </a:cubicBezTo>
                        <a:cubicBezTo>
                          <a:pt x="3608168" y="-8197"/>
                          <a:pt x="3553519" y="43281"/>
                          <a:pt x="3769211" y="0"/>
                        </a:cubicBezTo>
                        <a:cubicBezTo>
                          <a:pt x="3978003" y="-31208"/>
                          <a:pt x="4023433" y="11320"/>
                          <a:pt x="4195382" y="0"/>
                        </a:cubicBezTo>
                        <a:cubicBezTo>
                          <a:pt x="4356246" y="-51213"/>
                          <a:pt x="4575633" y="51985"/>
                          <a:pt x="4822103" y="0"/>
                        </a:cubicBezTo>
                        <a:cubicBezTo>
                          <a:pt x="5019428" y="-25770"/>
                          <a:pt x="5195225" y="64924"/>
                          <a:pt x="5348550" y="0"/>
                        </a:cubicBezTo>
                        <a:cubicBezTo>
                          <a:pt x="5518613" y="-26033"/>
                          <a:pt x="5752254" y="-5757"/>
                          <a:pt x="6175822" y="0"/>
                        </a:cubicBezTo>
                        <a:cubicBezTo>
                          <a:pt x="6544692" y="-81627"/>
                          <a:pt x="6541454" y="35073"/>
                          <a:pt x="6802544" y="0"/>
                        </a:cubicBezTo>
                        <a:cubicBezTo>
                          <a:pt x="7062825" y="-31260"/>
                          <a:pt x="7018793" y="-155"/>
                          <a:pt x="7128440" y="0"/>
                        </a:cubicBezTo>
                        <a:cubicBezTo>
                          <a:pt x="7322874" y="-14611"/>
                          <a:pt x="7523877" y="19067"/>
                          <a:pt x="7855436" y="0"/>
                        </a:cubicBezTo>
                        <a:cubicBezTo>
                          <a:pt x="8170176" y="-113161"/>
                          <a:pt x="8461812" y="24072"/>
                          <a:pt x="8682708" y="0"/>
                        </a:cubicBezTo>
                        <a:cubicBezTo>
                          <a:pt x="8820417" y="-42343"/>
                          <a:pt x="9098475" y="67667"/>
                          <a:pt x="9309430" y="0"/>
                        </a:cubicBezTo>
                        <a:cubicBezTo>
                          <a:pt x="9498612" y="-57098"/>
                          <a:pt x="10017264" y="26580"/>
                          <a:pt x="10262047" y="0"/>
                        </a:cubicBezTo>
                        <a:cubicBezTo>
                          <a:pt x="10394297" y="8890"/>
                          <a:pt x="10502185" y="94666"/>
                          <a:pt x="10496550" y="170058"/>
                        </a:cubicBezTo>
                        <a:cubicBezTo>
                          <a:pt x="10551237" y="335228"/>
                          <a:pt x="10461575" y="430143"/>
                          <a:pt x="10496550" y="503365"/>
                        </a:cubicBezTo>
                        <a:cubicBezTo>
                          <a:pt x="10548890" y="560281"/>
                          <a:pt x="10432705" y="749214"/>
                          <a:pt x="10496550" y="850275"/>
                        </a:cubicBezTo>
                        <a:cubicBezTo>
                          <a:pt x="10487019" y="956320"/>
                          <a:pt x="10397498" y="1013693"/>
                          <a:pt x="10262047" y="1020334"/>
                        </a:cubicBezTo>
                        <a:cubicBezTo>
                          <a:pt x="10092500" y="1031145"/>
                          <a:pt x="9956879" y="1003562"/>
                          <a:pt x="9735601" y="1020334"/>
                        </a:cubicBezTo>
                        <a:cubicBezTo>
                          <a:pt x="9510704" y="1023331"/>
                          <a:pt x="9499714" y="1011841"/>
                          <a:pt x="9409706" y="1020334"/>
                        </a:cubicBezTo>
                        <a:cubicBezTo>
                          <a:pt x="9347078" y="973616"/>
                          <a:pt x="8914402" y="1036349"/>
                          <a:pt x="8682708" y="1020334"/>
                        </a:cubicBezTo>
                        <a:cubicBezTo>
                          <a:pt x="8454653" y="1079083"/>
                          <a:pt x="8162521" y="1027310"/>
                          <a:pt x="7955712" y="1020334"/>
                        </a:cubicBezTo>
                        <a:cubicBezTo>
                          <a:pt x="7736006" y="1070109"/>
                          <a:pt x="7296947" y="916246"/>
                          <a:pt x="7128440" y="1020334"/>
                        </a:cubicBezTo>
                        <a:cubicBezTo>
                          <a:pt x="6946156" y="1080377"/>
                          <a:pt x="6552488" y="1011121"/>
                          <a:pt x="6301167" y="1020334"/>
                        </a:cubicBezTo>
                        <a:cubicBezTo>
                          <a:pt x="5968170" y="1085155"/>
                          <a:pt x="5828231" y="994638"/>
                          <a:pt x="5574170" y="1020334"/>
                        </a:cubicBezTo>
                        <a:cubicBezTo>
                          <a:pt x="5299201" y="1045938"/>
                          <a:pt x="5255143" y="1008140"/>
                          <a:pt x="5047723" y="1020334"/>
                        </a:cubicBezTo>
                        <a:cubicBezTo>
                          <a:pt x="4873795" y="1042249"/>
                          <a:pt x="4570476" y="1048126"/>
                          <a:pt x="4220451" y="1020334"/>
                        </a:cubicBezTo>
                        <a:cubicBezTo>
                          <a:pt x="3839839" y="1050934"/>
                          <a:pt x="3791655" y="1005784"/>
                          <a:pt x="3493454" y="1020334"/>
                        </a:cubicBezTo>
                        <a:cubicBezTo>
                          <a:pt x="3203170" y="1082848"/>
                          <a:pt x="3322503" y="988219"/>
                          <a:pt x="3167559" y="1020334"/>
                        </a:cubicBezTo>
                        <a:cubicBezTo>
                          <a:pt x="3008065" y="1033632"/>
                          <a:pt x="2688029" y="1026149"/>
                          <a:pt x="2540837" y="1020334"/>
                        </a:cubicBezTo>
                        <a:cubicBezTo>
                          <a:pt x="2389993" y="1013290"/>
                          <a:pt x="2274590" y="973680"/>
                          <a:pt x="2014391" y="1020334"/>
                        </a:cubicBezTo>
                        <a:cubicBezTo>
                          <a:pt x="1720287" y="1048834"/>
                          <a:pt x="1484028" y="1075088"/>
                          <a:pt x="1287394" y="1020334"/>
                        </a:cubicBezTo>
                        <a:cubicBezTo>
                          <a:pt x="1062612" y="1049634"/>
                          <a:pt x="529441" y="965627"/>
                          <a:pt x="234502" y="1020334"/>
                        </a:cubicBezTo>
                        <a:cubicBezTo>
                          <a:pt x="131263" y="1028944"/>
                          <a:pt x="33421" y="952872"/>
                          <a:pt x="0" y="850275"/>
                        </a:cubicBezTo>
                        <a:cubicBezTo>
                          <a:pt x="-24865" y="760062"/>
                          <a:pt x="5317" y="609825"/>
                          <a:pt x="0" y="503365"/>
                        </a:cubicBezTo>
                        <a:cubicBezTo>
                          <a:pt x="-3521" y="368901"/>
                          <a:pt x="28098" y="291897"/>
                          <a:pt x="0" y="170058"/>
                        </a:cubicBezTo>
                        <a:close/>
                      </a:path>
                      <a:path w="10496550" h="1020334" stroke="0" extrusionOk="0">
                        <a:moveTo>
                          <a:pt x="0" y="170058"/>
                        </a:moveTo>
                        <a:cubicBezTo>
                          <a:pt x="-8984" y="89221"/>
                          <a:pt x="149474" y="31219"/>
                          <a:pt x="234502" y="0"/>
                        </a:cubicBezTo>
                        <a:cubicBezTo>
                          <a:pt x="399097" y="-41857"/>
                          <a:pt x="574670" y="27466"/>
                          <a:pt x="760948" y="0"/>
                        </a:cubicBezTo>
                        <a:cubicBezTo>
                          <a:pt x="933949" y="-12958"/>
                          <a:pt x="993574" y="10541"/>
                          <a:pt x="1086843" y="0"/>
                        </a:cubicBezTo>
                        <a:cubicBezTo>
                          <a:pt x="1165665" y="-516"/>
                          <a:pt x="1511039" y="-28840"/>
                          <a:pt x="1713565" y="0"/>
                        </a:cubicBezTo>
                        <a:cubicBezTo>
                          <a:pt x="1923850" y="-12327"/>
                          <a:pt x="2045962" y="38934"/>
                          <a:pt x="2139735" y="0"/>
                        </a:cubicBezTo>
                        <a:cubicBezTo>
                          <a:pt x="2231906" y="-18456"/>
                          <a:pt x="2314067" y="31123"/>
                          <a:pt x="2465631" y="0"/>
                        </a:cubicBezTo>
                        <a:cubicBezTo>
                          <a:pt x="2611960" y="-15151"/>
                          <a:pt x="2653297" y="14853"/>
                          <a:pt x="2791526" y="0"/>
                        </a:cubicBezTo>
                        <a:cubicBezTo>
                          <a:pt x="2882019" y="-19147"/>
                          <a:pt x="3217525" y="65466"/>
                          <a:pt x="3618798" y="0"/>
                        </a:cubicBezTo>
                        <a:cubicBezTo>
                          <a:pt x="4009507" y="-52573"/>
                          <a:pt x="3786185" y="17705"/>
                          <a:pt x="3944694" y="0"/>
                        </a:cubicBezTo>
                        <a:cubicBezTo>
                          <a:pt x="4072844" y="-32080"/>
                          <a:pt x="4397600" y="8653"/>
                          <a:pt x="4571416" y="0"/>
                        </a:cubicBezTo>
                        <a:cubicBezTo>
                          <a:pt x="4772782" y="30026"/>
                          <a:pt x="5072208" y="14267"/>
                          <a:pt x="5398688" y="0"/>
                        </a:cubicBezTo>
                        <a:cubicBezTo>
                          <a:pt x="5710660" y="-68449"/>
                          <a:pt x="5634744" y="23590"/>
                          <a:pt x="5824859" y="0"/>
                        </a:cubicBezTo>
                        <a:cubicBezTo>
                          <a:pt x="5969459" y="554"/>
                          <a:pt x="6162734" y="28581"/>
                          <a:pt x="6351304" y="0"/>
                        </a:cubicBezTo>
                        <a:cubicBezTo>
                          <a:pt x="6547776" y="-44486"/>
                          <a:pt x="6806998" y="37782"/>
                          <a:pt x="7078302" y="0"/>
                        </a:cubicBezTo>
                        <a:cubicBezTo>
                          <a:pt x="7310123" y="-41594"/>
                          <a:pt x="7736578" y="42803"/>
                          <a:pt x="7905574" y="0"/>
                        </a:cubicBezTo>
                        <a:cubicBezTo>
                          <a:pt x="8091218" y="-52937"/>
                          <a:pt x="8293157" y="18074"/>
                          <a:pt x="8432021" y="0"/>
                        </a:cubicBezTo>
                        <a:cubicBezTo>
                          <a:pt x="8543054" y="-161"/>
                          <a:pt x="8650447" y="10975"/>
                          <a:pt x="8757915" y="0"/>
                        </a:cubicBezTo>
                        <a:cubicBezTo>
                          <a:pt x="8877342" y="79297"/>
                          <a:pt x="9230367" y="6674"/>
                          <a:pt x="9585188" y="0"/>
                        </a:cubicBezTo>
                        <a:cubicBezTo>
                          <a:pt x="9944853" y="-26484"/>
                          <a:pt x="10070708" y="-4147"/>
                          <a:pt x="10262047" y="0"/>
                        </a:cubicBezTo>
                        <a:cubicBezTo>
                          <a:pt x="10383634" y="2332"/>
                          <a:pt x="10511847" y="62262"/>
                          <a:pt x="10496550" y="170058"/>
                        </a:cubicBezTo>
                        <a:cubicBezTo>
                          <a:pt x="10556558" y="298939"/>
                          <a:pt x="10447376" y="339809"/>
                          <a:pt x="10496550" y="489760"/>
                        </a:cubicBezTo>
                        <a:cubicBezTo>
                          <a:pt x="10545394" y="625759"/>
                          <a:pt x="10472670" y="725045"/>
                          <a:pt x="10496550" y="850275"/>
                        </a:cubicBezTo>
                        <a:cubicBezTo>
                          <a:pt x="10485021" y="922301"/>
                          <a:pt x="10425322" y="1015045"/>
                          <a:pt x="10262047" y="1020334"/>
                        </a:cubicBezTo>
                        <a:cubicBezTo>
                          <a:pt x="10073014" y="1036453"/>
                          <a:pt x="9657853" y="978855"/>
                          <a:pt x="9535050" y="1020334"/>
                        </a:cubicBezTo>
                        <a:cubicBezTo>
                          <a:pt x="9432139" y="1038138"/>
                          <a:pt x="9107182" y="972903"/>
                          <a:pt x="8808053" y="1020334"/>
                        </a:cubicBezTo>
                        <a:cubicBezTo>
                          <a:pt x="8503607" y="1078718"/>
                          <a:pt x="8524392" y="1013961"/>
                          <a:pt x="8381883" y="1020334"/>
                        </a:cubicBezTo>
                        <a:cubicBezTo>
                          <a:pt x="8232195" y="1047206"/>
                          <a:pt x="8087814" y="1049295"/>
                          <a:pt x="7855436" y="1020334"/>
                        </a:cubicBezTo>
                        <a:cubicBezTo>
                          <a:pt x="7636127" y="974051"/>
                          <a:pt x="7192746" y="951147"/>
                          <a:pt x="7028164" y="1020334"/>
                        </a:cubicBezTo>
                        <a:cubicBezTo>
                          <a:pt x="6842100" y="1065714"/>
                          <a:pt x="6699767" y="987827"/>
                          <a:pt x="6601993" y="1020334"/>
                        </a:cubicBezTo>
                        <a:cubicBezTo>
                          <a:pt x="6510687" y="1044025"/>
                          <a:pt x="6185255" y="998232"/>
                          <a:pt x="6075547" y="1020334"/>
                        </a:cubicBezTo>
                        <a:cubicBezTo>
                          <a:pt x="5968636" y="1025904"/>
                          <a:pt x="5548730" y="996115"/>
                          <a:pt x="5348550" y="1020334"/>
                        </a:cubicBezTo>
                        <a:cubicBezTo>
                          <a:pt x="5123677" y="1083373"/>
                          <a:pt x="4909221" y="1016259"/>
                          <a:pt x="4721828" y="1020334"/>
                        </a:cubicBezTo>
                        <a:cubicBezTo>
                          <a:pt x="4591361" y="1048265"/>
                          <a:pt x="4260799" y="975388"/>
                          <a:pt x="3894556" y="1020334"/>
                        </a:cubicBezTo>
                        <a:cubicBezTo>
                          <a:pt x="3540828" y="1080946"/>
                          <a:pt x="3406940" y="994445"/>
                          <a:pt x="3167559" y="1020334"/>
                        </a:cubicBezTo>
                        <a:cubicBezTo>
                          <a:pt x="2972721" y="1015808"/>
                          <a:pt x="2743196" y="999030"/>
                          <a:pt x="2540837" y="1020334"/>
                        </a:cubicBezTo>
                        <a:cubicBezTo>
                          <a:pt x="2321900" y="1065121"/>
                          <a:pt x="2099146" y="975580"/>
                          <a:pt x="1813841" y="1020334"/>
                        </a:cubicBezTo>
                        <a:cubicBezTo>
                          <a:pt x="1480808" y="1041311"/>
                          <a:pt x="1376777" y="1005983"/>
                          <a:pt x="1187119" y="1020334"/>
                        </a:cubicBezTo>
                        <a:cubicBezTo>
                          <a:pt x="961341" y="999494"/>
                          <a:pt x="534330" y="1002864"/>
                          <a:pt x="234502" y="1020334"/>
                        </a:cubicBezTo>
                        <a:cubicBezTo>
                          <a:pt x="89531" y="1040155"/>
                          <a:pt x="-36291" y="958054"/>
                          <a:pt x="0" y="850275"/>
                        </a:cubicBezTo>
                        <a:cubicBezTo>
                          <a:pt x="-53258" y="781149"/>
                          <a:pt x="2210" y="705385"/>
                          <a:pt x="0" y="530573"/>
                        </a:cubicBezTo>
                        <a:cubicBezTo>
                          <a:pt x="-26853" y="379564"/>
                          <a:pt x="37446" y="245915"/>
                          <a:pt x="0" y="170058"/>
                        </a:cubicBezTo>
                        <a:close/>
                      </a:path>
                      <a:path w="10496550" h="1020334" fill="none" stroke="0" extrusionOk="0">
                        <a:moveTo>
                          <a:pt x="0" y="170058"/>
                        </a:moveTo>
                        <a:cubicBezTo>
                          <a:pt x="-13687" y="90942"/>
                          <a:pt x="160010" y="17393"/>
                          <a:pt x="234502" y="0"/>
                        </a:cubicBezTo>
                        <a:cubicBezTo>
                          <a:pt x="462404" y="8017"/>
                          <a:pt x="682292" y="75213"/>
                          <a:pt x="1061774" y="0"/>
                        </a:cubicBezTo>
                        <a:cubicBezTo>
                          <a:pt x="1466085" y="-78815"/>
                          <a:pt x="1566395" y="5714"/>
                          <a:pt x="1788772" y="0"/>
                        </a:cubicBezTo>
                        <a:cubicBezTo>
                          <a:pt x="1999611" y="-2101"/>
                          <a:pt x="2155765" y="51373"/>
                          <a:pt x="2415493" y="0"/>
                        </a:cubicBezTo>
                        <a:cubicBezTo>
                          <a:pt x="2697682" y="-31653"/>
                          <a:pt x="2844178" y="1948"/>
                          <a:pt x="3242766" y="0"/>
                        </a:cubicBezTo>
                        <a:cubicBezTo>
                          <a:pt x="3602466" y="-5068"/>
                          <a:pt x="3560636" y="32181"/>
                          <a:pt x="3769211" y="0"/>
                        </a:cubicBezTo>
                        <a:cubicBezTo>
                          <a:pt x="3990999" y="-23306"/>
                          <a:pt x="4018767" y="45836"/>
                          <a:pt x="4195382" y="0"/>
                        </a:cubicBezTo>
                        <a:cubicBezTo>
                          <a:pt x="4375528" y="-41129"/>
                          <a:pt x="4615038" y="61033"/>
                          <a:pt x="4822103" y="0"/>
                        </a:cubicBezTo>
                        <a:cubicBezTo>
                          <a:pt x="5040114" y="-13725"/>
                          <a:pt x="5226719" y="21697"/>
                          <a:pt x="5348550" y="0"/>
                        </a:cubicBezTo>
                        <a:cubicBezTo>
                          <a:pt x="5558233" y="19412"/>
                          <a:pt x="5770837" y="65343"/>
                          <a:pt x="6175822" y="0"/>
                        </a:cubicBezTo>
                        <a:cubicBezTo>
                          <a:pt x="6558769" y="-38362"/>
                          <a:pt x="6539960" y="8473"/>
                          <a:pt x="6802544" y="0"/>
                        </a:cubicBezTo>
                        <a:cubicBezTo>
                          <a:pt x="7065417" y="-25444"/>
                          <a:pt x="7031572" y="6581"/>
                          <a:pt x="7128440" y="0"/>
                        </a:cubicBezTo>
                        <a:cubicBezTo>
                          <a:pt x="7153228" y="-20208"/>
                          <a:pt x="7537673" y="59887"/>
                          <a:pt x="7855436" y="0"/>
                        </a:cubicBezTo>
                        <a:cubicBezTo>
                          <a:pt x="8153691" y="-37416"/>
                          <a:pt x="8502712" y="16295"/>
                          <a:pt x="8682708" y="0"/>
                        </a:cubicBezTo>
                        <a:cubicBezTo>
                          <a:pt x="8877350" y="-64921"/>
                          <a:pt x="9074131" y="14637"/>
                          <a:pt x="9309430" y="0"/>
                        </a:cubicBezTo>
                        <a:cubicBezTo>
                          <a:pt x="9568840" y="-97557"/>
                          <a:pt x="10040774" y="50095"/>
                          <a:pt x="10262047" y="0"/>
                        </a:cubicBezTo>
                        <a:cubicBezTo>
                          <a:pt x="10399161" y="737"/>
                          <a:pt x="10539103" y="81625"/>
                          <a:pt x="10496550" y="170058"/>
                        </a:cubicBezTo>
                        <a:cubicBezTo>
                          <a:pt x="10553797" y="309705"/>
                          <a:pt x="10477391" y="453239"/>
                          <a:pt x="10496550" y="503365"/>
                        </a:cubicBezTo>
                        <a:cubicBezTo>
                          <a:pt x="10523309" y="556026"/>
                          <a:pt x="10450371" y="771640"/>
                          <a:pt x="10496550" y="850275"/>
                        </a:cubicBezTo>
                        <a:cubicBezTo>
                          <a:pt x="10491854" y="926718"/>
                          <a:pt x="10437242" y="1031808"/>
                          <a:pt x="10262047" y="1020334"/>
                        </a:cubicBezTo>
                        <a:cubicBezTo>
                          <a:pt x="10100985" y="1058113"/>
                          <a:pt x="9946505" y="1005568"/>
                          <a:pt x="9735601" y="1020334"/>
                        </a:cubicBezTo>
                        <a:cubicBezTo>
                          <a:pt x="9512914" y="1025814"/>
                          <a:pt x="9502011" y="1014980"/>
                          <a:pt x="9409706" y="1020334"/>
                        </a:cubicBezTo>
                        <a:cubicBezTo>
                          <a:pt x="9338319" y="1021331"/>
                          <a:pt x="8895255" y="972013"/>
                          <a:pt x="8682708" y="1020334"/>
                        </a:cubicBezTo>
                        <a:cubicBezTo>
                          <a:pt x="8498473" y="1046036"/>
                          <a:pt x="8163539" y="1027546"/>
                          <a:pt x="7955712" y="1020334"/>
                        </a:cubicBezTo>
                        <a:cubicBezTo>
                          <a:pt x="7733422" y="1061296"/>
                          <a:pt x="7312944" y="926436"/>
                          <a:pt x="7128440" y="1020334"/>
                        </a:cubicBezTo>
                        <a:cubicBezTo>
                          <a:pt x="6889708" y="1099963"/>
                          <a:pt x="6587313" y="945949"/>
                          <a:pt x="6301167" y="1020334"/>
                        </a:cubicBezTo>
                        <a:cubicBezTo>
                          <a:pt x="6024148" y="1077294"/>
                          <a:pt x="5809171" y="986508"/>
                          <a:pt x="5574170" y="1020334"/>
                        </a:cubicBezTo>
                        <a:cubicBezTo>
                          <a:pt x="5320718" y="1053822"/>
                          <a:pt x="5262359" y="1020832"/>
                          <a:pt x="5047723" y="1020334"/>
                        </a:cubicBezTo>
                        <a:cubicBezTo>
                          <a:pt x="4824062" y="1058963"/>
                          <a:pt x="4580317" y="1036051"/>
                          <a:pt x="4220451" y="1020334"/>
                        </a:cubicBezTo>
                        <a:cubicBezTo>
                          <a:pt x="3861676" y="1067305"/>
                          <a:pt x="3796347" y="988283"/>
                          <a:pt x="3493454" y="1020334"/>
                        </a:cubicBezTo>
                        <a:cubicBezTo>
                          <a:pt x="3178630" y="1015863"/>
                          <a:pt x="3337951" y="999685"/>
                          <a:pt x="3167559" y="1020334"/>
                        </a:cubicBezTo>
                        <a:cubicBezTo>
                          <a:pt x="3028125" y="1051362"/>
                          <a:pt x="2695624" y="1020995"/>
                          <a:pt x="2540837" y="1020334"/>
                        </a:cubicBezTo>
                        <a:cubicBezTo>
                          <a:pt x="2379141" y="1032532"/>
                          <a:pt x="2251612" y="987073"/>
                          <a:pt x="2014391" y="1020334"/>
                        </a:cubicBezTo>
                        <a:cubicBezTo>
                          <a:pt x="1771524" y="1053295"/>
                          <a:pt x="1433816" y="988953"/>
                          <a:pt x="1287394" y="1020334"/>
                        </a:cubicBezTo>
                        <a:cubicBezTo>
                          <a:pt x="1073670" y="1024260"/>
                          <a:pt x="486879" y="945309"/>
                          <a:pt x="234502" y="1020334"/>
                        </a:cubicBezTo>
                        <a:cubicBezTo>
                          <a:pt x="125919" y="1020414"/>
                          <a:pt x="34692" y="915444"/>
                          <a:pt x="0" y="850275"/>
                        </a:cubicBezTo>
                        <a:cubicBezTo>
                          <a:pt x="-43468" y="768284"/>
                          <a:pt x="-28412" y="615619"/>
                          <a:pt x="0" y="503365"/>
                        </a:cubicBezTo>
                        <a:cubicBezTo>
                          <a:pt x="-10030" y="394099"/>
                          <a:pt x="49790" y="289917"/>
                          <a:pt x="0" y="17005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304133" y="-207199"/>
            <a:ext cx="1083630" cy="1083630"/>
          </a:xfrm>
          <a:prstGeom prst="rect">
            <a:avLst/>
          </a:prstGeom>
        </p:spPr>
      </p:pic>
      <p:sp>
        <p:nvSpPr>
          <p:cNvPr id="23" name="TextBox 22">
            <a:extLst>
              <a:ext uri="{FF2B5EF4-FFF2-40B4-BE49-F238E27FC236}">
                <a16:creationId xmlns:a16="http://schemas.microsoft.com/office/drawing/2014/main" id="{4D66863F-52EB-49FC-AA4B-651E931CB07D}"/>
              </a:ext>
            </a:extLst>
          </p:cNvPr>
          <p:cNvSpPr txBox="1"/>
          <p:nvPr/>
        </p:nvSpPr>
        <p:spPr>
          <a:xfrm>
            <a:off x="1143001" y="227441"/>
            <a:ext cx="10163174" cy="954107"/>
          </a:xfrm>
          <a:prstGeom prst="rect">
            <a:avLst/>
          </a:prstGeom>
          <a:noFill/>
        </p:spPr>
        <p:txBody>
          <a:bodyPr wrap="square">
            <a:spAutoFit/>
          </a:bodyPr>
          <a:lstStyle/>
          <a:p>
            <a:pPr lvl="0" algn="ctr"/>
            <a:r>
              <a:rPr lang="en-US" sz="2800" b="1" i="1" dirty="0" err="1">
                <a:solidFill>
                  <a:srgbClr val="002060"/>
                </a:solidFill>
              </a:rPr>
              <a:t>Hãy</a:t>
            </a:r>
            <a:r>
              <a:rPr lang="en-US" sz="2800" b="1" i="1" dirty="0">
                <a:solidFill>
                  <a:srgbClr val="002060"/>
                </a:solidFill>
              </a:rPr>
              <a:t> </a:t>
            </a:r>
            <a:r>
              <a:rPr lang="en-US" sz="2800" b="1" i="1" dirty="0" err="1">
                <a:solidFill>
                  <a:srgbClr val="002060"/>
                </a:solidFill>
              </a:rPr>
              <a:t>vẽ</a:t>
            </a:r>
            <a:r>
              <a:rPr lang="en-US" sz="2800" b="1" i="1" dirty="0">
                <a:solidFill>
                  <a:srgbClr val="002060"/>
                </a:solidFill>
              </a:rPr>
              <a:t> </a:t>
            </a:r>
            <a:r>
              <a:rPr lang="en-US" sz="2800" b="1" i="1" dirty="0" err="1">
                <a:solidFill>
                  <a:srgbClr val="002060"/>
                </a:solidFill>
              </a:rPr>
              <a:t>một</a:t>
            </a:r>
            <a:r>
              <a:rPr lang="en-US" sz="2800" b="1" i="1" dirty="0">
                <a:solidFill>
                  <a:srgbClr val="002060"/>
                </a:solidFill>
              </a:rPr>
              <a:t> </a:t>
            </a:r>
            <a:r>
              <a:rPr lang="en-US" sz="2800" b="1" i="1" dirty="0" err="1">
                <a:solidFill>
                  <a:srgbClr val="002060"/>
                </a:solidFill>
              </a:rPr>
              <a:t>bức</a:t>
            </a:r>
            <a:r>
              <a:rPr lang="en-US" sz="2800" b="1" i="1" dirty="0">
                <a:solidFill>
                  <a:srgbClr val="002060"/>
                </a:solidFill>
              </a:rPr>
              <a:t> </a:t>
            </a:r>
            <a:r>
              <a:rPr lang="en-US" sz="2800" b="1" i="1" dirty="0" err="1">
                <a:solidFill>
                  <a:srgbClr val="002060"/>
                </a:solidFill>
              </a:rPr>
              <a:t>tranh</a:t>
            </a:r>
            <a:r>
              <a:rPr lang="en-US" sz="2800" b="1" i="1" dirty="0">
                <a:solidFill>
                  <a:srgbClr val="002060"/>
                </a:solidFill>
              </a:rPr>
              <a:t> </a:t>
            </a:r>
            <a:r>
              <a:rPr lang="en-US" sz="2800" b="1" i="1" dirty="0" err="1">
                <a:solidFill>
                  <a:srgbClr val="002060"/>
                </a:solidFill>
              </a:rPr>
              <a:t>về</a:t>
            </a:r>
            <a:r>
              <a:rPr lang="en-US" sz="2800" b="1" i="1" dirty="0">
                <a:solidFill>
                  <a:srgbClr val="002060"/>
                </a:solidFill>
              </a:rPr>
              <a:t> </a:t>
            </a:r>
            <a:r>
              <a:rPr lang="en-US" sz="2800" b="1" i="1" dirty="0" err="1">
                <a:solidFill>
                  <a:srgbClr val="002060"/>
                </a:solidFill>
              </a:rPr>
              <a:t>quyền</a:t>
            </a:r>
            <a:r>
              <a:rPr lang="en-US" sz="2800" b="1" i="1" dirty="0">
                <a:solidFill>
                  <a:srgbClr val="002060"/>
                </a:solidFill>
              </a:rPr>
              <a:t> </a:t>
            </a:r>
            <a:r>
              <a:rPr lang="en-US" sz="2800" b="1" i="1" dirty="0" err="1">
                <a:solidFill>
                  <a:srgbClr val="002060"/>
                </a:solidFill>
              </a:rPr>
              <a:t>trẻ</a:t>
            </a:r>
            <a:r>
              <a:rPr lang="en-US" sz="2800" b="1" i="1" dirty="0">
                <a:solidFill>
                  <a:srgbClr val="002060"/>
                </a:solidFill>
              </a:rPr>
              <a:t> </a:t>
            </a:r>
            <a:r>
              <a:rPr lang="en-US" sz="2800" b="1" i="1" dirty="0" err="1">
                <a:solidFill>
                  <a:srgbClr val="002060"/>
                </a:solidFill>
              </a:rPr>
              <a:t>em</a:t>
            </a:r>
            <a:r>
              <a:rPr lang="en-US" sz="2800" b="1" i="1" dirty="0">
                <a:solidFill>
                  <a:srgbClr val="002060"/>
                </a:solidFill>
              </a:rPr>
              <a:t> </a:t>
            </a:r>
            <a:r>
              <a:rPr lang="en-US" sz="2800" b="1" i="1" dirty="0" err="1">
                <a:solidFill>
                  <a:srgbClr val="002060"/>
                </a:solidFill>
              </a:rPr>
              <a:t>và</a:t>
            </a:r>
            <a:r>
              <a:rPr lang="en-US" sz="2800" b="1" i="1" dirty="0">
                <a:solidFill>
                  <a:srgbClr val="002060"/>
                </a:solidFill>
              </a:rPr>
              <a:t> chia </a:t>
            </a:r>
            <a:r>
              <a:rPr lang="en-US" sz="2800" b="1" i="1" dirty="0" err="1">
                <a:solidFill>
                  <a:srgbClr val="002060"/>
                </a:solidFill>
              </a:rPr>
              <a:t>sẻ</a:t>
            </a:r>
            <a:r>
              <a:rPr lang="en-US" sz="2800" b="1" i="1" dirty="0">
                <a:solidFill>
                  <a:srgbClr val="002060"/>
                </a:solidFill>
              </a:rPr>
              <a:t> ý </a:t>
            </a:r>
            <a:r>
              <a:rPr lang="en-US" sz="2800" b="1" i="1" dirty="0" err="1">
                <a:solidFill>
                  <a:srgbClr val="002060"/>
                </a:solidFill>
              </a:rPr>
              <a:t>nghĩa</a:t>
            </a:r>
            <a:r>
              <a:rPr lang="en-US" sz="2800" b="1" i="1" dirty="0">
                <a:solidFill>
                  <a:srgbClr val="002060"/>
                </a:solidFill>
              </a:rPr>
              <a:t> </a:t>
            </a:r>
            <a:r>
              <a:rPr lang="en-US" sz="2800" b="1" i="1" dirty="0" err="1">
                <a:solidFill>
                  <a:srgbClr val="002060"/>
                </a:solidFill>
              </a:rPr>
              <a:t>của</a:t>
            </a:r>
            <a:r>
              <a:rPr lang="en-US" sz="2800" b="1" i="1" dirty="0">
                <a:solidFill>
                  <a:srgbClr val="002060"/>
                </a:solidFill>
              </a:rPr>
              <a:t> </a:t>
            </a:r>
            <a:r>
              <a:rPr lang="en-US" sz="2800" b="1" i="1" dirty="0" err="1">
                <a:solidFill>
                  <a:srgbClr val="002060"/>
                </a:solidFill>
              </a:rPr>
              <a:t>bức</a:t>
            </a:r>
            <a:r>
              <a:rPr lang="en-US" sz="2800" b="1" i="1" dirty="0">
                <a:solidFill>
                  <a:srgbClr val="002060"/>
                </a:solidFill>
              </a:rPr>
              <a:t> </a:t>
            </a:r>
            <a:r>
              <a:rPr lang="en-US" sz="2800" b="1" i="1" dirty="0" err="1">
                <a:solidFill>
                  <a:srgbClr val="002060"/>
                </a:solidFill>
              </a:rPr>
              <a:t>tranh</a:t>
            </a:r>
            <a:r>
              <a:rPr lang="en-US" sz="2800" b="1" i="1" dirty="0">
                <a:solidFill>
                  <a:srgbClr val="002060"/>
                </a:solidFill>
              </a:rPr>
              <a:t> </a:t>
            </a:r>
            <a:r>
              <a:rPr lang="en-US" sz="2800" b="1" i="1" dirty="0" err="1">
                <a:solidFill>
                  <a:srgbClr val="002060"/>
                </a:solidFill>
              </a:rPr>
              <a:t>đó</a:t>
            </a:r>
            <a:r>
              <a:rPr lang="en-US" sz="2800" b="1" i="1" dirty="0">
                <a:solidFill>
                  <a:srgbClr val="002060"/>
                </a:solidFill>
              </a:rPr>
              <a:t> </a:t>
            </a:r>
            <a:r>
              <a:rPr lang="en-US" sz="2800" b="1" i="1" dirty="0" err="1">
                <a:solidFill>
                  <a:srgbClr val="002060"/>
                </a:solidFill>
              </a:rPr>
              <a:t>với</a:t>
            </a:r>
            <a:r>
              <a:rPr lang="en-US" sz="2800" b="1" i="1" dirty="0">
                <a:solidFill>
                  <a:srgbClr val="002060"/>
                </a:solidFill>
              </a:rPr>
              <a:t> </a:t>
            </a:r>
            <a:r>
              <a:rPr lang="en-US" sz="2800" b="1" i="1" dirty="0" err="1">
                <a:solidFill>
                  <a:srgbClr val="002060"/>
                </a:solidFill>
              </a:rPr>
              <a:t>các</a:t>
            </a:r>
            <a:r>
              <a:rPr lang="en-US" sz="2800" b="1" i="1" dirty="0">
                <a:solidFill>
                  <a:srgbClr val="002060"/>
                </a:solidFill>
              </a:rPr>
              <a:t> </a:t>
            </a:r>
            <a:r>
              <a:rPr lang="en-US" sz="2800" b="1" i="1" dirty="0" err="1">
                <a:solidFill>
                  <a:srgbClr val="002060"/>
                </a:solidFill>
              </a:rPr>
              <a:t>bạn</a:t>
            </a:r>
            <a:endParaRPr kumimoji="0" lang="vi-VN" sz="2800" b="1" i="1"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1026" name="Picture 2">
            <a:extLst>
              <a:ext uri="{FF2B5EF4-FFF2-40B4-BE49-F238E27FC236}">
                <a16:creationId xmlns:a16="http://schemas.microsoft.com/office/drawing/2014/main" id="{3774BE1E-CC18-BAE1-F240-B417DE0129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6050" y="1374668"/>
            <a:ext cx="6972300" cy="4949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40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42"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FAAF4D99-932C-4BB7-A048-53EA72B00E51}"/>
              </a:ext>
            </a:extLst>
          </p:cNvPr>
          <p:cNvSpPr/>
          <p:nvPr/>
        </p:nvSpPr>
        <p:spPr>
          <a:xfrm>
            <a:off x="1009650" y="141716"/>
            <a:ext cx="10496550" cy="1306083"/>
          </a:xfrm>
          <a:custGeom>
            <a:avLst/>
            <a:gdLst>
              <a:gd name="connsiteX0" fmla="*/ 0 w 10496550"/>
              <a:gd name="connsiteY0" fmla="*/ 217684 h 1306083"/>
              <a:gd name="connsiteX1" fmla="*/ 234502 w 10496550"/>
              <a:gd name="connsiteY1" fmla="*/ 0 h 1306083"/>
              <a:gd name="connsiteX2" fmla="*/ 1061774 w 10496550"/>
              <a:gd name="connsiteY2" fmla="*/ 0 h 1306083"/>
              <a:gd name="connsiteX3" fmla="*/ 1788772 w 10496550"/>
              <a:gd name="connsiteY3" fmla="*/ 0 h 1306083"/>
              <a:gd name="connsiteX4" fmla="*/ 2415493 w 10496550"/>
              <a:gd name="connsiteY4" fmla="*/ 0 h 1306083"/>
              <a:gd name="connsiteX5" fmla="*/ 3242766 w 10496550"/>
              <a:gd name="connsiteY5" fmla="*/ 0 h 1306083"/>
              <a:gd name="connsiteX6" fmla="*/ 3769211 w 10496550"/>
              <a:gd name="connsiteY6" fmla="*/ 0 h 1306083"/>
              <a:gd name="connsiteX7" fmla="*/ 4195382 w 10496550"/>
              <a:gd name="connsiteY7" fmla="*/ 0 h 1306083"/>
              <a:gd name="connsiteX8" fmla="*/ 4822103 w 10496550"/>
              <a:gd name="connsiteY8" fmla="*/ 0 h 1306083"/>
              <a:gd name="connsiteX9" fmla="*/ 5348550 w 10496550"/>
              <a:gd name="connsiteY9" fmla="*/ 0 h 1306083"/>
              <a:gd name="connsiteX10" fmla="*/ 6175822 w 10496550"/>
              <a:gd name="connsiteY10" fmla="*/ 0 h 1306083"/>
              <a:gd name="connsiteX11" fmla="*/ 6802544 w 10496550"/>
              <a:gd name="connsiteY11" fmla="*/ 0 h 1306083"/>
              <a:gd name="connsiteX12" fmla="*/ 7128440 w 10496550"/>
              <a:gd name="connsiteY12" fmla="*/ 0 h 1306083"/>
              <a:gd name="connsiteX13" fmla="*/ 7855436 w 10496550"/>
              <a:gd name="connsiteY13" fmla="*/ 0 h 1306083"/>
              <a:gd name="connsiteX14" fmla="*/ 8682708 w 10496550"/>
              <a:gd name="connsiteY14" fmla="*/ 0 h 1306083"/>
              <a:gd name="connsiteX15" fmla="*/ 9309430 w 10496550"/>
              <a:gd name="connsiteY15" fmla="*/ 0 h 1306083"/>
              <a:gd name="connsiteX16" fmla="*/ 10262047 w 10496550"/>
              <a:gd name="connsiteY16" fmla="*/ 0 h 1306083"/>
              <a:gd name="connsiteX17" fmla="*/ 10496550 w 10496550"/>
              <a:gd name="connsiteY17" fmla="*/ 217684 h 1306083"/>
              <a:gd name="connsiteX18" fmla="*/ 10496550 w 10496550"/>
              <a:gd name="connsiteY18" fmla="*/ 644334 h 1306083"/>
              <a:gd name="connsiteX19" fmla="*/ 10496550 w 10496550"/>
              <a:gd name="connsiteY19" fmla="*/ 1088398 h 1306083"/>
              <a:gd name="connsiteX20" fmla="*/ 10262047 w 10496550"/>
              <a:gd name="connsiteY20" fmla="*/ 1306083 h 1306083"/>
              <a:gd name="connsiteX21" fmla="*/ 9735601 w 10496550"/>
              <a:gd name="connsiteY21" fmla="*/ 1306083 h 1306083"/>
              <a:gd name="connsiteX22" fmla="*/ 9409706 w 10496550"/>
              <a:gd name="connsiteY22" fmla="*/ 1306083 h 1306083"/>
              <a:gd name="connsiteX23" fmla="*/ 8682708 w 10496550"/>
              <a:gd name="connsiteY23" fmla="*/ 1306083 h 1306083"/>
              <a:gd name="connsiteX24" fmla="*/ 7955712 w 10496550"/>
              <a:gd name="connsiteY24" fmla="*/ 1306083 h 1306083"/>
              <a:gd name="connsiteX25" fmla="*/ 7128440 w 10496550"/>
              <a:gd name="connsiteY25" fmla="*/ 1306083 h 1306083"/>
              <a:gd name="connsiteX26" fmla="*/ 6301167 w 10496550"/>
              <a:gd name="connsiteY26" fmla="*/ 1306083 h 1306083"/>
              <a:gd name="connsiteX27" fmla="*/ 5574170 w 10496550"/>
              <a:gd name="connsiteY27" fmla="*/ 1306083 h 1306083"/>
              <a:gd name="connsiteX28" fmla="*/ 5047723 w 10496550"/>
              <a:gd name="connsiteY28" fmla="*/ 1306083 h 1306083"/>
              <a:gd name="connsiteX29" fmla="*/ 4220451 w 10496550"/>
              <a:gd name="connsiteY29" fmla="*/ 1306083 h 1306083"/>
              <a:gd name="connsiteX30" fmla="*/ 3493454 w 10496550"/>
              <a:gd name="connsiteY30" fmla="*/ 1306083 h 1306083"/>
              <a:gd name="connsiteX31" fmla="*/ 3167559 w 10496550"/>
              <a:gd name="connsiteY31" fmla="*/ 1306083 h 1306083"/>
              <a:gd name="connsiteX32" fmla="*/ 2540837 w 10496550"/>
              <a:gd name="connsiteY32" fmla="*/ 1306083 h 1306083"/>
              <a:gd name="connsiteX33" fmla="*/ 2014391 w 10496550"/>
              <a:gd name="connsiteY33" fmla="*/ 1306083 h 1306083"/>
              <a:gd name="connsiteX34" fmla="*/ 1287394 w 10496550"/>
              <a:gd name="connsiteY34" fmla="*/ 1306083 h 1306083"/>
              <a:gd name="connsiteX35" fmla="*/ 234502 w 10496550"/>
              <a:gd name="connsiteY35" fmla="*/ 1306083 h 1306083"/>
              <a:gd name="connsiteX36" fmla="*/ 0 w 10496550"/>
              <a:gd name="connsiteY36" fmla="*/ 1088398 h 1306083"/>
              <a:gd name="connsiteX37" fmla="*/ 0 w 10496550"/>
              <a:gd name="connsiteY37" fmla="*/ 644334 h 1306083"/>
              <a:gd name="connsiteX38" fmla="*/ 0 w 10496550"/>
              <a:gd name="connsiteY38" fmla="*/ 217684 h 1306083"/>
              <a:gd name="connsiteX0" fmla="*/ 0 w 10496550"/>
              <a:gd name="connsiteY0" fmla="*/ 217684 h 1306083"/>
              <a:gd name="connsiteX1" fmla="*/ 234502 w 10496550"/>
              <a:gd name="connsiteY1" fmla="*/ 0 h 1306083"/>
              <a:gd name="connsiteX2" fmla="*/ 760948 w 10496550"/>
              <a:gd name="connsiteY2" fmla="*/ 0 h 1306083"/>
              <a:gd name="connsiteX3" fmla="*/ 1086843 w 10496550"/>
              <a:gd name="connsiteY3" fmla="*/ 0 h 1306083"/>
              <a:gd name="connsiteX4" fmla="*/ 1713565 w 10496550"/>
              <a:gd name="connsiteY4" fmla="*/ 0 h 1306083"/>
              <a:gd name="connsiteX5" fmla="*/ 2139735 w 10496550"/>
              <a:gd name="connsiteY5" fmla="*/ 0 h 1306083"/>
              <a:gd name="connsiteX6" fmla="*/ 2465631 w 10496550"/>
              <a:gd name="connsiteY6" fmla="*/ 0 h 1306083"/>
              <a:gd name="connsiteX7" fmla="*/ 2791526 w 10496550"/>
              <a:gd name="connsiteY7" fmla="*/ 0 h 1306083"/>
              <a:gd name="connsiteX8" fmla="*/ 3618798 w 10496550"/>
              <a:gd name="connsiteY8" fmla="*/ 0 h 1306083"/>
              <a:gd name="connsiteX9" fmla="*/ 3944694 w 10496550"/>
              <a:gd name="connsiteY9" fmla="*/ 0 h 1306083"/>
              <a:gd name="connsiteX10" fmla="*/ 4571416 w 10496550"/>
              <a:gd name="connsiteY10" fmla="*/ 0 h 1306083"/>
              <a:gd name="connsiteX11" fmla="*/ 5398688 w 10496550"/>
              <a:gd name="connsiteY11" fmla="*/ 0 h 1306083"/>
              <a:gd name="connsiteX12" fmla="*/ 5824859 w 10496550"/>
              <a:gd name="connsiteY12" fmla="*/ 0 h 1306083"/>
              <a:gd name="connsiteX13" fmla="*/ 6351304 w 10496550"/>
              <a:gd name="connsiteY13" fmla="*/ 0 h 1306083"/>
              <a:gd name="connsiteX14" fmla="*/ 7078302 w 10496550"/>
              <a:gd name="connsiteY14" fmla="*/ 0 h 1306083"/>
              <a:gd name="connsiteX15" fmla="*/ 7905574 w 10496550"/>
              <a:gd name="connsiteY15" fmla="*/ 0 h 1306083"/>
              <a:gd name="connsiteX16" fmla="*/ 8432021 w 10496550"/>
              <a:gd name="connsiteY16" fmla="*/ 0 h 1306083"/>
              <a:gd name="connsiteX17" fmla="*/ 8757915 w 10496550"/>
              <a:gd name="connsiteY17" fmla="*/ 0 h 1306083"/>
              <a:gd name="connsiteX18" fmla="*/ 9585188 w 10496550"/>
              <a:gd name="connsiteY18" fmla="*/ 0 h 1306083"/>
              <a:gd name="connsiteX19" fmla="*/ 10262047 w 10496550"/>
              <a:gd name="connsiteY19" fmla="*/ 0 h 1306083"/>
              <a:gd name="connsiteX20" fmla="*/ 10496550 w 10496550"/>
              <a:gd name="connsiteY20" fmla="*/ 217684 h 1306083"/>
              <a:gd name="connsiteX21" fmla="*/ 10496550 w 10496550"/>
              <a:gd name="connsiteY21" fmla="*/ 626919 h 1306083"/>
              <a:gd name="connsiteX22" fmla="*/ 10496550 w 10496550"/>
              <a:gd name="connsiteY22" fmla="*/ 1088398 h 1306083"/>
              <a:gd name="connsiteX23" fmla="*/ 10262047 w 10496550"/>
              <a:gd name="connsiteY23" fmla="*/ 1306083 h 1306083"/>
              <a:gd name="connsiteX24" fmla="*/ 9535050 w 10496550"/>
              <a:gd name="connsiteY24" fmla="*/ 1306083 h 1306083"/>
              <a:gd name="connsiteX25" fmla="*/ 8808053 w 10496550"/>
              <a:gd name="connsiteY25" fmla="*/ 1306083 h 1306083"/>
              <a:gd name="connsiteX26" fmla="*/ 8381883 w 10496550"/>
              <a:gd name="connsiteY26" fmla="*/ 1306083 h 1306083"/>
              <a:gd name="connsiteX27" fmla="*/ 7855436 w 10496550"/>
              <a:gd name="connsiteY27" fmla="*/ 1306083 h 1306083"/>
              <a:gd name="connsiteX28" fmla="*/ 7028164 w 10496550"/>
              <a:gd name="connsiteY28" fmla="*/ 1306083 h 1306083"/>
              <a:gd name="connsiteX29" fmla="*/ 6601993 w 10496550"/>
              <a:gd name="connsiteY29" fmla="*/ 1306083 h 1306083"/>
              <a:gd name="connsiteX30" fmla="*/ 6075547 w 10496550"/>
              <a:gd name="connsiteY30" fmla="*/ 1306083 h 1306083"/>
              <a:gd name="connsiteX31" fmla="*/ 5348550 w 10496550"/>
              <a:gd name="connsiteY31" fmla="*/ 1306083 h 1306083"/>
              <a:gd name="connsiteX32" fmla="*/ 4721828 w 10496550"/>
              <a:gd name="connsiteY32" fmla="*/ 1306083 h 1306083"/>
              <a:gd name="connsiteX33" fmla="*/ 3894556 w 10496550"/>
              <a:gd name="connsiteY33" fmla="*/ 1306083 h 1306083"/>
              <a:gd name="connsiteX34" fmla="*/ 3167559 w 10496550"/>
              <a:gd name="connsiteY34" fmla="*/ 1306083 h 1306083"/>
              <a:gd name="connsiteX35" fmla="*/ 2540837 w 10496550"/>
              <a:gd name="connsiteY35" fmla="*/ 1306083 h 1306083"/>
              <a:gd name="connsiteX36" fmla="*/ 1813841 w 10496550"/>
              <a:gd name="connsiteY36" fmla="*/ 1306083 h 1306083"/>
              <a:gd name="connsiteX37" fmla="*/ 1187119 w 10496550"/>
              <a:gd name="connsiteY37" fmla="*/ 1306083 h 1306083"/>
              <a:gd name="connsiteX38" fmla="*/ 234502 w 10496550"/>
              <a:gd name="connsiteY38" fmla="*/ 1306083 h 1306083"/>
              <a:gd name="connsiteX39" fmla="*/ 0 w 10496550"/>
              <a:gd name="connsiteY39" fmla="*/ 1088398 h 1306083"/>
              <a:gd name="connsiteX40" fmla="*/ 0 w 10496550"/>
              <a:gd name="connsiteY40" fmla="*/ 679163 h 1306083"/>
              <a:gd name="connsiteX41" fmla="*/ 0 w 10496550"/>
              <a:gd name="connsiteY41" fmla="*/ 217684 h 1306083"/>
              <a:gd name="connsiteX0" fmla="*/ 0 w 10496550"/>
              <a:gd name="connsiteY0" fmla="*/ 217684 h 1306083"/>
              <a:gd name="connsiteX1" fmla="*/ 234502 w 10496550"/>
              <a:gd name="connsiteY1" fmla="*/ 0 h 1306083"/>
              <a:gd name="connsiteX2" fmla="*/ 1061774 w 10496550"/>
              <a:gd name="connsiteY2" fmla="*/ 0 h 1306083"/>
              <a:gd name="connsiteX3" fmla="*/ 1788772 w 10496550"/>
              <a:gd name="connsiteY3" fmla="*/ 0 h 1306083"/>
              <a:gd name="connsiteX4" fmla="*/ 2415493 w 10496550"/>
              <a:gd name="connsiteY4" fmla="*/ 0 h 1306083"/>
              <a:gd name="connsiteX5" fmla="*/ 3242766 w 10496550"/>
              <a:gd name="connsiteY5" fmla="*/ 0 h 1306083"/>
              <a:gd name="connsiteX6" fmla="*/ 3769211 w 10496550"/>
              <a:gd name="connsiteY6" fmla="*/ 0 h 1306083"/>
              <a:gd name="connsiteX7" fmla="*/ 4195382 w 10496550"/>
              <a:gd name="connsiteY7" fmla="*/ 0 h 1306083"/>
              <a:gd name="connsiteX8" fmla="*/ 4822103 w 10496550"/>
              <a:gd name="connsiteY8" fmla="*/ 0 h 1306083"/>
              <a:gd name="connsiteX9" fmla="*/ 5348550 w 10496550"/>
              <a:gd name="connsiteY9" fmla="*/ 0 h 1306083"/>
              <a:gd name="connsiteX10" fmla="*/ 6175822 w 10496550"/>
              <a:gd name="connsiteY10" fmla="*/ 0 h 1306083"/>
              <a:gd name="connsiteX11" fmla="*/ 6802544 w 10496550"/>
              <a:gd name="connsiteY11" fmla="*/ 0 h 1306083"/>
              <a:gd name="connsiteX12" fmla="*/ 7128440 w 10496550"/>
              <a:gd name="connsiteY12" fmla="*/ 0 h 1306083"/>
              <a:gd name="connsiteX13" fmla="*/ 7855436 w 10496550"/>
              <a:gd name="connsiteY13" fmla="*/ 0 h 1306083"/>
              <a:gd name="connsiteX14" fmla="*/ 8682708 w 10496550"/>
              <a:gd name="connsiteY14" fmla="*/ 0 h 1306083"/>
              <a:gd name="connsiteX15" fmla="*/ 9309430 w 10496550"/>
              <a:gd name="connsiteY15" fmla="*/ 0 h 1306083"/>
              <a:gd name="connsiteX16" fmla="*/ 10262047 w 10496550"/>
              <a:gd name="connsiteY16" fmla="*/ 0 h 1306083"/>
              <a:gd name="connsiteX17" fmla="*/ 10496550 w 10496550"/>
              <a:gd name="connsiteY17" fmla="*/ 217684 h 1306083"/>
              <a:gd name="connsiteX18" fmla="*/ 10496550 w 10496550"/>
              <a:gd name="connsiteY18" fmla="*/ 644334 h 1306083"/>
              <a:gd name="connsiteX19" fmla="*/ 10496550 w 10496550"/>
              <a:gd name="connsiteY19" fmla="*/ 1088398 h 1306083"/>
              <a:gd name="connsiteX20" fmla="*/ 10262047 w 10496550"/>
              <a:gd name="connsiteY20" fmla="*/ 1306083 h 1306083"/>
              <a:gd name="connsiteX21" fmla="*/ 9735601 w 10496550"/>
              <a:gd name="connsiteY21" fmla="*/ 1306083 h 1306083"/>
              <a:gd name="connsiteX22" fmla="*/ 9409706 w 10496550"/>
              <a:gd name="connsiteY22" fmla="*/ 1306083 h 1306083"/>
              <a:gd name="connsiteX23" fmla="*/ 8682708 w 10496550"/>
              <a:gd name="connsiteY23" fmla="*/ 1306083 h 1306083"/>
              <a:gd name="connsiteX24" fmla="*/ 7955712 w 10496550"/>
              <a:gd name="connsiteY24" fmla="*/ 1306083 h 1306083"/>
              <a:gd name="connsiteX25" fmla="*/ 7128440 w 10496550"/>
              <a:gd name="connsiteY25" fmla="*/ 1306083 h 1306083"/>
              <a:gd name="connsiteX26" fmla="*/ 6301167 w 10496550"/>
              <a:gd name="connsiteY26" fmla="*/ 1306083 h 1306083"/>
              <a:gd name="connsiteX27" fmla="*/ 5574170 w 10496550"/>
              <a:gd name="connsiteY27" fmla="*/ 1306083 h 1306083"/>
              <a:gd name="connsiteX28" fmla="*/ 5047723 w 10496550"/>
              <a:gd name="connsiteY28" fmla="*/ 1306083 h 1306083"/>
              <a:gd name="connsiteX29" fmla="*/ 4220451 w 10496550"/>
              <a:gd name="connsiteY29" fmla="*/ 1306083 h 1306083"/>
              <a:gd name="connsiteX30" fmla="*/ 3493454 w 10496550"/>
              <a:gd name="connsiteY30" fmla="*/ 1306083 h 1306083"/>
              <a:gd name="connsiteX31" fmla="*/ 3167559 w 10496550"/>
              <a:gd name="connsiteY31" fmla="*/ 1306083 h 1306083"/>
              <a:gd name="connsiteX32" fmla="*/ 2540837 w 10496550"/>
              <a:gd name="connsiteY32" fmla="*/ 1306083 h 1306083"/>
              <a:gd name="connsiteX33" fmla="*/ 2014391 w 10496550"/>
              <a:gd name="connsiteY33" fmla="*/ 1306083 h 1306083"/>
              <a:gd name="connsiteX34" fmla="*/ 1287394 w 10496550"/>
              <a:gd name="connsiteY34" fmla="*/ 1306083 h 1306083"/>
              <a:gd name="connsiteX35" fmla="*/ 234502 w 10496550"/>
              <a:gd name="connsiteY35" fmla="*/ 1306083 h 1306083"/>
              <a:gd name="connsiteX36" fmla="*/ 0 w 10496550"/>
              <a:gd name="connsiteY36" fmla="*/ 1088398 h 1306083"/>
              <a:gd name="connsiteX37" fmla="*/ 0 w 10496550"/>
              <a:gd name="connsiteY37" fmla="*/ 644334 h 1306083"/>
              <a:gd name="connsiteX38" fmla="*/ 0 w 10496550"/>
              <a:gd name="connsiteY38" fmla="*/ 217684 h 130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96550" h="1306083" fill="none" extrusionOk="0">
                <a:moveTo>
                  <a:pt x="0" y="217684"/>
                </a:moveTo>
                <a:cubicBezTo>
                  <a:pt x="28885" y="111552"/>
                  <a:pt x="162116" y="5616"/>
                  <a:pt x="234502" y="0"/>
                </a:cubicBezTo>
                <a:cubicBezTo>
                  <a:pt x="398599" y="20294"/>
                  <a:pt x="665098" y="220723"/>
                  <a:pt x="1061774" y="0"/>
                </a:cubicBezTo>
                <a:cubicBezTo>
                  <a:pt x="1512046" y="-121093"/>
                  <a:pt x="1529170" y="-20459"/>
                  <a:pt x="1788772" y="0"/>
                </a:cubicBezTo>
                <a:cubicBezTo>
                  <a:pt x="1952485" y="-35397"/>
                  <a:pt x="2171997" y="17376"/>
                  <a:pt x="2415493" y="0"/>
                </a:cubicBezTo>
                <a:cubicBezTo>
                  <a:pt x="2669497" y="-115422"/>
                  <a:pt x="2835603" y="-29017"/>
                  <a:pt x="3242766" y="0"/>
                </a:cubicBezTo>
                <a:cubicBezTo>
                  <a:pt x="3600492" y="-42573"/>
                  <a:pt x="3555854" y="59121"/>
                  <a:pt x="3769211" y="0"/>
                </a:cubicBezTo>
                <a:cubicBezTo>
                  <a:pt x="3980604" y="-37689"/>
                  <a:pt x="4020931" y="6319"/>
                  <a:pt x="4195382" y="0"/>
                </a:cubicBezTo>
                <a:cubicBezTo>
                  <a:pt x="4329594" y="-130944"/>
                  <a:pt x="4576503" y="58526"/>
                  <a:pt x="4822103" y="0"/>
                </a:cubicBezTo>
                <a:cubicBezTo>
                  <a:pt x="4965495" y="-32941"/>
                  <a:pt x="5199306" y="123396"/>
                  <a:pt x="5348550" y="0"/>
                </a:cubicBezTo>
                <a:cubicBezTo>
                  <a:pt x="5548238" y="-24330"/>
                  <a:pt x="5732525" y="-27393"/>
                  <a:pt x="6175822" y="0"/>
                </a:cubicBezTo>
                <a:cubicBezTo>
                  <a:pt x="6521327" y="-119765"/>
                  <a:pt x="6536178" y="80989"/>
                  <a:pt x="6802544" y="0"/>
                </a:cubicBezTo>
                <a:cubicBezTo>
                  <a:pt x="7061335" y="-67379"/>
                  <a:pt x="7017410" y="-17859"/>
                  <a:pt x="7128440" y="0"/>
                </a:cubicBezTo>
                <a:cubicBezTo>
                  <a:pt x="7327356" y="-16565"/>
                  <a:pt x="7503386" y="-3967"/>
                  <a:pt x="7855436" y="0"/>
                </a:cubicBezTo>
                <a:cubicBezTo>
                  <a:pt x="8172586" y="-170563"/>
                  <a:pt x="8449492" y="21533"/>
                  <a:pt x="8682708" y="0"/>
                </a:cubicBezTo>
                <a:cubicBezTo>
                  <a:pt x="8787087" y="-49122"/>
                  <a:pt x="9093508" y="135535"/>
                  <a:pt x="9309430" y="0"/>
                </a:cubicBezTo>
                <a:cubicBezTo>
                  <a:pt x="9448077" y="-103114"/>
                  <a:pt x="10023344" y="-9528"/>
                  <a:pt x="10262047" y="0"/>
                </a:cubicBezTo>
                <a:cubicBezTo>
                  <a:pt x="10418442" y="51922"/>
                  <a:pt x="10501597" y="118240"/>
                  <a:pt x="10496550" y="217684"/>
                </a:cubicBezTo>
                <a:cubicBezTo>
                  <a:pt x="10551536" y="436467"/>
                  <a:pt x="10452782" y="518769"/>
                  <a:pt x="10496550" y="644334"/>
                </a:cubicBezTo>
                <a:cubicBezTo>
                  <a:pt x="10574332" y="706869"/>
                  <a:pt x="10438800" y="976717"/>
                  <a:pt x="10496550" y="1088398"/>
                </a:cubicBezTo>
                <a:cubicBezTo>
                  <a:pt x="10477086" y="1238450"/>
                  <a:pt x="10371296" y="1292266"/>
                  <a:pt x="10262047" y="1306083"/>
                </a:cubicBezTo>
                <a:cubicBezTo>
                  <a:pt x="10112782" y="1312885"/>
                  <a:pt x="9945617" y="1246866"/>
                  <a:pt x="9735601" y="1306083"/>
                </a:cubicBezTo>
                <a:cubicBezTo>
                  <a:pt x="9510878" y="1311956"/>
                  <a:pt x="9493633" y="1296050"/>
                  <a:pt x="9409706" y="1306083"/>
                </a:cubicBezTo>
                <a:cubicBezTo>
                  <a:pt x="9343788" y="1268084"/>
                  <a:pt x="8890443" y="1392148"/>
                  <a:pt x="8682708" y="1306083"/>
                </a:cubicBezTo>
                <a:cubicBezTo>
                  <a:pt x="8457400" y="1379200"/>
                  <a:pt x="8161606" y="1308871"/>
                  <a:pt x="7955712" y="1306083"/>
                </a:cubicBezTo>
                <a:cubicBezTo>
                  <a:pt x="7666949" y="1380183"/>
                  <a:pt x="7309841" y="1200295"/>
                  <a:pt x="7128440" y="1306083"/>
                </a:cubicBezTo>
                <a:cubicBezTo>
                  <a:pt x="7015782" y="1378717"/>
                  <a:pt x="6523113" y="1324856"/>
                  <a:pt x="6301167" y="1306083"/>
                </a:cubicBezTo>
                <a:cubicBezTo>
                  <a:pt x="5964517" y="1386057"/>
                  <a:pt x="5757437" y="1259902"/>
                  <a:pt x="5574170" y="1306083"/>
                </a:cubicBezTo>
                <a:cubicBezTo>
                  <a:pt x="5280904" y="1341290"/>
                  <a:pt x="5253471" y="1274298"/>
                  <a:pt x="5047723" y="1306083"/>
                </a:cubicBezTo>
                <a:cubicBezTo>
                  <a:pt x="4911176" y="1348035"/>
                  <a:pt x="4572558" y="1308806"/>
                  <a:pt x="4220451" y="1306083"/>
                </a:cubicBezTo>
                <a:cubicBezTo>
                  <a:pt x="3822682" y="1338408"/>
                  <a:pt x="3781273" y="1297249"/>
                  <a:pt x="3493454" y="1306083"/>
                </a:cubicBezTo>
                <a:cubicBezTo>
                  <a:pt x="3217501" y="1411130"/>
                  <a:pt x="3318435" y="1196581"/>
                  <a:pt x="3167559" y="1306083"/>
                </a:cubicBezTo>
                <a:cubicBezTo>
                  <a:pt x="2982085" y="1294161"/>
                  <a:pt x="2683276" y="1328272"/>
                  <a:pt x="2540837" y="1306083"/>
                </a:cubicBezTo>
                <a:cubicBezTo>
                  <a:pt x="2391455" y="1288336"/>
                  <a:pt x="2283682" y="1235253"/>
                  <a:pt x="2014391" y="1306083"/>
                </a:cubicBezTo>
                <a:cubicBezTo>
                  <a:pt x="1732417" y="1346563"/>
                  <a:pt x="1484764" y="1336112"/>
                  <a:pt x="1287394" y="1306083"/>
                </a:cubicBezTo>
                <a:cubicBezTo>
                  <a:pt x="1009265" y="1388855"/>
                  <a:pt x="489529" y="1252460"/>
                  <a:pt x="234502" y="1306083"/>
                </a:cubicBezTo>
                <a:cubicBezTo>
                  <a:pt x="176930" y="1301856"/>
                  <a:pt x="31874" y="1224278"/>
                  <a:pt x="0" y="1088398"/>
                </a:cubicBezTo>
                <a:cubicBezTo>
                  <a:pt x="-8990" y="927171"/>
                  <a:pt x="-189" y="730733"/>
                  <a:pt x="0" y="644334"/>
                </a:cubicBezTo>
                <a:cubicBezTo>
                  <a:pt x="1302" y="454513"/>
                  <a:pt x="22515" y="315802"/>
                  <a:pt x="0" y="217684"/>
                </a:cubicBezTo>
                <a:close/>
              </a:path>
              <a:path w="10496550" h="1306083" stroke="0" extrusionOk="0">
                <a:moveTo>
                  <a:pt x="0" y="217684"/>
                </a:moveTo>
                <a:cubicBezTo>
                  <a:pt x="9086" y="103871"/>
                  <a:pt x="158427" y="43218"/>
                  <a:pt x="234502" y="0"/>
                </a:cubicBezTo>
                <a:cubicBezTo>
                  <a:pt x="410794" y="-104913"/>
                  <a:pt x="571136" y="39454"/>
                  <a:pt x="760948" y="0"/>
                </a:cubicBezTo>
                <a:cubicBezTo>
                  <a:pt x="936552" y="-12648"/>
                  <a:pt x="989063" y="8342"/>
                  <a:pt x="1086843" y="0"/>
                </a:cubicBezTo>
                <a:cubicBezTo>
                  <a:pt x="1132496" y="58769"/>
                  <a:pt x="1513810" y="-45478"/>
                  <a:pt x="1713565" y="0"/>
                </a:cubicBezTo>
                <a:cubicBezTo>
                  <a:pt x="1939225" y="2887"/>
                  <a:pt x="2041745" y="44906"/>
                  <a:pt x="2139735" y="0"/>
                </a:cubicBezTo>
                <a:cubicBezTo>
                  <a:pt x="2227634" y="-23240"/>
                  <a:pt x="2299825" y="60309"/>
                  <a:pt x="2465631" y="0"/>
                </a:cubicBezTo>
                <a:cubicBezTo>
                  <a:pt x="2621408" y="-13215"/>
                  <a:pt x="2662978" y="4701"/>
                  <a:pt x="2791526" y="0"/>
                </a:cubicBezTo>
                <a:cubicBezTo>
                  <a:pt x="2837842" y="-20126"/>
                  <a:pt x="3090174" y="81585"/>
                  <a:pt x="3618798" y="0"/>
                </a:cubicBezTo>
                <a:cubicBezTo>
                  <a:pt x="4021934" y="-58059"/>
                  <a:pt x="3774075" y="-8947"/>
                  <a:pt x="3944694" y="0"/>
                </a:cubicBezTo>
                <a:cubicBezTo>
                  <a:pt x="4062807" y="-41596"/>
                  <a:pt x="4381327" y="11416"/>
                  <a:pt x="4571416" y="0"/>
                </a:cubicBezTo>
                <a:cubicBezTo>
                  <a:pt x="4761435" y="21510"/>
                  <a:pt x="5051345" y="-15417"/>
                  <a:pt x="5398688" y="0"/>
                </a:cubicBezTo>
                <a:cubicBezTo>
                  <a:pt x="5738137" y="-82638"/>
                  <a:pt x="5623199" y="31303"/>
                  <a:pt x="5824859" y="0"/>
                </a:cubicBezTo>
                <a:cubicBezTo>
                  <a:pt x="5925397" y="32846"/>
                  <a:pt x="6206847" y="9565"/>
                  <a:pt x="6351304" y="0"/>
                </a:cubicBezTo>
                <a:cubicBezTo>
                  <a:pt x="6494089" y="-65935"/>
                  <a:pt x="6769243" y="51465"/>
                  <a:pt x="7078302" y="0"/>
                </a:cubicBezTo>
                <a:cubicBezTo>
                  <a:pt x="7280924" y="-77369"/>
                  <a:pt x="7785609" y="112010"/>
                  <a:pt x="7905574" y="0"/>
                </a:cubicBezTo>
                <a:cubicBezTo>
                  <a:pt x="8109617" y="-88821"/>
                  <a:pt x="8286855" y="22997"/>
                  <a:pt x="8432021" y="0"/>
                </a:cubicBezTo>
                <a:cubicBezTo>
                  <a:pt x="8543834" y="-7582"/>
                  <a:pt x="8666836" y="-7878"/>
                  <a:pt x="8757915" y="0"/>
                </a:cubicBezTo>
                <a:cubicBezTo>
                  <a:pt x="8881240" y="139271"/>
                  <a:pt x="9281417" y="22177"/>
                  <a:pt x="9585188" y="0"/>
                </a:cubicBezTo>
                <a:cubicBezTo>
                  <a:pt x="9930418" y="-66319"/>
                  <a:pt x="10062053" y="-9918"/>
                  <a:pt x="10262047" y="0"/>
                </a:cubicBezTo>
                <a:cubicBezTo>
                  <a:pt x="10350539" y="16698"/>
                  <a:pt x="10485239" y="77527"/>
                  <a:pt x="10496550" y="217684"/>
                </a:cubicBezTo>
                <a:cubicBezTo>
                  <a:pt x="10564290" y="376528"/>
                  <a:pt x="10433983" y="398602"/>
                  <a:pt x="10496550" y="626919"/>
                </a:cubicBezTo>
                <a:cubicBezTo>
                  <a:pt x="10566808" y="782870"/>
                  <a:pt x="10480748" y="931993"/>
                  <a:pt x="10496550" y="1088398"/>
                </a:cubicBezTo>
                <a:cubicBezTo>
                  <a:pt x="10469907" y="1155193"/>
                  <a:pt x="10450226" y="1287024"/>
                  <a:pt x="10262047" y="1306083"/>
                </a:cubicBezTo>
                <a:cubicBezTo>
                  <a:pt x="10024641" y="1308744"/>
                  <a:pt x="9655700" y="1252305"/>
                  <a:pt x="9535050" y="1306083"/>
                </a:cubicBezTo>
                <a:cubicBezTo>
                  <a:pt x="9475875" y="1316669"/>
                  <a:pt x="9037230" y="1328376"/>
                  <a:pt x="8808053" y="1306083"/>
                </a:cubicBezTo>
                <a:cubicBezTo>
                  <a:pt x="8538998" y="1361715"/>
                  <a:pt x="8511851" y="1323812"/>
                  <a:pt x="8381883" y="1306083"/>
                </a:cubicBezTo>
                <a:cubicBezTo>
                  <a:pt x="8226926" y="1356813"/>
                  <a:pt x="8089095" y="1356019"/>
                  <a:pt x="7855436" y="1306083"/>
                </a:cubicBezTo>
                <a:cubicBezTo>
                  <a:pt x="7634028" y="1271667"/>
                  <a:pt x="7161608" y="1217254"/>
                  <a:pt x="7028164" y="1306083"/>
                </a:cubicBezTo>
                <a:cubicBezTo>
                  <a:pt x="6842052" y="1370122"/>
                  <a:pt x="6718156" y="1249324"/>
                  <a:pt x="6601993" y="1306083"/>
                </a:cubicBezTo>
                <a:cubicBezTo>
                  <a:pt x="6522319" y="1283953"/>
                  <a:pt x="6169781" y="1267137"/>
                  <a:pt x="6075547" y="1306083"/>
                </a:cubicBezTo>
                <a:cubicBezTo>
                  <a:pt x="6002230" y="1314105"/>
                  <a:pt x="5541455" y="1275086"/>
                  <a:pt x="5348550" y="1306083"/>
                </a:cubicBezTo>
                <a:cubicBezTo>
                  <a:pt x="5117309" y="1389291"/>
                  <a:pt x="4920843" y="1300745"/>
                  <a:pt x="4721828" y="1306083"/>
                </a:cubicBezTo>
                <a:cubicBezTo>
                  <a:pt x="4625165" y="1362211"/>
                  <a:pt x="4377551" y="1300341"/>
                  <a:pt x="3894556" y="1306083"/>
                </a:cubicBezTo>
                <a:cubicBezTo>
                  <a:pt x="3512177" y="1402651"/>
                  <a:pt x="3437860" y="1239844"/>
                  <a:pt x="3167559" y="1306083"/>
                </a:cubicBezTo>
                <a:cubicBezTo>
                  <a:pt x="2996834" y="1292722"/>
                  <a:pt x="2703561" y="1266442"/>
                  <a:pt x="2540837" y="1306083"/>
                </a:cubicBezTo>
                <a:cubicBezTo>
                  <a:pt x="2319681" y="1379964"/>
                  <a:pt x="2093272" y="1234894"/>
                  <a:pt x="1813841" y="1306083"/>
                </a:cubicBezTo>
                <a:cubicBezTo>
                  <a:pt x="1478222" y="1330958"/>
                  <a:pt x="1422992" y="1286560"/>
                  <a:pt x="1187119" y="1306083"/>
                </a:cubicBezTo>
                <a:cubicBezTo>
                  <a:pt x="883186" y="1238519"/>
                  <a:pt x="515984" y="1249418"/>
                  <a:pt x="234502" y="1306083"/>
                </a:cubicBezTo>
                <a:cubicBezTo>
                  <a:pt x="54123" y="1311978"/>
                  <a:pt x="-46778" y="1232286"/>
                  <a:pt x="0" y="1088398"/>
                </a:cubicBezTo>
                <a:cubicBezTo>
                  <a:pt x="-62037" y="1015604"/>
                  <a:pt x="1332" y="899289"/>
                  <a:pt x="0" y="679163"/>
                </a:cubicBezTo>
                <a:cubicBezTo>
                  <a:pt x="-39000" y="510368"/>
                  <a:pt x="1760" y="315035"/>
                  <a:pt x="0" y="217684"/>
                </a:cubicBezTo>
                <a:close/>
              </a:path>
              <a:path w="10496550" h="1306083" fill="none" stroke="0" extrusionOk="0">
                <a:moveTo>
                  <a:pt x="0" y="217684"/>
                </a:moveTo>
                <a:cubicBezTo>
                  <a:pt x="-15012" y="91681"/>
                  <a:pt x="143805" y="15169"/>
                  <a:pt x="234502" y="0"/>
                </a:cubicBezTo>
                <a:cubicBezTo>
                  <a:pt x="402381" y="-36043"/>
                  <a:pt x="722278" y="42926"/>
                  <a:pt x="1061774" y="0"/>
                </a:cubicBezTo>
                <a:cubicBezTo>
                  <a:pt x="1470826" y="-133113"/>
                  <a:pt x="1555288" y="34326"/>
                  <a:pt x="1788772" y="0"/>
                </a:cubicBezTo>
                <a:cubicBezTo>
                  <a:pt x="1982301" y="9428"/>
                  <a:pt x="2203960" y="118555"/>
                  <a:pt x="2415493" y="0"/>
                </a:cubicBezTo>
                <a:cubicBezTo>
                  <a:pt x="2693541" y="-34983"/>
                  <a:pt x="2816824" y="-2244"/>
                  <a:pt x="3242766" y="0"/>
                </a:cubicBezTo>
                <a:cubicBezTo>
                  <a:pt x="3613004" y="14029"/>
                  <a:pt x="3555058" y="41926"/>
                  <a:pt x="3769211" y="0"/>
                </a:cubicBezTo>
                <a:cubicBezTo>
                  <a:pt x="4004449" y="-1860"/>
                  <a:pt x="4023552" y="58393"/>
                  <a:pt x="4195382" y="0"/>
                </a:cubicBezTo>
                <a:cubicBezTo>
                  <a:pt x="4414078" y="-73076"/>
                  <a:pt x="4623212" y="48122"/>
                  <a:pt x="4822103" y="0"/>
                </a:cubicBezTo>
                <a:cubicBezTo>
                  <a:pt x="5049944" y="-31203"/>
                  <a:pt x="5218927" y="36698"/>
                  <a:pt x="5348550" y="0"/>
                </a:cubicBezTo>
                <a:cubicBezTo>
                  <a:pt x="5567359" y="45171"/>
                  <a:pt x="5728157" y="74699"/>
                  <a:pt x="6175822" y="0"/>
                </a:cubicBezTo>
                <a:cubicBezTo>
                  <a:pt x="6567009" y="-67772"/>
                  <a:pt x="6549402" y="-925"/>
                  <a:pt x="6802544" y="0"/>
                </a:cubicBezTo>
                <a:cubicBezTo>
                  <a:pt x="7079517" y="-27705"/>
                  <a:pt x="7027805" y="8130"/>
                  <a:pt x="7128440" y="0"/>
                </a:cubicBezTo>
                <a:cubicBezTo>
                  <a:pt x="7276106" y="-27883"/>
                  <a:pt x="7437820" y="112081"/>
                  <a:pt x="7855436" y="0"/>
                </a:cubicBezTo>
                <a:cubicBezTo>
                  <a:pt x="8163053" y="-84251"/>
                  <a:pt x="8518884" y="101449"/>
                  <a:pt x="8682708" y="0"/>
                </a:cubicBezTo>
                <a:cubicBezTo>
                  <a:pt x="8872078" y="-100849"/>
                  <a:pt x="9024878" y="70321"/>
                  <a:pt x="9309430" y="0"/>
                </a:cubicBezTo>
                <a:cubicBezTo>
                  <a:pt x="9599377" y="-66932"/>
                  <a:pt x="10081193" y="42474"/>
                  <a:pt x="10262047" y="0"/>
                </a:cubicBezTo>
                <a:cubicBezTo>
                  <a:pt x="10434235" y="-8860"/>
                  <a:pt x="10583563" y="109571"/>
                  <a:pt x="10496550" y="217684"/>
                </a:cubicBezTo>
                <a:cubicBezTo>
                  <a:pt x="10562422" y="418253"/>
                  <a:pt x="10444674" y="573155"/>
                  <a:pt x="10496550" y="644334"/>
                </a:cubicBezTo>
                <a:cubicBezTo>
                  <a:pt x="10525464" y="721036"/>
                  <a:pt x="10450257" y="1017984"/>
                  <a:pt x="10496550" y="1088398"/>
                </a:cubicBezTo>
                <a:cubicBezTo>
                  <a:pt x="10449147" y="1195814"/>
                  <a:pt x="10424608" y="1290576"/>
                  <a:pt x="10262047" y="1306083"/>
                </a:cubicBezTo>
                <a:cubicBezTo>
                  <a:pt x="10080032" y="1352205"/>
                  <a:pt x="9931101" y="1294498"/>
                  <a:pt x="9735601" y="1306083"/>
                </a:cubicBezTo>
                <a:cubicBezTo>
                  <a:pt x="9514622" y="1314417"/>
                  <a:pt x="9498869" y="1299728"/>
                  <a:pt x="9409706" y="1306083"/>
                </a:cubicBezTo>
                <a:cubicBezTo>
                  <a:pt x="9353673" y="1333493"/>
                  <a:pt x="8884760" y="1217817"/>
                  <a:pt x="8682708" y="1306083"/>
                </a:cubicBezTo>
                <a:cubicBezTo>
                  <a:pt x="8407556" y="1318433"/>
                  <a:pt x="8218128" y="1254199"/>
                  <a:pt x="7955712" y="1306083"/>
                </a:cubicBezTo>
                <a:cubicBezTo>
                  <a:pt x="7748431" y="1345686"/>
                  <a:pt x="7274667" y="1199711"/>
                  <a:pt x="7128440" y="1306083"/>
                </a:cubicBezTo>
                <a:cubicBezTo>
                  <a:pt x="6890317" y="1372433"/>
                  <a:pt x="6592135" y="1192943"/>
                  <a:pt x="6301167" y="1306083"/>
                </a:cubicBezTo>
                <a:cubicBezTo>
                  <a:pt x="6021323" y="1361514"/>
                  <a:pt x="5776360" y="1222272"/>
                  <a:pt x="5574170" y="1306083"/>
                </a:cubicBezTo>
                <a:cubicBezTo>
                  <a:pt x="5334453" y="1333796"/>
                  <a:pt x="5264546" y="1297116"/>
                  <a:pt x="5047723" y="1306083"/>
                </a:cubicBezTo>
                <a:cubicBezTo>
                  <a:pt x="4815181" y="1353901"/>
                  <a:pt x="4600825" y="1284570"/>
                  <a:pt x="4220451" y="1306083"/>
                </a:cubicBezTo>
                <a:cubicBezTo>
                  <a:pt x="3862384" y="1382725"/>
                  <a:pt x="3789824" y="1269622"/>
                  <a:pt x="3493454" y="1306083"/>
                </a:cubicBezTo>
                <a:cubicBezTo>
                  <a:pt x="3193785" y="1308718"/>
                  <a:pt x="3311543" y="1281440"/>
                  <a:pt x="3167559" y="1306083"/>
                </a:cubicBezTo>
                <a:cubicBezTo>
                  <a:pt x="3023955" y="1348325"/>
                  <a:pt x="2686983" y="1307226"/>
                  <a:pt x="2540837" y="1306083"/>
                </a:cubicBezTo>
                <a:cubicBezTo>
                  <a:pt x="2394259" y="1299474"/>
                  <a:pt x="2254010" y="1258087"/>
                  <a:pt x="2014391" y="1306083"/>
                </a:cubicBezTo>
                <a:cubicBezTo>
                  <a:pt x="1821653" y="1341422"/>
                  <a:pt x="1461529" y="1278662"/>
                  <a:pt x="1287394" y="1306083"/>
                </a:cubicBezTo>
                <a:cubicBezTo>
                  <a:pt x="1020792" y="1255908"/>
                  <a:pt x="534812" y="1134909"/>
                  <a:pt x="234502" y="1306083"/>
                </a:cubicBezTo>
                <a:cubicBezTo>
                  <a:pt x="120833" y="1327579"/>
                  <a:pt x="39746" y="1186298"/>
                  <a:pt x="0" y="1088398"/>
                </a:cubicBezTo>
                <a:cubicBezTo>
                  <a:pt x="-871" y="1000770"/>
                  <a:pt x="-14599" y="771933"/>
                  <a:pt x="0" y="644334"/>
                </a:cubicBezTo>
                <a:cubicBezTo>
                  <a:pt x="-24336" y="552401"/>
                  <a:pt x="17298" y="364983"/>
                  <a:pt x="0" y="217684"/>
                </a:cubicBezTo>
                <a:close/>
              </a:path>
              <a:path w="10496550" h="1306083" fill="none" stroke="0" extrusionOk="0">
                <a:moveTo>
                  <a:pt x="0" y="217684"/>
                </a:moveTo>
                <a:cubicBezTo>
                  <a:pt x="1772" y="113341"/>
                  <a:pt x="165820" y="9437"/>
                  <a:pt x="234502" y="0"/>
                </a:cubicBezTo>
                <a:cubicBezTo>
                  <a:pt x="452168" y="32897"/>
                  <a:pt x="667111" y="148731"/>
                  <a:pt x="1061774" y="0"/>
                </a:cubicBezTo>
                <a:cubicBezTo>
                  <a:pt x="1488089" y="-117816"/>
                  <a:pt x="1549466" y="-2591"/>
                  <a:pt x="1788772" y="0"/>
                </a:cubicBezTo>
                <a:cubicBezTo>
                  <a:pt x="1959147" y="8722"/>
                  <a:pt x="2173199" y="42342"/>
                  <a:pt x="2415493" y="0"/>
                </a:cubicBezTo>
                <a:cubicBezTo>
                  <a:pt x="2690958" y="-59591"/>
                  <a:pt x="2830275" y="-2478"/>
                  <a:pt x="3242766" y="0"/>
                </a:cubicBezTo>
                <a:cubicBezTo>
                  <a:pt x="3598452" y="-19981"/>
                  <a:pt x="3575957" y="59596"/>
                  <a:pt x="3769211" y="0"/>
                </a:cubicBezTo>
                <a:cubicBezTo>
                  <a:pt x="3988678" y="-24678"/>
                  <a:pt x="4018308" y="30093"/>
                  <a:pt x="4195382" y="0"/>
                </a:cubicBezTo>
                <a:cubicBezTo>
                  <a:pt x="4351272" y="-87307"/>
                  <a:pt x="4603788" y="67447"/>
                  <a:pt x="4822103" y="0"/>
                </a:cubicBezTo>
                <a:cubicBezTo>
                  <a:pt x="5013691" y="-24325"/>
                  <a:pt x="5214563" y="80789"/>
                  <a:pt x="5348550" y="0"/>
                </a:cubicBezTo>
                <a:cubicBezTo>
                  <a:pt x="5565987" y="-2488"/>
                  <a:pt x="5748177" y="15648"/>
                  <a:pt x="6175822" y="0"/>
                </a:cubicBezTo>
                <a:cubicBezTo>
                  <a:pt x="6540625" y="-96060"/>
                  <a:pt x="6538694" y="26801"/>
                  <a:pt x="6802544" y="0"/>
                </a:cubicBezTo>
                <a:cubicBezTo>
                  <a:pt x="7066883" y="-44307"/>
                  <a:pt x="7024268" y="-2027"/>
                  <a:pt x="7128440" y="0"/>
                </a:cubicBezTo>
                <a:cubicBezTo>
                  <a:pt x="7267851" y="-21619"/>
                  <a:pt x="7485197" y="70615"/>
                  <a:pt x="7855436" y="0"/>
                </a:cubicBezTo>
                <a:cubicBezTo>
                  <a:pt x="8134252" y="-59365"/>
                  <a:pt x="8475197" y="35082"/>
                  <a:pt x="8682708" y="0"/>
                </a:cubicBezTo>
                <a:cubicBezTo>
                  <a:pt x="8804055" y="-78751"/>
                  <a:pt x="9070550" y="72363"/>
                  <a:pt x="9309430" y="0"/>
                </a:cubicBezTo>
                <a:cubicBezTo>
                  <a:pt x="9478798" y="-110231"/>
                  <a:pt x="10065659" y="6139"/>
                  <a:pt x="10262047" y="0"/>
                </a:cubicBezTo>
                <a:cubicBezTo>
                  <a:pt x="10432038" y="15989"/>
                  <a:pt x="10525615" y="108022"/>
                  <a:pt x="10496550" y="217684"/>
                </a:cubicBezTo>
                <a:cubicBezTo>
                  <a:pt x="10560029" y="403201"/>
                  <a:pt x="10473617" y="561102"/>
                  <a:pt x="10496550" y="644334"/>
                </a:cubicBezTo>
                <a:cubicBezTo>
                  <a:pt x="10538057" y="708040"/>
                  <a:pt x="10449429" y="979428"/>
                  <a:pt x="10496550" y="1088398"/>
                </a:cubicBezTo>
                <a:cubicBezTo>
                  <a:pt x="10476736" y="1221028"/>
                  <a:pt x="10383421" y="1297233"/>
                  <a:pt x="10262047" y="1306083"/>
                </a:cubicBezTo>
                <a:cubicBezTo>
                  <a:pt x="10093553" y="1336796"/>
                  <a:pt x="9923737" y="1253742"/>
                  <a:pt x="9735601" y="1306083"/>
                </a:cubicBezTo>
                <a:cubicBezTo>
                  <a:pt x="9512431" y="1311340"/>
                  <a:pt x="9496570" y="1297904"/>
                  <a:pt x="9409706" y="1306083"/>
                </a:cubicBezTo>
                <a:cubicBezTo>
                  <a:pt x="9342795" y="1287245"/>
                  <a:pt x="8892177" y="1298891"/>
                  <a:pt x="8682708" y="1306083"/>
                </a:cubicBezTo>
                <a:cubicBezTo>
                  <a:pt x="8507168" y="1364708"/>
                  <a:pt x="8159683" y="1337869"/>
                  <a:pt x="7955712" y="1306083"/>
                </a:cubicBezTo>
                <a:cubicBezTo>
                  <a:pt x="7704674" y="1361756"/>
                  <a:pt x="7300808" y="1182940"/>
                  <a:pt x="7128440" y="1306083"/>
                </a:cubicBezTo>
                <a:cubicBezTo>
                  <a:pt x="6966761" y="1390667"/>
                  <a:pt x="6570374" y="1250902"/>
                  <a:pt x="6301167" y="1306083"/>
                </a:cubicBezTo>
                <a:cubicBezTo>
                  <a:pt x="6005426" y="1430741"/>
                  <a:pt x="5726011" y="1244621"/>
                  <a:pt x="5574170" y="1306083"/>
                </a:cubicBezTo>
                <a:cubicBezTo>
                  <a:pt x="5297561" y="1342378"/>
                  <a:pt x="5259785" y="1295919"/>
                  <a:pt x="5047723" y="1306083"/>
                </a:cubicBezTo>
                <a:cubicBezTo>
                  <a:pt x="4848396" y="1367931"/>
                  <a:pt x="4572846" y="1370255"/>
                  <a:pt x="4220451" y="1306083"/>
                </a:cubicBezTo>
                <a:cubicBezTo>
                  <a:pt x="3842007" y="1357934"/>
                  <a:pt x="3780942" y="1273906"/>
                  <a:pt x="3493454" y="1306083"/>
                </a:cubicBezTo>
                <a:cubicBezTo>
                  <a:pt x="3185466" y="1322133"/>
                  <a:pt x="3365897" y="1230687"/>
                  <a:pt x="3167559" y="1306083"/>
                </a:cubicBezTo>
                <a:cubicBezTo>
                  <a:pt x="3004548" y="1313799"/>
                  <a:pt x="2690450" y="1310065"/>
                  <a:pt x="2540837" y="1306083"/>
                </a:cubicBezTo>
                <a:cubicBezTo>
                  <a:pt x="2386112" y="1297032"/>
                  <a:pt x="2259289" y="1255425"/>
                  <a:pt x="2014391" y="1306083"/>
                </a:cubicBezTo>
                <a:cubicBezTo>
                  <a:pt x="1778191" y="1343569"/>
                  <a:pt x="1436321" y="1293700"/>
                  <a:pt x="1287394" y="1306083"/>
                </a:cubicBezTo>
                <a:cubicBezTo>
                  <a:pt x="1015444" y="1357227"/>
                  <a:pt x="504935" y="1218627"/>
                  <a:pt x="234502" y="1306083"/>
                </a:cubicBezTo>
                <a:cubicBezTo>
                  <a:pt x="149757" y="1285091"/>
                  <a:pt x="33847" y="1204990"/>
                  <a:pt x="0" y="1088398"/>
                </a:cubicBezTo>
                <a:cubicBezTo>
                  <a:pt x="-39519" y="939016"/>
                  <a:pt x="-24078" y="747721"/>
                  <a:pt x="0" y="644334"/>
                </a:cubicBezTo>
                <a:cubicBezTo>
                  <a:pt x="-12360" y="504000"/>
                  <a:pt x="42278" y="338639"/>
                  <a:pt x="0" y="217684"/>
                </a:cubicBezTo>
                <a:close/>
              </a:path>
            </a:pathLst>
          </a:custGeom>
          <a:solidFill>
            <a:schemeClr val="bg1"/>
          </a:solidFill>
          <a:ln w="38100">
            <a:solidFill>
              <a:srgbClr val="FFC000"/>
            </a:solidFill>
            <a:extLst>
              <a:ext uri="{C807C97D-BFC1-408E-A445-0C87EB9F89A2}">
                <ask:lineSketchStyleProps xmlns:ask="http://schemas.microsoft.com/office/drawing/2018/sketchyshapes" sd="3826034327">
                  <a:custGeom>
                    <a:avLst/>
                    <a:gdLst>
                      <a:gd name="connsiteX0" fmla="*/ 0 w 10496550"/>
                      <a:gd name="connsiteY0" fmla="*/ 217684 h 1306083"/>
                      <a:gd name="connsiteX1" fmla="*/ 234502 w 10496550"/>
                      <a:gd name="connsiteY1" fmla="*/ 0 h 1306083"/>
                      <a:gd name="connsiteX2" fmla="*/ 1061774 w 10496550"/>
                      <a:gd name="connsiteY2" fmla="*/ 0 h 1306083"/>
                      <a:gd name="connsiteX3" fmla="*/ 1788772 w 10496550"/>
                      <a:gd name="connsiteY3" fmla="*/ 0 h 1306083"/>
                      <a:gd name="connsiteX4" fmla="*/ 2415493 w 10496550"/>
                      <a:gd name="connsiteY4" fmla="*/ 0 h 1306083"/>
                      <a:gd name="connsiteX5" fmla="*/ 3242766 w 10496550"/>
                      <a:gd name="connsiteY5" fmla="*/ 0 h 1306083"/>
                      <a:gd name="connsiteX6" fmla="*/ 3769211 w 10496550"/>
                      <a:gd name="connsiteY6" fmla="*/ 0 h 1306083"/>
                      <a:gd name="connsiteX7" fmla="*/ 4195382 w 10496550"/>
                      <a:gd name="connsiteY7" fmla="*/ 0 h 1306083"/>
                      <a:gd name="connsiteX8" fmla="*/ 4822103 w 10496550"/>
                      <a:gd name="connsiteY8" fmla="*/ 0 h 1306083"/>
                      <a:gd name="connsiteX9" fmla="*/ 5348550 w 10496550"/>
                      <a:gd name="connsiteY9" fmla="*/ 0 h 1306083"/>
                      <a:gd name="connsiteX10" fmla="*/ 6175822 w 10496550"/>
                      <a:gd name="connsiteY10" fmla="*/ 0 h 1306083"/>
                      <a:gd name="connsiteX11" fmla="*/ 6802544 w 10496550"/>
                      <a:gd name="connsiteY11" fmla="*/ 0 h 1306083"/>
                      <a:gd name="connsiteX12" fmla="*/ 7128440 w 10496550"/>
                      <a:gd name="connsiteY12" fmla="*/ 0 h 1306083"/>
                      <a:gd name="connsiteX13" fmla="*/ 7855436 w 10496550"/>
                      <a:gd name="connsiteY13" fmla="*/ 0 h 1306083"/>
                      <a:gd name="connsiteX14" fmla="*/ 8682708 w 10496550"/>
                      <a:gd name="connsiteY14" fmla="*/ 0 h 1306083"/>
                      <a:gd name="connsiteX15" fmla="*/ 9309430 w 10496550"/>
                      <a:gd name="connsiteY15" fmla="*/ 0 h 1306083"/>
                      <a:gd name="connsiteX16" fmla="*/ 10262047 w 10496550"/>
                      <a:gd name="connsiteY16" fmla="*/ 0 h 1306083"/>
                      <a:gd name="connsiteX17" fmla="*/ 10496550 w 10496550"/>
                      <a:gd name="connsiteY17" fmla="*/ 217684 h 1306083"/>
                      <a:gd name="connsiteX18" fmla="*/ 10496550 w 10496550"/>
                      <a:gd name="connsiteY18" fmla="*/ 644334 h 1306083"/>
                      <a:gd name="connsiteX19" fmla="*/ 10496550 w 10496550"/>
                      <a:gd name="connsiteY19" fmla="*/ 1088398 h 1306083"/>
                      <a:gd name="connsiteX20" fmla="*/ 10262047 w 10496550"/>
                      <a:gd name="connsiteY20" fmla="*/ 1306083 h 1306083"/>
                      <a:gd name="connsiteX21" fmla="*/ 9735601 w 10496550"/>
                      <a:gd name="connsiteY21" fmla="*/ 1306083 h 1306083"/>
                      <a:gd name="connsiteX22" fmla="*/ 9409706 w 10496550"/>
                      <a:gd name="connsiteY22" fmla="*/ 1306083 h 1306083"/>
                      <a:gd name="connsiteX23" fmla="*/ 8682708 w 10496550"/>
                      <a:gd name="connsiteY23" fmla="*/ 1306083 h 1306083"/>
                      <a:gd name="connsiteX24" fmla="*/ 7955712 w 10496550"/>
                      <a:gd name="connsiteY24" fmla="*/ 1306083 h 1306083"/>
                      <a:gd name="connsiteX25" fmla="*/ 7128440 w 10496550"/>
                      <a:gd name="connsiteY25" fmla="*/ 1306083 h 1306083"/>
                      <a:gd name="connsiteX26" fmla="*/ 6301167 w 10496550"/>
                      <a:gd name="connsiteY26" fmla="*/ 1306083 h 1306083"/>
                      <a:gd name="connsiteX27" fmla="*/ 5574170 w 10496550"/>
                      <a:gd name="connsiteY27" fmla="*/ 1306083 h 1306083"/>
                      <a:gd name="connsiteX28" fmla="*/ 5047723 w 10496550"/>
                      <a:gd name="connsiteY28" fmla="*/ 1306083 h 1306083"/>
                      <a:gd name="connsiteX29" fmla="*/ 4220451 w 10496550"/>
                      <a:gd name="connsiteY29" fmla="*/ 1306083 h 1306083"/>
                      <a:gd name="connsiteX30" fmla="*/ 3493454 w 10496550"/>
                      <a:gd name="connsiteY30" fmla="*/ 1306083 h 1306083"/>
                      <a:gd name="connsiteX31" fmla="*/ 3167559 w 10496550"/>
                      <a:gd name="connsiteY31" fmla="*/ 1306083 h 1306083"/>
                      <a:gd name="connsiteX32" fmla="*/ 2540837 w 10496550"/>
                      <a:gd name="connsiteY32" fmla="*/ 1306083 h 1306083"/>
                      <a:gd name="connsiteX33" fmla="*/ 2014391 w 10496550"/>
                      <a:gd name="connsiteY33" fmla="*/ 1306083 h 1306083"/>
                      <a:gd name="connsiteX34" fmla="*/ 1287394 w 10496550"/>
                      <a:gd name="connsiteY34" fmla="*/ 1306083 h 1306083"/>
                      <a:gd name="connsiteX35" fmla="*/ 234502 w 10496550"/>
                      <a:gd name="connsiteY35" fmla="*/ 1306083 h 1306083"/>
                      <a:gd name="connsiteX36" fmla="*/ 0 w 10496550"/>
                      <a:gd name="connsiteY36" fmla="*/ 1088398 h 1306083"/>
                      <a:gd name="connsiteX37" fmla="*/ 0 w 10496550"/>
                      <a:gd name="connsiteY37" fmla="*/ 644334 h 1306083"/>
                      <a:gd name="connsiteX38" fmla="*/ 0 w 10496550"/>
                      <a:gd name="connsiteY38" fmla="*/ 217684 h 1306083"/>
                      <a:gd name="connsiteX0" fmla="*/ 0 w 10496550"/>
                      <a:gd name="connsiteY0" fmla="*/ 217684 h 1306083"/>
                      <a:gd name="connsiteX1" fmla="*/ 234502 w 10496550"/>
                      <a:gd name="connsiteY1" fmla="*/ 0 h 1306083"/>
                      <a:gd name="connsiteX2" fmla="*/ 760948 w 10496550"/>
                      <a:gd name="connsiteY2" fmla="*/ 0 h 1306083"/>
                      <a:gd name="connsiteX3" fmla="*/ 1086843 w 10496550"/>
                      <a:gd name="connsiteY3" fmla="*/ 0 h 1306083"/>
                      <a:gd name="connsiteX4" fmla="*/ 1713565 w 10496550"/>
                      <a:gd name="connsiteY4" fmla="*/ 0 h 1306083"/>
                      <a:gd name="connsiteX5" fmla="*/ 2139735 w 10496550"/>
                      <a:gd name="connsiteY5" fmla="*/ 0 h 1306083"/>
                      <a:gd name="connsiteX6" fmla="*/ 2465631 w 10496550"/>
                      <a:gd name="connsiteY6" fmla="*/ 0 h 1306083"/>
                      <a:gd name="connsiteX7" fmla="*/ 2791526 w 10496550"/>
                      <a:gd name="connsiteY7" fmla="*/ 0 h 1306083"/>
                      <a:gd name="connsiteX8" fmla="*/ 3618798 w 10496550"/>
                      <a:gd name="connsiteY8" fmla="*/ 0 h 1306083"/>
                      <a:gd name="connsiteX9" fmla="*/ 3944694 w 10496550"/>
                      <a:gd name="connsiteY9" fmla="*/ 0 h 1306083"/>
                      <a:gd name="connsiteX10" fmla="*/ 4571416 w 10496550"/>
                      <a:gd name="connsiteY10" fmla="*/ 0 h 1306083"/>
                      <a:gd name="connsiteX11" fmla="*/ 5398688 w 10496550"/>
                      <a:gd name="connsiteY11" fmla="*/ 0 h 1306083"/>
                      <a:gd name="connsiteX12" fmla="*/ 5824859 w 10496550"/>
                      <a:gd name="connsiteY12" fmla="*/ 0 h 1306083"/>
                      <a:gd name="connsiteX13" fmla="*/ 6351304 w 10496550"/>
                      <a:gd name="connsiteY13" fmla="*/ 0 h 1306083"/>
                      <a:gd name="connsiteX14" fmla="*/ 7078302 w 10496550"/>
                      <a:gd name="connsiteY14" fmla="*/ 0 h 1306083"/>
                      <a:gd name="connsiteX15" fmla="*/ 7905574 w 10496550"/>
                      <a:gd name="connsiteY15" fmla="*/ 0 h 1306083"/>
                      <a:gd name="connsiteX16" fmla="*/ 8432021 w 10496550"/>
                      <a:gd name="connsiteY16" fmla="*/ 0 h 1306083"/>
                      <a:gd name="connsiteX17" fmla="*/ 8757915 w 10496550"/>
                      <a:gd name="connsiteY17" fmla="*/ 0 h 1306083"/>
                      <a:gd name="connsiteX18" fmla="*/ 9585188 w 10496550"/>
                      <a:gd name="connsiteY18" fmla="*/ 0 h 1306083"/>
                      <a:gd name="connsiteX19" fmla="*/ 10262047 w 10496550"/>
                      <a:gd name="connsiteY19" fmla="*/ 0 h 1306083"/>
                      <a:gd name="connsiteX20" fmla="*/ 10496550 w 10496550"/>
                      <a:gd name="connsiteY20" fmla="*/ 217684 h 1306083"/>
                      <a:gd name="connsiteX21" fmla="*/ 10496550 w 10496550"/>
                      <a:gd name="connsiteY21" fmla="*/ 626919 h 1306083"/>
                      <a:gd name="connsiteX22" fmla="*/ 10496550 w 10496550"/>
                      <a:gd name="connsiteY22" fmla="*/ 1088398 h 1306083"/>
                      <a:gd name="connsiteX23" fmla="*/ 10262047 w 10496550"/>
                      <a:gd name="connsiteY23" fmla="*/ 1306083 h 1306083"/>
                      <a:gd name="connsiteX24" fmla="*/ 9535050 w 10496550"/>
                      <a:gd name="connsiteY24" fmla="*/ 1306083 h 1306083"/>
                      <a:gd name="connsiteX25" fmla="*/ 8808053 w 10496550"/>
                      <a:gd name="connsiteY25" fmla="*/ 1306083 h 1306083"/>
                      <a:gd name="connsiteX26" fmla="*/ 8381883 w 10496550"/>
                      <a:gd name="connsiteY26" fmla="*/ 1306083 h 1306083"/>
                      <a:gd name="connsiteX27" fmla="*/ 7855436 w 10496550"/>
                      <a:gd name="connsiteY27" fmla="*/ 1306083 h 1306083"/>
                      <a:gd name="connsiteX28" fmla="*/ 7028164 w 10496550"/>
                      <a:gd name="connsiteY28" fmla="*/ 1306083 h 1306083"/>
                      <a:gd name="connsiteX29" fmla="*/ 6601993 w 10496550"/>
                      <a:gd name="connsiteY29" fmla="*/ 1306083 h 1306083"/>
                      <a:gd name="connsiteX30" fmla="*/ 6075547 w 10496550"/>
                      <a:gd name="connsiteY30" fmla="*/ 1306083 h 1306083"/>
                      <a:gd name="connsiteX31" fmla="*/ 5348550 w 10496550"/>
                      <a:gd name="connsiteY31" fmla="*/ 1306083 h 1306083"/>
                      <a:gd name="connsiteX32" fmla="*/ 4721828 w 10496550"/>
                      <a:gd name="connsiteY32" fmla="*/ 1306083 h 1306083"/>
                      <a:gd name="connsiteX33" fmla="*/ 3894556 w 10496550"/>
                      <a:gd name="connsiteY33" fmla="*/ 1306083 h 1306083"/>
                      <a:gd name="connsiteX34" fmla="*/ 3167559 w 10496550"/>
                      <a:gd name="connsiteY34" fmla="*/ 1306083 h 1306083"/>
                      <a:gd name="connsiteX35" fmla="*/ 2540837 w 10496550"/>
                      <a:gd name="connsiteY35" fmla="*/ 1306083 h 1306083"/>
                      <a:gd name="connsiteX36" fmla="*/ 1813841 w 10496550"/>
                      <a:gd name="connsiteY36" fmla="*/ 1306083 h 1306083"/>
                      <a:gd name="connsiteX37" fmla="*/ 1187119 w 10496550"/>
                      <a:gd name="connsiteY37" fmla="*/ 1306083 h 1306083"/>
                      <a:gd name="connsiteX38" fmla="*/ 234502 w 10496550"/>
                      <a:gd name="connsiteY38" fmla="*/ 1306083 h 1306083"/>
                      <a:gd name="connsiteX39" fmla="*/ 0 w 10496550"/>
                      <a:gd name="connsiteY39" fmla="*/ 1088398 h 1306083"/>
                      <a:gd name="connsiteX40" fmla="*/ 0 w 10496550"/>
                      <a:gd name="connsiteY40" fmla="*/ 679163 h 1306083"/>
                      <a:gd name="connsiteX41" fmla="*/ 0 w 10496550"/>
                      <a:gd name="connsiteY41" fmla="*/ 217684 h 130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96550" h="1306083" fill="none" extrusionOk="0">
                        <a:moveTo>
                          <a:pt x="0" y="217684"/>
                        </a:moveTo>
                        <a:cubicBezTo>
                          <a:pt x="9716" y="101617"/>
                          <a:pt x="160260" y="5751"/>
                          <a:pt x="234502" y="0"/>
                        </a:cubicBezTo>
                        <a:cubicBezTo>
                          <a:pt x="452224" y="-14949"/>
                          <a:pt x="659409" y="146810"/>
                          <a:pt x="1061774" y="0"/>
                        </a:cubicBezTo>
                        <a:cubicBezTo>
                          <a:pt x="1491296" y="-105017"/>
                          <a:pt x="1559479" y="-2669"/>
                          <a:pt x="1788772" y="0"/>
                        </a:cubicBezTo>
                        <a:cubicBezTo>
                          <a:pt x="1973688" y="-23138"/>
                          <a:pt x="2165274" y="32987"/>
                          <a:pt x="2415493" y="0"/>
                        </a:cubicBezTo>
                        <a:cubicBezTo>
                          <a:pt x="2676399" y="-71749"/>
                          <a:pt x="2870197" y="-475"/>
                          <a:pt x="3242766" y="0"/>
                        </a:cubicBezTo>
                        <a:cubicBezTo>
                          <a:pt x="3606078" y="-18283"/>
                          <a:pt x="3553015" y="48966"/>
                          <a:pt x="3769211" y="0"/>
                        </a:cubicBezTo>
                        <a:cubicBezTo>
                          <a:pt x="3983604" y="-36526"/>
                          <a:pt x="4023582" y="20936"/>
                          <a:pt x="4195382" y="0"/>
                        </a:cubicBezTo>
                        <a:cubicBezTo>
                          <a:pt x="4347235" y="-83994"/>
                          <a:pt x="4599312" y="40690"/>
                          <a:pt x="4822103" y="0"/>
                        </a:cubicBezTo>
                        <a:cubicBezTo>
                          <a:pt x="5010066" y="-32982"/>
                          <a:pt x="5196219" y="85719"/>
                          <a:pt x="5348550" y="0"/>
                        </a:cubicBezTo>
                        <a:cubicBezTo>
                          <a:pt x="5539471" y="-27396"/>
                          <a:pt x="5753776" y="15441"/>
                          <a:pt x="6175822" y="0"/>
                        </a:cubicBezTo>
                        <a:cubicBezTo>
                          <a:pt x="6541924" y="-102127"/>
                          <a:pt x="6540864" y="47632"/>
                          <a:pt x="6802544" y="0"/>
                        </a:cubicBezTo>
                        <a:cubicBezTo>
                          <a:pt x="7062126" y="-52644"/>
                          <a:pt x="7018507" y="-2660"/>
                          <a:pt x="7128440" y="0"/>
                        </a:cubicBezTo>
                        <a:cubicBezTo>
                          <a:pt x="7308221" y="-14456"/>
                          <a:pt x="7532516" y="51617"/>
                          <a:pt x="7855436" y="0"/>
                        </a:cubicBezTo>
                        <a:cubicBezTo>
                          <a:pt x="8169173" y="-112022"/>
                          <a:pt x="8468532" y="51779"/>
                          <a:pt x="8682708" y="0"/>
                        </a:cubicBezTo>
                        <a:cubicBezTo>
                          <a:pt x="8819114" y="-58973"/>
                          <a:pt x="9096575" y="101235"/>
                          <a:pt x="9309430" y="0"/>
                        </a:cubicBezTo>
                        <a:cubicBezTo>
                          <a:pt x="9462806" y="-93293"/>
                          <a:pt x="10018286" y="36361"/>
                          <a:pt x="10262047" y="0"/>
                        </a:cubicBezTo>
                        <a:cubicBezTo>
                          <a:pt x="10406850" y="31960"/>
                          <a:pt x="10519578" y="108586"/>
                          <a:pt x="10496550" y="217684"/>
                        </a:cubicBezTo>
                        <a:cubicBezTo>
                          <a:pt x="10551194" y="421906"/>
                          <a:pt x="10459511" y="544529"/>
                          <a:pt x="10496550" y="644334"/>
                        </a:cubicBezTo>
                        <a:cubicBezTo>
                          <a:pt x="10544594" y="722138"/>
                          <a:pt x="10440627" y="980101"/>
                          <a:pt x="10496550" y="1088398"/>
                        </a:cubicBezTo>
                        <a:cubicBezTo>
                          <a:pt x="10480461" y="1231933"/>
                          <a:pt x="10378420" y="1294068"/>
                          <a:pt x="10262047" y="1306083"/>
                        </a:cubicBezTo>
                        <a:cubicBezTo>
                          <a:pt x="10080698" y="1327673"/>
                          <a:pt x="9951914" y="1269414"/>
                          <a:pt x="9735601" y="1306083"/>
                        </a:cubicBezTo>
                        <a:cubicBezTo>
                          <a:pt x="9511230" y="1313493"/>
                          <a:pt x="9496197" y="1295666"/>
                          <a:pt x="9409706" y="1306083"/>
                        </a:cubicBezTo>
                        <a:cubicBezTo>
                          <a:pt x="9331467" y="1291561"/>
                          <a:pt x="8911649" y="1328261"/>
                          <a:pt x="8682708" y="1306083"/>
                        </a:cubicBezTo>
                        <a:cubicBezTo>
                          <a:pt x="8449944" y="1345989"/>
                          <a:pt x="8163422" y="1290156"/>
                          <a:pt x="7955712" y="1306083"/>
                        </a:cubicBezTo>
                        <a:cubicBezTo>
                          <a:pt x="7718443" y="1372196"/>
                          <a:pt x="7314692" y="1206132"/>
                          <a:pt x="7128440" y="1306083"/>
                        </a:cubicBezTo>
                        <a:cubicBezTo>
                          <a:pt x="6985876" y="1380704"/>
                          <a:pt x="6567957" y="1260503"/>
                          <a:pt x="6301167" y="1306083"/>
                        </a:cubicBezTo>
                        <a:cubicBezTo>
                          <a:pt x="5981197" y="1381566"/>
                          <a:pt x="5785655" y="1265410"/>
                          <a:pt x="5574170" y="1306083"/>
                        </a:cubicBezTo>
                        <a:cubicBezTo>
                          <a:pt x="5294144" y="1339165"/>
                          <a:pt x="5255103" y="1292097"/>
                          <a:pt x="5047723" y="1306083"/>
                        </a:cubicBezTo>
                        <a:cubicBezTo>
                          <a:pt x="4867597" y="1326256"/>
                          <a:pt x="4574248" y="1298027"/>
                          <a:pt x="4220451" y="1306083"/>
                        </a:cubicBezTo>
                        <a:cubicBezTo>
                          <a:pt x="3836910" y="1346759"/>
                          <a:pt x="3786750" y="1290749"/>
                          <a:pt x="3493454" y="1306083"/>
                        </a:cubicBezTo>
                        <a:cubicBezTo>
                          <a:pt x="3199793" y="1366733"/>
                          <a:pt x="3320871" y="1239960"/>
                          <a:pt x="3167559" y="1306083"/>
                        </a:cubicBezTo>
                        <a:cubicBezTo>
                          <a:pt x="2985633" y="1298280"/>
                          <a:pt x="2689767" y="1296211"/>
                          <a:pt x="2540837" y="1306083"/>
                        </a:cubicBezTo>
                        <a:cubicBezTo>
                          <a:pt x="2390202" y="1303603"/>
                          <a:pt x="2271925" y="1253678"/>
                          <a:pt x="2014391" y="1306083"/>
                        </a:cubicBezTo>
                        <a:cubicBezTo>
                          <a:pt x="1752223" y="1349915"/>
                          <a:pt x="1485261" y="1320073"/>
                          <a:pt x="1287394" y="1306083"/>
                        </a:cubicBezTo>
                        <a:cubicBezTo>
                          <a:pt x="1042410" y="1356215"/>
                          <a:pt x="550949" y="1217928"/>
                          <a:pt x="234502" y="1306083"/>
                        </a:cubicBezTo>
                        <a:cubicBezTo>
                          <a:pt x="143624" y="1313534"/>
                          <a:pt x="34227" y="1210527"/>
                          <a:pt x="0" y="1088398"/>
                        </a:cubicBezTo>
                        <a:cubicBezTo>
                          <a:pt x="-16946" y="952375"/>
                          <a:pt x="2152" y="753563"/>
                          <a:pt x="0" y="644334"/>
                        </a:cubicBezTo>
                        <a:cubicBezTo>
                          <a:pt x="-2670" y="472408"/>
                          <a:pt x="25078" y="342756"/>
                          <a:pt x="0" y="217684"/>
                        </a:cubicBezTo>
                        <a:close/>
                      </a:path>
                      <a:path w="10496550" h="1306083" stroke="0" extrusionOk="0">
                        <a:moveTo>
                          <a:pt x="0" y="217684"/>
                        </a:moveTo>
                        <a:cubicBezTo>
                          <a:pt x="5584" y="106175"/>
                          <a:pt x="151486" y="36471"/>
                          <a:pt x="234502" y="0"/>
                        </a:cubicBezTo>
                        <a:cubicBezTo>
                          <a:pt x="402036" y="-62970"/>
                          <a:pt x="578309" y="19314"/>
                          <a:pt x="760948" y="0"/>
                        </a:cubicBezTo>
                        <a:cubicBezTo>
                          <a:pt x="937701" y="-11599"/>
                          <a:pt x="990507" y="10737"/>
                          <a:pt x="1086843" y="0"/>
                        </a:cubicBezTo>
                        <a:cubicBezTo>
                          <a:pt x="1149391" y="25880"/>
                          <a:pt x="1510419" y="-20051"/>
                          <a:pt x="1713565" y="0"/>
                        </a:cubicBezTo>
                        <a:cubicBezTo>
                          <a:pt x="1936992" y="77"/>
                          <a:pt x="2036051" y="41222"/>
                          <a:pt x="2139735" y="0"/>
                        </a:cubicBezTo>
                        <a:cubicBezTo>
                          <a:pt x="2234276" y="-29328"/>
                          <a:pt x="2309060" y="44512"/>
                          <a:pt x="2465631" y="0"/>
                        </a:cubicBezTo>
                        <a:cubicBezTo>
                          <a:pt x="2612223" y="-19785"/>
                          <a:pt x="2654899" y="19582"/>
                          <a:pt x="2791526" y="0"/>
                        </a:cubicBezTo>
                        <a:cubicBezTo>
                          <a:pt x="2870184" y="-25031"/>
                          <a:pt x="3184703" y="83318"/>
                          <a:pt x="3618798" y="0"/>
                        </a:cubicBezTo>
                        <a:cubicBezTo>
                          <a:pt x="4014282" y="-66044"/>
                          <a:pt x="3785394" y="22733"/>
                          <a:pt x="3944694" y="0"/>
                        </a:cubicBezTo>
                        <a:cubicBezTo>
                          <a:pt x="4081602" y="-37340"/>
                          <a:pt x="4417712" y="9471"/>
                          <a:pt x="4571416" y="0"/>
                        </a:cubicBezTo>
                        <a:cubicBezTo>
                          <a:pt x="4744123" y="11406"/>
                          <a:pt x="5072332" y="34243"/>
                          <a:pt x="5398688" y="0"/>
                        </a:cubicBezTo>
                        <a:cubicBezTo>
                          <a:pt x="5707234" y="-88815"/>
                          <a:pt x="5654858" y="24438"/>
                          <a:pt x="5824859" y="0"/>
                        </a:cubicBezTo>
                        <a:cubicBezTo>
                          <a:pt x="5956556" y="6327"/>
                          <a:pt x="6177052" y="30425"/>
                          <a:pt x="6351304" y="0"/>
                        </a:cubicBezTo>
                        <a:cubicBezTo>
                          <a:pt x="6527569" y="-59961"/>
                          <a:pt x="6780803" y="50226"/>
                          <a:pt x="7078302" y="0"/>
                        </a:cubicBezTo>
                        <a:cubicBezTo>
                          <a:pt x="7312325" y="-49259"/>
                          <a:pt x="7761128" y="82597"/>
                          <a:pt x="7905574" y="0"/>
                        </a:cubicBezTo>
                        <a:cubicBezTo>
                          <a:pt x="8088986" y="-60131"/>
                          <a:pt x="8305084" y="25294"/>
                          <a:pt x="8432021" y="0"/>
                        </a:cubicBezTo>
                        <a:cubicBezTo>
                          <a:pt x="8545297" y="-10775"/>
                          <a:pt x="8656220" y="7965"/>
                          <a:pt x="8757915" y="0"/>
                        </a:cubicBezTo>
                        <a:cubicBezTo>
                          <a:pt x="8877269" y="72455"/>
                          <a:pt x="9240355" y="10326"/>
                          <a:pt x="9585188" y="0"/>
                        </a:cubicBezTo>
                        <a:cubicBezTo>
                          <a:pt x="9944530" y="-28127"/>
                          <a:pt x="10077369" y="8362"/>
                          <a:pt x="10262047" y="0"/>
                        </a:cubicBezTo>
                        <a:cubicBezTo>
                          <a:pt x="10374547" y="5596"/>
                          <a:pt x="10502305" y="79125"/>
                          <a:pt x="10496550" y="217684"/>
                        </a:cubicBezTo>
                        <a:cubicBezTo>
                          <a:pt x="10554399" y="393125"/>
                          <a:pt x="10442171" y="422714"/>
                          <a:pt x="10496550" y="626919"/>
                        </a:cubicBezTo>
                        <a:cubicBezTo>
                          <a:pt x="10561202" y="787838"/>
                          <a:pt x="10462819" y="914928"/>
                          <a:pt x="10496550" y="1088398"/>
                        </a:cubicBezTo>
                        <a:cubicBezTo>
                          <a:pt x="10482927" y="1181308"/>
                          <a:pt x="10444752" y="1289960"/>
                          <a:pt x="10262047" y="1306083"/>
                        </a:cubicBezTo>
                        <a:cubicBezTo>
                          <a:pt x="10063725" y="1325111"/>
                          <a:pt x="9666047" y="1251511"/>
                          <a:pt x="9535050" y="1306083"/>
                        </a:cubicBezTo>
                        <a:cubicBezTo>
                          <a:pt x="9449901" y="1328357"/>
                          <a:pt x="9067710" y="1290427"/>
                          <a:pt x="8808053" y="1306083"/>
                        </a:cubicBezTo>
                        <a:cubicBezTo>
                          <a:pt x="8523352" y="1370611"/>
                          <a:pt x="8517622" y="1310661"/>
                          <a:pt x="8381883" y="1306083"/>
                        </a:cubicBezTo>
                        <a:cubicBezTo>
                          <a:pt x="8228966" y="1349311"/>
                          <a:pt x="8087302" y="1324094"/>
                          <a:pt x="7855436" y="1306083"/>
                        </a:cubicBezTo>
                        <a:cubicBezTo>
                          <a:pt x="7629059" y="1295395"/>
                          <a:pt x="7200616" y="1217658"/>
                          <a:pt x="7028164" y="1306083"/>
                        </a:cubicBezTo>
                        <a:cubicBezTo>
                          <a:pt x="6843433" y="1388967"/>
                          <a:pt x="6708064" y="1258421"/>
                          <a:pt x="6601993" y="1306083"/>
                        </a:cubicBezTo>
                        <a:cubicBezTo>
                          <a:pt x="6515258" y="1316426"/>
                          <a:pt x="6183640" y="1280986"/>
                          <a:pt x="6075547" y="1306083"/>
                        </a:cubicBezTo>
                        <a:cubicBezTo>
                          <a:pt x="5964277" y="1312894"/>
                          <a:pt x="5549921" y="1275081"/>
                          <a:pt x="5348550" y="1306083"/>
                        </a:cubicBezTo>
                        <a:cubicBezTo>
                          <a:pt x="5122473" y="1378437"/>
                          <a:pt x="4892239" y="1301567"/>
                          <a:pt x="4721828" y="1306083"/>
                        </a:cubicBezTo>
                        <a:cubicBezTo>
                          <a:pt x="4618413" y="1356765"/>
                          <a:pt x="4311509" y="1269508"/>
                          <a:pt x="3894556" y="1306083"/>
                        </a:cubicBezTo>
                        <a:cubicBezTo>
                          <a:pt x="3542233" y="1380985"/>
                          <a:pt x="3414129" y="1268112"/>
                          <a:pt x="3167559" y="1306083"/>
                        </a:cubicBezTo>
                        <a:cubicBezTo>
                          <a:pt x="2983295" y="1299659"/>
                          <a:pt x="2736452" y="1277837"/>
                          <a:pt x="2540837" y="1306083"/>
                        </a:cubicBezTo>
                        <a:cubicBezTo>
                          <a:pt x="2321116" y="1364125"/>
                          <a:pt x="2098458" y="1255328"/>
                          <a:pt x="1813841" y="1306083"/>
                        </a:cubicBezTo>
                        <a:cubicBezTo>
                          <a:pt x="1493823" y="1327299"/>
                          <a:pt x="1392451" y="1287413"/>
                          <a:pt x="1187119" y="1306083"/>
                        </a:cubicBezTo>
                        <a:cubicBezTo>
                          <a:pt x="948656" y="1280911"/>
                          <a:pt x="502732" y="1234436"/>
                          <a:pt x="234502" y="1306083"/>
                        </a:cubicBezTo>
                        <a:cubicBezTo>
                          <a:pt x="66693" y="1319414"/>
                          <a:pt x="-35836" y="1225335"/>
                          <a:pt x="0" y="1088398"/>
                        </a:cubicBezTo>
                        <a:cubicBezTo>
                          <a:pt x="-59516" y="1010633"/>
                          <a:pt x="10247" y="892730"/>
                          <a:pt x="0" y="679163"/>
                        </a:cubicBezTo>
                        <a:cubicBezTo>
                          <a:pt x="-32338" y="495622"/>
                          <a:pt x="16385" y="314926"/>
                          <a:pt x="0" y="217684"/>
                        </a:cubicBezTo>
                        <a:close/>
                      </a:path>
                      <a:path w="10496550" h="1306083" fill="none" stroke="0" extrusionOk="0">
                        <a:moveTo>
                          <a:pt x="0" y="217684"/>
                        </a:moveTo>
                        <a:cubicBezTo>
                          <a:pt x="-17674" y="117673"/>
                          <a:pt x="145859" y="9558"/>
                          <a:pt x="234502" y="0"/>
                        </a:cubicBezTo>
                        <a:cubicBezTo>
                          <a:pt x="462417" y="-7798"/>
                          <a:pt x="681385" y="94134"/>
                          <a:pt x="1061774" y="0"/>
                        </a:cubicBezTo>
                        <a:cubicBezTo>
                          <a:pt x="1461992" y="-114302"/>
                          <a:pt x="1538076" y="7514"/>
                          <a:pt x="1788772" y="0"/>
                        </a:cubicBezTo>
                        <a:cubicBezTo>
                          <a:pt x="1991314" y="14500"/>
                          <a:pt x="2175936" y="88647"/>
                          <a:pt x="2415493" y="0"/>
                        </a:cubicBezTo>
                        <a:cubicBezTo>
                          <a:pt x="2710843" y="-34129"/>
                          <a:pt x="2823947" y="1931"/>
                          <a:pt x="3242766" y="0"/>
                        </a:cubicBezTo>
                        <a:cubicBezTo>
                          <a:pt x="3607212" y="-5009"/>
                          <a:pt x="3551350" y="35368"/>
                          <a:pt x="3769211" y="0"/>
                        </a:cubicBezTo>
                        <a:cubicBezTo>
                          <a:pt x="3996656" y="-17585"/>
                          <a:pt x="4022424" y="48285"/>
                          <a:pt x="4195382" y="0"/>
                        </a:cubicBezTo>
                        <a:cubicBezTo>
                          <a:pt x="4371776" y="-46847"/>
                          <a:pt x="4618655" y="89882"/>
                          <a:pt x="4822103" y="0"/>
                        </a:cubicBezTo>
                        <a:cubicBezTo>
                          <a:pt x="5040919" y="-19024"/>
                          <a:pt x="5221741" y="31692"/>
                          <a:pt x="5348550" y="0"/>
                        </a:cubicBezTo>
                        <a:cubicBezTo>
                          <a:pt x="5554339" y="7096"/>
                          <a:pt x="5702358" y="86009"/>
                          <a:pt x="6175822" y="0"/>
                        </a:cubicBezTo>
                        <a:cubicBezTo>
                          <a:pt x="6559522" y="-60013"/>
                          <a:pt x="6538414" y="1991"/>
                          <a:pt x="6802544" y="0"/>
                        </a:cubicBezTo>
                        <a:cubicBezTo>
                          <a:pt x="7068113" y="-29078"/>
                          <a:pt x="7021000" y="6881"/>
                          <a:pt x="7128440" y="0"/>
                        </a:cubicBezTo>
                        <a:cubicBezTo>
                          <a:pt x="7227867" y="-8426"/>
                          <a:pt x="7499370" y="91331"/>
                          <a:pt x="7855436" y="0"/>
                        </a:cubicBezTo>
                        <a:cubicBezTo>
                          <a:pt x="8152815" y="-52161"/>
                          <a:pt x="8491983" y="60206"/>
                          <a:pt x="8682708" y="0"/>
                        </a:cubicBezTo>
                        <a:cubicBezTo>
                          <a:pt x="8874235" y="-86043"/>
                          <a:pt x="9078606" y="31920"/>
                          <a:pt x="9309430" y="0"/>
                        </a:cubicBezTo>
                        <a:cubicBezTo>
                          <a:pt x="9551408" y="-91413"/>
                          <a:pt x="10070196" y="50371"/>
                          <a:pt x="10262047" y="0"/>
                        </a:cubicBezTo>
                        <a:cubicBezTo>
                          <a:pt x="10417091" y="-9180"/>
                          <a:pt x="10549267" y="103935"/>
                          <a:pt x="10496550" y="217684"/>
                        </a:cubicBezTo>
                        <a:cubicBezTo>
                          <a:pt x="10553283" y="399311"/>
                          <a:pt x="10465891" y="562017"/>
                          <a:pt x="10496550" y="644334"/>
                        </a:cubicBezTo>
                        <a:cubicBezTo>
                          <a:pt x="10528293" y="726425"/>
                          <a:pt x="10454722" y="987523"/>
                          <a:pt x="10496550" y="1088398"/>
                        </a:cubicBezTo>
                        <a:cubicBezTo>
                          <a:pt x="10489363" y="1182377"/>
                          <a:pt x="10435569" y="1315950"/>
                          <a:pt x="10262047" y="1306083"/>
                        </a:cubicBezTo>
                        <a:cubicBezTo>
                          <a:pt x="10078182" y="1333018"/>
                          <a:pt x="9948067" y="1290067"/>
                          <a:pt x="9735601" y="1306083"/>
                        </a:cubicBezTo>
                        <a:cubicBezTo>
                          <a:pt x="9514758" y="1310376"/>
                          <a:pt x="9502315" y="1300104"/>
                          <a:pt x="9409706" y="1306083"/>
                        </a:cubicBezTo>
                        <a:cubicBezTo>
                          <a:pt x="9355470" y="1302997"/>
                          <a:pt x="8900990" y="1264279"/>
                          <a:pt x="8682708" y="1306083"/>
                        </a:cubicBezTo>
                        <a:cubicBezTo>
                          <a:pt x="8460404" y="1321464"/>
                          <a:pt x="8166791" y="1258188"/>
                          <a:pt x="7955712" y="1306083"/>
                        </a:cubicBezTo>
                        <a:cubicBezTo>
                          <a:pt x="7718026" y="1348985"/>
                          <a:pt x="7305477" y="1182493"/>
                          <a:pt x="7128440" y="1306083"/>
                        </a:cubicBezTo>
                        <a:cubicBezTo>
                          <a:pt x="6887856" y="1403895"/>
                          <a:pt x="6589810" y="1207612"/>
                          <a:pt x="6301167" y="1306083"/>
                        </a:cubicBezTo>
                        <a:cubicBezTo>
                          <a:pt x="6024841" y="1378618"/>
                          <a:pt x="5780684" y="1255662"/>
                          <a:pt x="5574170" y="1306083"/>
                        </a:cubicBezTo>
                        <a:cubicBezTo>
                          <a:pt x="5317288" y="1343012"/>
                          <a:pt x="5257347" y="1301135"/>
                          <a:pt x="5047723" y="1306083"/>
                        </a:cubicBezTo>
                        <a:cubicBezTo>
                          <a:pt x="4818179" y="1358835"/>
                          <a:pt x="4581189" y="1265037"/>
                          <a:pt x="4220451" y="1306083"/>
                        </a:cubicBezTo>
                        <a:cubicBezTo>
                          <a:pt x="3865383" y="1372975"/>
                          <a:pt x="3795893" y="1266112"/>
                          <a:pt x="3493454" y="1306083"/>
                        </a:cubicBezTo>
                        <a:cubicBezTo>
                          <a:pt x="3178340" y="1307313"/>
                          <a:pt x="3362956" y="1275345"/>
                          <a:pt x="3167559" y="1306083"/>
                        </a:cubicBezTo>
                        <a:cubicBezTo>
                          <a:pt x="3029299" y="1343013"/>
                          <a:pt x="2695833" y="1303879"/>
                          <a:pt x="2540837" y="1306083"/>
                        </a:cubicBezTo>
                        <a:cubicBezTo>
                          <a:pt x="2376163" y="1320598"/>
                          <a:pt x="2237989" y="1264779"/>
                          <a:pt x="2014391" y="1306083"/>
                        </a:cubicBezTo>
                        <a:cubicBezTo>
                          <a:pt x="1787245" y="1345129"/>
                          <a:pt x="1438887" y="1276497"/>
                          <a:pt x="1287394" y="1306083"/>
                        </a:cubicBezTo>
                        <a:cubicBezTo>
                          <a:pt x="1009332" y="1313360"/>
                          <a:pt x="523733" y="1209142"/>
                          <a:pt x="234502" y="1306083"/>
                        </a:cubicBezTo>
                        <a:cubicBezTo>
                          <a:pt x="124119" y="1317687"/>
                          <a:pt x="33806" y="1164920"/>
                          <a:pt x="0" y="1088398"/>
                        </a:cubicBezTo>
                        <a:cubicBezTo>
                          <a:pt x="-39612" y="987964"/>
                          <a:pt x="121" y="796572"/>
                          <a:pt x="0" y="644334"/>
                        </a:cubicBezTo>
                        <a:cubicBezTo>
                          <a:pt x="-15738" y="520046"/>
                          <a:pt x="60270" y="370036"/>
                          <a:pt x="0" y="21768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304133" y="-207199"/>
            <a:ext cx="1083630" cy="1083630"/>
          </a:xfrm>
          <a:prstGeom prst="rect">
            <a:avLst/>
          </a:prstGeom>
        </p:spPr>
      </p:pic>
      <p:sp>
        <p:nvSpPr>
          <p:cNvPr id="23" name="TextBox 22">
            <a:extLst>
              <a:ext uri="{FF2B5EF4-FFF2-40B4-BE49-F238E27FC236}">
                <a16:creationId xmlns:a16="http://schemas.microsoft.com/office/drawing/2014/main" id="{4D66863F-52EB-49FC-AA4B-651E931CB07D}"/>
              </a:ext>
            </a:extLst>
          </p:cNvPr>
          <p:cNvSpPr txBox="1"/>
          <p:nvPr/>
        </p:nvSpPr>
        <p:spPr>
          <a:xfrm>
            <a:off x="1143001" y="227441"/>
            <a:ext cx="10163174" cy="1200329"/>
          </a:xfrm>
          <a:prstGeom prst="rect">
            <a:avLst/>
          </a:prstGeom>
          <a:noFill/>
        </p:spPr>
        <p:txBody>
          <a:bodyPr wrap="square">
            <a:spAutoFit/>
          </a:bodyPr>
          <a:lstStyle/>
          <a:p>
            <a:pPr lvl="0" algn="ctr"/>
            <a:r>
              <a:rPr lang="vi-VN" sz="2400" b="1" i="1" dirty="0">
                <a:solidFill>
                  <a:srgbClr val="002060"/>
                </a:solidFill>
                <a:latin typeface="Calibri" panose="020F0502020204030204"/>
              </a:rPr>
              <a:t>Em hãy tự đánh giá việc thực hiện bổn phận của mình xem điều gì em đã thực hiện tốt, điều gì còn chưa tốt. Đối với những việc chưa tốt, em hãy lập kế hoạch để khắc phục theo bảng gợi ý sau:</a:t>
            </a:r>
            <a:endParaRPr kumimoji="0" lang="vi-VN" sz="2400" b="1" i="1"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4" name="Picture 3">
            <a:extLst>
              <a:ext uri="{FF2B5EF4-FFF2-40B4-BE49-F238E27FC236}">
                <a16:creationId xmlns:a16="http://schemas.microsoft.com/office/drawing/2014/main" id="{8BF65B9D-CF70-6CA6-E9E1-9CBE719E3C35}"/>
              </a:ext>
            </a:extLst>
          </p:cNvPr>
          <p:cNvPicPr>
            <a:picLocks noChangeAspect="1"/>
          </p:cNvPicPr>
          <p:nvPr/>
        </p:nvPicPr>
        <p:blipFill>
          <a:blip r:embed="rId5"/>
          <a:stretch>
            <a:fillRect/>
          </a:stretch>
        </p:blipFill>
        <p:spPr>
          <a:xfrm>
            <a:off x="1088134" y="2405061"/>
            <a:ext cx="9913241" cy="2100263"/>
          </a:xfrm>
          <a:prstGeom prst="rect">
            <a:avLst/>
          </a:prstGeom>
        </p:spPr>
      </p:pic>
    </p:spTree>
    <p:extLst>
      <p:ext uri="{BB962C8B-B14F-4D97-AF65-F5344CB8AC3E}">
        <p14:creationId xmlns:p14="http://schemas.microsoft.com/office/powerpoint/2010/main" val="267420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endar&#10;&#10;Description automatically generated with low confidence">
            <a:extLst>
              <a:ext uri="{FF2B5EF4-FFF2-40B4-BE49-F238E27FC236}">
                <a16:creationId xmlns:a16="http://schemas.microsoft.com/office/drawing/2014/main" id="{B2D33BBC-2018-CAFF-4D63-73140643D3AD}"/>
              </a:ext>
            </a:extLst>
          </p:cNvPr>
          <p:cNvPicPr>
            <a:picLocks noChangeAspect="1"/>
          </p:cNvPicPr>
          <p:nvPr/>
        </p:nvPicPr>
        <p:blipFill rotWithShape="1">
          <a:blip r:embed="rId3">
            <a:extLst>
              <a:ext uri="{28A0092B-C50C-407E-A947-70E740481C1C}">
                <a14:useLocalDpi xmlns:a14="http://schemas.microsoft.com/office/drawing/2010/main" val="0"/>
              </a:ext>
            </a:extLst>
          </a:blip>
          <a:srcRect t="4610" b="7026"/>
          <a:stretch/>
        </p:blipFill>
        <p:spPr>
          <a:xfrm>
            <a:off x="0" y="0"/>
            <a:ext cx="12192000" cy="6884032"/>
          </a:xfrm>
          <a:prstGeom prst="rect">
            <a:avLst/>
          </a:prstGeom>
        </p:spPr>
      </p:pic>
      <p:sp>
        <p:nvSpPr>
          <p:cNvPr id="5" name="TextBox 4">
            <a:extLst>
              <a:ext uri="{FF2B5EF4-FFF2-40B4-BE49-F238E27FC236}">
                <a16:creationId xmlns:a16="http://schemas.microsoft.com/office/drawing/2014/main" id="{B511B017-B293-8700-4559-1F1DF7741A04}"/>
              </a:ext>
            </a:extLst>
          </p:cNvPr>
          <p:cNvSpPr txBox="1"/>
          <p:nvPr/>
        </p:nvSpPr>
        <p:spPr>
          <a:xfrm>
            <a:off x="3895725" y="2767280"/>
            <a:ext cx="7296150" cy="1938992"/>
          </a:xfrm>
          <a:prstGeom prst="rect">
            <a:avLst/>
          </a:prstGeom>
          <a:noFill/>
        </p:spPr>
        <p:txBody>
          <a:bodyPr wrap="square" rtlCol="0">
            <a:spAutoFit/>
          </a:bodyPr>
          <a:lstStyle/>
          <a:p>
            <a:pPr lvl="0" algn="ctr"/>
            <a:r>
              <a:rPr lang="en-US" sz="4000" b="1" dirty="0">
                <a:solidFill>
                  <a:srgbClr val="FF0000"/>
                </a:solidFill>
                <a:latin typeface="Cambria" panose="02040503050406030204" pitchFamily="18" charset="0"/>
                <a:ea typeface="Cambria" panose="02040503050406030204" pitchFamily="18" charset="0"/>
              </a:rPr>
              <a:t>T</a:t>
            </a:r>
            <a:r>
              <a:rPr lang="vi-VN" sz="4000" b="1" dirty="0">
                <a:solidFill>
                  <a:srgbClr val="FF0000"/>
                </a:solidFill>
                <a:latin typeface="Cambria" panose="02040503050406030204" pitchFamily="18" charset="0"/>
                <a:ea typeface="Cambria" panose="02040503050406030204" pitchFamily="18" charset="0"/>
              </a:rPr>
              <a:t>uyên truyền cùng người thân về quyền và bổn phận của trẻ em, xem trước bài sau</a:t>
            </a:r>
            <a:r>
              <a:rPr lang="en-US" sz="4000" b="1" dirty="0">
                <a:solidFill>
                  <a:srgbClr val="FF0000"/>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A0814323-63EB-83C8-715A-AD521978D339}"/>
              </a:ext>
            </a:extLst>
          </p:cNvPr>
          <p:cNvGrpSpPr/>
          <p:nvPr/>
        </p:nvGrpSpPr>
        <p:grpSpPr>
          <a:xfrm>
            <a:off x="4731731" y="1412804"/>
            <a:ext cx="5219699" cy="1047750"/>
            <a:chOff x="4752976" y="847725"/>
            <a:chExt cx="5219699" cy="1047750"/>
          </a:xfrm>
        </p:grpSpPr>
        <p:sp>
          <p:nvSpPr>
            <p:cNvPr id="6" name="Flowchart: Terminator 5">
              <a:extLst>
                <a:ext uri="{FF2B5EF4-FFF2-40B4-BE49-F238E27FC236}">
                  <a16:creationId xmlns:a16="http://schemas.microsoft.com/office/drawing/2014/main" id="{A69D04B2-C1F8-C4DF-7AA8-9D18AB744D6C}"/>
                </a:ext>
              </a:extLst>
            </p:cNvPr>
            <p:cNvSpPr/>
            <p:nvPr/>
          </p:nvSpPr>
          <p:spPr>
            <a:xfrm>
              <a:off x="4838702" y="847725"/>
              <a:ext cx="5048248" cy="1047750"/>
            </a:xfrm>
            <a:prstGeom prst="flowChartTerminator">
              <a:avLst/>
            </a:prstGeom>
            <a:solidFill>
              <a:srgbClr val="FFFF66"/>
            </a:solidFill>
            <a:ln w="1905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384553D-9016-B92E-76B1-47594523C70F}"/>
                </a:ext>
              </a:extLst>
            </p:cNvPr>
            <p:cNvSpPr txBox="1"/>
            <p:nvPr/>
          </p:nvSpPr>
          <p:spPr>
            <a:xfrm>
              <a:off x="4752976" y="956101"/>
              <a:ext cx="521969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Về</a:t>
              </a:r>
              <a:r>
                <a:rPr kumimoji="0" lang="en-US" sz="4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nhà</a:t>
              </a:r>
              <a:endParaRPr kumimoji="0" lang="vi-VN"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pic>
        <p:nvPicPr>
          <p:cNvPr id="8" name="Picture 7" descr="A picture containing toy, doll, posing&#10;&#10;Description automatically generated">
            <a:extLst>
              <a:ext uri="{FF2B5EF4-FFF2-40B4-BE49-F238E27FC236}">
                <a16:creationId xmlns:a16="http://schemas.microsoft.com/office/drawing/2014/main" id="{B169EA21-9368-5FBD-B075-166172D5CD1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53009"/>
          <a:stretch/>
        </p:blipFill>
        <p:spPr>
          <a:xfrm>
            <a:off x="604994" y="-128396"/>
            <a:ext cx="2677813" cy="6497795"/>
          </a:xfrm>
          <a:prstGeom prst="rect">
            <a:avLst/>
          </a:prstGeom>
        </p:spPr>
      </p:pic>
    </p:spTree>
    <p:extLst>
      <p:ext uri="{BB962C8B-B14F-4D97-AF65-F5344CB8AC3E}">
        <p14:creationId xmlns:p14="http://schemas.microsoft.com/office/powerpoint/2010/main" val="1120828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31" presetClass="entr" presetSubtype="0" fill="hold" grpId="0" nodeType="withEffect">
                                  <p:stCondLst>
                                    <p:cond delay="60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school bus on a street&#10;&#10;Description automatically generated with medium confidence">
            <a:extLst>
              <a:ext uri="{FF2B5EF4-FFF2-40B4-BE49-F238E27FC236}">
                <a16:creationId xmlns:a16="http://schemas.microsoft.com/office/drawing/2014/main" id="{D7E4C667-AD84-78EC-2651-EF38E9CE47E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t="20262" b="10183"/>
          <a:stretch/>
        </p:blipFill>
        <p:spPr>
          <a:xfrm>
            <a:off x="0" y="0"/>
            <a:ext cx="12221568" cy="6858000"/>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9DB958CC-A1F7-0686-A66A-A2D5C431D80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300" b="91650" l="7600" r="94600">
                        <a14:foregroundMark x1="58533" y1="25400" x2="58533" y2="25400"/>
                        <a14:foregroundMark x1="7600" y1="35000" x2="7600" y2="35000"/>
                        <a14:foregroundMark x1="48900" y1="39450" x2="48900" y2="61550"/>
                        <a14:foregroundMark x1="80933" y1="25700" x2="84433" y2="34850"/>
                        <a14:foregroundMark x1="70733" y1="57350" x2="71100" y2="57350"/>
                        <a14:foregroundMark x1="71100" y1="57350" x2="74167" y2="59450"/>
                        <a14:foregroundMark x1="89367" y1="56800" x2="91567" y2="60000"/>
                        <a14:foregroundMark x1="10267" y1="66800" x2="10267" y2="66800"/>
                        <a14:foregroundMark x1="50267" y1="25550" x2="50267" y2="34300"/>
                        <a14:foregroundMark x1="57233" y1="21250" x2="57967" y2="32800"/>
                        <a14:foregroundMark x1="51200" y1="25950" x2="50933" y2="32800"/>
                        <a14:foregroundMark x1="41667" y1="50000" x2="42600" y2="59150"/>
                        <a14:foregroundMark x1="46200" y1="72900" x2="41300" y2="84150"/>
                        <a14:foregroundMark x1="41300" y1="84150" x2="41300" y2="84150"/>
                        <a14:foregroundMark x1="72033" y1="78200" x2="76200" y2="78050"/>
                        <a14:foregroundMark x1="94267" y1="86800" x2="94267" y2="86800"/>
                        <a14:foregroundMark x1="85633" y1="75950" x2="88700" y2="84300"/>
                        <a14:foregroundMark x1="88700" y1="84300" x2="88700" y2="84300"/>
                        <a14:foregroundMark x1="56667" y1="46650" x2="56667" y2="46650"/>
                        <a14:foregroundMark x1="22967" y1="86400" x2="22967" y2="86400"/>
                        <a14:foregroundMark x1="93900" y1="86650" x2="93900" y2="86650"/>
                        <a14:foregroundMark x1="94067" y1="85950" x2="94067" y2="85950"/>
                        <a14:foregroundMark x1="93233" y1="86400" x2="93233" y2="86400"/>
                        <a14:foregroundMark x1="64733" y1="75850" x2="67033" y2="73900"/>
                        <a14:foregroundMark x1="64433" y1="75400" x2="64433" y2="75400"/>
                        <a14:foregroundMark x1="64900" y1="75700" x2="64900" y2="75700"/>
                        <a14:foregroundMark x1="64900" y1="76550" x2="64900" y2="76550"/>
                        <a14:foregroundMark x1="64633" y1="76650" x2="64633" y2="76650"/>
                        <a14:foregroundMark x1="94633" y1="85950" x2="94633" y2="85950"/>
                        <a14:foregroundMark x1="80933" y1="72100" x2="80933" y2="72100"/>
                        <a14:foregroundMark x1="94533" y1="85550" x2="94533" y2="85550"/>
                        <a14:foregroundMark x1="65833" y1="72500" x2="65833" y2="72500"/>
                        <a14:foregroundMark x1="65733" y1="72500" x2="63967" y2="75150"/>
                        <a14:foregroundMark x1="65733" y1="72650" x2="66867" y2="71400"/>
                        <a14:foregroundMark x1="92400" y1="91250" x2="93333" y2="89050"/>
                        <a14:foregroundMark x1="93967" y1="89050" x2="92967" y2="89700"/>
                        <a14:foregroundMark x1="92033" y1="91650" x2="91767" y2="91650"/>
                        <a14:foregroundMark x1="91767" y1="91650" x2="91767" y2="91650"/>
                        <a14:foregroundMark x1="93233" y1="90400" x2="93233" y2="90400"/>
                        <a14:foregroundMark x1="75833" y1="45700" x2="71667" y2="48050"/>
                        <a14:foregroundMark x1="8700" y1="69300" x2="8700" y2="69300"/>
                        <a14:foregroundMark x1="81200" y1="31100" x2="81667" y2="36800"/>
                        <a14:foregroundMark x1="92133" y1="51100" x2="92133" y2="51100"/>
                        <a14:foregroundMark x1="21867" y1="9300" x2="21867" y2="9300"/>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95275" y="3000375"/>
            <a:ext cx="6086475" cy="4057650"/>
          </a:xfrm>
          <a:prstGeom prst="rect">
            <a:avLst/>
          </a:prstGeom>
        </p:spPr>
      </p:pic>
      <p:pic>
        <p:nvPicPr>
          <p:cNvPr id="2" name="Picture 1">
            <a:extLst>
              <a:ext uri="{FF2B5EF4-FFF2-40B4-BE49-F238E27FC236}">
                <a16:creationId xmlns:a16="http://schemas.microsoft.com/office/drawing/2014/main" id="{062A0B82-350A-8FEE-BA44-83F6769DF9BE}"/>
              </a:ext>
            </a:extLst>
          </p:cNvPr>
          <p:cNvPicPr>
            <a:picLocks noChangeAspect="1"/>
          </p:cNvPicPr>
          <p:nvPr/>
        </p:nvPicPr>
        <p:blipFill>
          <a:blip r:embed="rId6"/>
          <a:stretch>
            <a:fillRect/>
          </a:stretch>
        </p:blipFill>
        <p:spPr>
          <a:xfrm>
            <a:off x="1068830" y="692531"/>
            <a:ext cx="5901439" cy="2920237"/>
          </a:xfrm>
          <a:prstGeom prst="rect">
            <a:avLst/>
          </a:prstGeom>
        </p:spPr>
      </p:pic>
    </p:spTree>
    <p:extLst>
      <p:ext uri="{BB962C8B-B14F-4D97-AF65-F5344CB8AC3E}">
        <p14:creationId xmlns:p14="http://schemas.microsoft.com/office/powerpoint/2010/main" val="4257868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yền trẻ em">
            <a:hlinkClick r:id="" action="ppaction://media"/>
            <a:extLst>
              <a:ext uri="{FF2B5EF4-FFF2-40B4-BE49-F238E27FC236}">
                <a16:creationId xmlns:a16="http://schemas.microsoft.com/office/drawing/2014/main" id="{8A76E322-8F89-61A5-5DC4-085FF3D79E2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83667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2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6200" y="1219200"/>
            <a:ext cx="7772400" cy="2685292"/>
          </a:xfrm>
          <a:prstGeom prst="rect">
            <a:avLst/>
          </a:prstGeom>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609600" y="2971800"/>
            <a:ext cx="4572000" cy="4572000"/>
          </a:xfrm>
          <a:prstGeom prst="rect">
            <a:avLst/>
          </a:prstGeom>
        </p:spPr>
      </p:pic>
      <p:grpSp>
        <p:nvGrpSpPr>
          <p:cNvPr id="10" name="Group 9"/>
          <p:cNvGrpSpPr/>
          <p:nvPr/>
        </p:nvGrpSpPr>
        <p:grpSpPr>
          <a:xfrm>
            <a:off x="-1821476" y="3490944"/>
            <a:ext cx="19585923" cy="2991979"/>
            <a:chOff x="962275" y="3559848"/>
            <a:chExt cx="13922721" cy="2991979"/>
          </a:xfrm>
        </p:grpSpPr>
        <p:sp>
          <p:nvSpPr>
            <p:cNvPr id="11" name="TextBox 10"/>
            <p:cNvSpPr txBox="1"/>
            <p:nvPr/>
          </p:nvSpPr>
          <p:spPr>
            <a:xfrm rot="21301319">
              <a:off x="4591466" y="3559848"/>
              <a:ext cx="1029353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rPr>
                <a:t>GIÚP MẸ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rPr>
                <a:t>              DỌN NHÀ</a:t>
              </a:r>
              <a:endParaRPr kumimoji="0" lang="en-US"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endParaRPr>
            </a:p>
          </p:txBody>
        </p:sp>
        <p:sp>
          <p:nvSpPr>
            <p:cNvPr id="12" name="TextBox 11"/>
            <p:cNvSpPr txBox="1"/>
            <p:nvPr/>
          </p:nvSpPr>
          <p:spPr>
            <a:xfrm rot="21301319">
              <a:off x="962275" y="3997282"/>
              <a:ext cx="1029353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rPr>
                <a:t>GIÚP MẸ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rPr>
                <a:t>                             DỌN NHÀ</a:t>
              </a:r>
              <a:endParaRPr kumimoji="0" lang="en-US"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endParaRPr>
            </a:p>
          </p:txBody>
        </p:sp>
      </p:grpSp>
    </p:spTree>
    <p:extLst>
      <p:ext uri="{BB962C8B-B14F-4D97-AF65-F5344CB8AC3E}">
        <p14:creationId xmlns:p14="http://schemas.microsoft.com/office/powerpoint/2010/main" val="1824767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3794687" y="2393224"/>
            <a:ext cx="4002411" cy="4002411"/>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18811" t="12551" r="17612" b="17685"/>
          <a:stretch/>
        </p:blipFill>
        <p:spPr>
          <a:xfrm>
            <a:off x="609600" y="4865911"/>
            <a:ext cx="1739726" cy="2059899"/>
          </a:xfrm>
          <a:prstGeom prst="rect">
            <a:avLst/>
          </a:prstGeom>
        </p:spPr>
      </p:pic>
      <p:pic>
        <p:nvPicPr>
          <p:cNvPr id="12" name="Nhac-nen-PowerPoint-vui-nh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40481" y="1934171"/>
            <a:ext cx="609600" cy="609600"/>
          </a:xfrm>
          <a:prstGeom prst="rect">
            <a:avLst/>
          </a:prstGeom>
        </p:spPr>
      </p:pic>
      <p:pic>
        <p:nvPicPr>
          <p:cNvPr id="15" name="Picture 14">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r="46819" b="29589"/>
          <a:stretch/>
        </p:blipFill>
        <p:spPr>
          <a:xfrm>
            <a:off x="4003284" y="5472753"/>
            <a:ext cx="743166" cy="766643"/>
          </a:xfrm>
          <a:prstGeom prst="rect">
            <a:avLst/>
          </a:prstGeom>
        </p:spPr>
      </p:pic>
      <p:pic>
        <p:nvPicPr>
          <p:cNvPr id="17" name="Picture 16">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078" t="12811" r="6054" b="25417"/>
          <a:stretch/>
        </p:blipFill>
        <p:spPr>
          <a:xfrm>
            <a:off x="2590801" y="5666400"/>
            <a:ext cx="888727" cy="572996"/>
          </a:xfrm>
          <a:prstGeom prst="rect">
            <a:avLst/>
          </a:prstGeom>
        </p:spPr>
      </p:pic>
      <p:pic>
        <p:nvPicPr>
          <p:cNvPr id="18" name="Picture 17">
            <a:hlinkClick r:id="rId13" action="ppaction://hlinksldjump"/>
          </p:cNvPr>
          <p:cNvPicPr>
            <a:picLocks noChangeAspect="1"/>
          </p:cNvPicPr>
          <p:nvPr/>
        </p:nvPicPr>
        <p:blipFill rotWithShape="1">
          <a:blip r:embed="rId14">
            <a:extLst>
              <a:ext uri="{28A0092B-C50C-407E-A947-70E740481C1C}">
                <a14:useLocalDpi xmlns:a14="http://schemas.microsoft.com/office/drawing/2010/main" val="0"/>
              </a:ext>
            </a:extLst>
          </a:blip>
          <a:srcRect l="75029" b="77102"/>
          <a:stretch/>
        </p:blipFill>
        <p:spPr>
          <a:xfrm>
            <a:off x="5168116" y="5678150"/>
            <a:ext cx="762610" cy="754530"/>
          </a:xfrm>
          <a:prstGeom prst="rect">
            <a:avLst/>
          </a:prstGeom>
        </p:spPr>
      </p:pic>
      <p:pic>
        <p:nvPicPr>
          <p:cNvPr id="19" name="Picture 18">
            <a:hlinkClick r:id="rId15" action="ppaction://hlinksldjump"/>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98444"/>
                    </a14:imgEffect>
                  </a14:imgLayer>
                </a14:imgProps>
              </a:ext>
              <a:ext uri="{28A0092B-C50C-407E-A947-70E740481C1C}">
                <a14:useLocalDpi xmlns:a14="http://schemas.microsoft.com/office/drawing/2010/main" val="0"/>
              </a:ext>
            </a:extLst>
          </a:blip>
          <a:stretch>
            <a:fillRect/>
          </a:stretch>
        </p:blipFill>
        <p:spPr>
          <a:xfrm>
            <a:off x="10896600" y="6017897"/>
            <a:ext cx="990600" cy="755477"/>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9">
                    <a14:imgEffect>
                      <a14:backgroundRemoval t="10983" b="86320" l="17672" r="86279">
                        <a14:foregroundMark x1="27651" y1="47206" x2="37422" y2="47206"/>
                        <a14:foregroundMark x1="37006" y1="47206" x2="55925" y2="48940"/>
                        <a14:backgroundMark x1="43451" y1="29287" x2="79210" y2="38343"/>
                        <a14:backgroundMark x1="31809" y1="33526" x2="72349" y2="39499"/>
                        <a14:backgroundMark x1="32432" y1="40077" x2="67568" y2="37380"/>
                        <a14:backgroundMark x1="67568" y1="42775" x2="72349" y2="42197"/>
                        <a14:backgroundMark x1="54054" y1="43931" x2="59875" y2="43931"/>
                        <a14:backgroundMark x1="52391" y1="46243" x2="67568" y2="43160"/>
                      </a14:backgroundRemoval>
                    </a14:imgEffect>
                  </a14:imgLayer>
                </a14:imgProps>
              </a:ext>
              <a:ext uri="{28A0092B-C50C-407E-A947-70E740481C1C}">
                <a14:useLocalDpi xmlns:a14="http://schemas.microsoft.com/office/drawing/2010/main" val="0"/>
              </a:ext>
            </a:extLst>
          </a:blip>
          <a:srcRect l="18811" t="12551" r="17612" b="17685"/>
          <a:stretch/>
        </p:blipFill>
        <p:spPr>
          <a:xfrm>
            <a:off x="609600" y="4865911"/>
            <a:ext cx="1739726" cy="2059899"/>
          </a:xfrm>
          <a:prstGeom prst="rect">
            <a:avLst/>
          </a:prstGeom>
        </p:spPr>
      </p:pic>
    </p:spTree>
    <p:extLst>
      <p:ext uri="{BB962C8B-B14F-4D97-AF65-F5344CB8AC3E}">
        <p14:creationId xmlns:p14="http://schemas.microsoft.com/office/powerpoint/2010/main" val="995599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6.26305E-7 -0.00717 L -0.02127 -0.0689 C -0.02923 -0.07653 -0.05454 -0.12763 -0.06707 -0.12763 C -0.08142 -0.12763 -0.11013 -0.10127 -0.11809 -0.09364 L -0.14288 -0.00717 " pathEditMode="relative" rAng="0" ptsTypes="FffFF">
                                      <p:cBhvr>
                                        <p:cTn id="11" dur="2000" fill="hold"/>
                                        <p:tgtEl>
                                          <p:spTgt spid="17"/>
                                        </p:tgtEl>
                                        <p:attrNameLst>
                                          <p:attrName>ppt_x</p:attrName>
                                          <p:attrName>ppt_y</p:attrName>
                                        </p:attrNameLst>
                                      </p:cBhvr>
                                      <p:rCtr x="-7150" y="-6035"/>
                                    </p:animMotion>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4" presetClass="path" presetSubtype="0" accel="50000" decel="50000" fill="hold" nodeType="clickEffect">
                                  <p:stCondLst>
                                    <p:cond delay="0"/>
                                  </p:stCondLst>
                                  <p:childTnLst>
                                    <p:animMotion origin="layout" path="M 1.1539E-6 0.02292 L -0.05613 -0.07523 C -0.07062 -0.08796 -0.08981 -0.1243 -0.11291 -0.1243 C -0.13889 -0.1243 -0.17752 -0.08564 -0.19201 -0.07291 L -0.2608 0.02292 " pathEditMode="relative" rAng="0" ptsTypes="AAAAA">
                                      <p:cBhvr>
                                        <p:cTn id="16" dur="2000" fill="hold"/>
                                        <p:tgtEl>
                                          <p:spTgt spid="15"/>
                                        </p:tgtEl>
                                        <p:attrNameLst>
                                          <p:attrName>ppt_x</p:attrName>
                                          <p:attrName>ppt_y</p:attrName>
                                        </p:attrNameLst>
                                      </p:cBhvr>
                                      <p:rCtr x="-13040" y="-7361"/>
                                    </p:animMotion>
                                  </p:child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2.59201E-6 2.89017E-7 L -0.07517 -0.11445 C -0.09436 -0.12763 -0.11733 -0.19168 -0.14761 -0.19168 C -0.1818 -0.19168 -0.22931 -0.1889 -0.2485 -0.17572 L -0.29744 -0.12717 L -0.34338 2.89017E-7 " pathEditMode="relative" rAng="0" ptsTypes="FffFAF">
                                      <p:cBhvr>
                                        <p:cTn id="21" dur="2000" fill="hold"/>
                                        <p:tgtEl>
                                          <p:spTgt spid="18"/>
                                        </p:tgtEl>
                                        <p:attrNameLst>
                                          <p:attrName>ppt_x</p:attrName>
                                          <p:attrName>ppt_y</p:attrName>
                                        </p:attrNameLst>
                                      </p:cBhvr>
                                      <p:rCtr x="-17176" y="-9595"/>
                                    </p:animMotion>
                                  </p:childTnLst>
                                </p:cTn>
                              </p:par>
                            </p:childTnLst>
                          </p:cTn>
                        </p:par>
                      </p:childTnLst>
                    </p:cTn>
                  </p:par>
                </p:childTnLst>
              </p:cTn>
              <p:nextCondLst>
                <p:cond evt="onClick" delay="0">
                  <p:tgtEl>
                    <p:spTgt spid="18"/>
                  </p:tgtEl>
                </p:cond>
              </p:nextCondLst>
            </p:seq>
            <p:audio>
              <p:cMediaNode vol="26415" numSld="4">
                <p:cTn id="22"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24026" y="3246077"/>
            <a:ext cx="8738412" cy="2230798"/>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ctr">
              <a:defRPr/>
            </a:pPr>
            <a:r>
              <a:rPr lang="vi-VN" sz="4400" dirty="0">
                <a:solidFill>
                  <a:srgbClr val="002060"/>
                </a:solidFill>
                <a:latin typeface="Calibri" panose="020F0502020204030204" pitchFamily="34" charset="0"/>
                <a:ea typeface="Arial-Rounded" pitchFamily="34" charset="0"/>
                <a:cs typeface="Calibri" panose="020F0502020204030204" pitchFamily="34" charset="0"/>
              </a:rPr>
              <a:t>Quyền trẻ em là tất cả những gì trẻ em cần có để được sống và lớn lên một cách lành mạnh và an toàn. </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sp>
        <p:nvSpPr>
          <p:cNvPr id="11" name="Rectangle 10"/>
          <p:cNvSpPr/>
          <p:nvPr/>
        </p:nvSpPr>
        <p:spPr>
          <a:xfrm>
            <a:off x="1334294" y="580888"/>
            <a:ext cx="10287092" cy="1138575"/>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Quyền</a:t>
            </a:r>
            <a:r>
              <a:rPr kumimoji="0" lang="en-US" sz="66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66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trẻ</a:t>
            </a:r>
            <a:r>
              <a:rPr kumimoji="0" lang="en-US" sz="66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66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em</a:t>
            </a:r>
            <a:r>
              <a:rPr kumimoji="0" lang="en-US" sz="66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66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là</a:t>
            </a:r>
            <a:r>
              <a:rPr kumimoji="0" lang="en-US" sz="66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66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gì</a:t>
            </a:r>
            <a:r>
              <a:rPr kumimoji="0" lang="en-US" sz="66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a:t>
            </a:r>
            <a:endParaRPr kumimoji="0" lang="en-US" sz="6600" b="1" i="0" u="none" strike="noStrike" kern="1200" cap="none" spc="0" normalizeH="0" baseline="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3" name="Picture 12">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l="7078" t="12811" r="6054" b="25417"/>
          <a:stretch/>
        </p:blipFill>
        <p:spPr>
          <a:xfrm>
            <a:off x="9649482" y="5004454"/>
            <a:ext cx="2341837" cy="1509871"/>
          </a:xfrm>
          <a:prstGeom prst="rect">
            <a:avLst/>
          </a:prstGeom>
        </p:spPr>
      </p:pic>
    </p:spTree>
    <p:extLst>
      <p:ext uri="{BB962C8B-B14F-4D97-AF65-F5344CB8AC3E}">
        <p14:creationId xmlns:p14="http://schemas.microsoft.com/office/powerpoint/2010/main" val="982352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withEffect">
                                  <p:stCondLst>
                                    <p:cond delay="0"/>
                                  </p:stCondLst>
                                  <p:childTnLst>
                                    <p:animClr clrSpc="rgb" dir="cw">
                                      <p:cBhvr>
                                        <p:cTn id="19" dur="250" fill="hold"/>
                                        <p:tgtEl>
                                          <p:spTgt spid="5"/>
                                        </p:tgtEl>
                                        <p:attrNameLst>
                                          <p:attrName>fillcolor</p:attrName>
                                        </p:attrNameLst>
                                      </p:cBhvr>
                                      <p:to>
                                        <a:schemeClr val="bg2"/>
                                      </p:to>
                                    </p:animClr>
                                    <p:set>
                                      <p:cBhvr>
                                        <p:cTn id="20" dur="250" fill="hold"/>
                                        <p:tgtEl>
                                          <p:spTgt spid="5"/>
                                        </p:tgtEl>
                                        <p:attrNameLst>
                                          <p:attrName>fill.type</p:attrName>
                                        </p:attrNameLst>
                                      </p:cBhvr>
                                      <p:to>
                                        <p:strVal val="solid"/>
                                      </p:to>
                                    </p:set>
                                    <p:set>
                                      <p:cBhvr>
                                        <p:cTn id="21" dur="250" fill="hold"/>
                                        <p:tgtEl>
                                          <p:spTgt spid="5"/>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1" presetClass="emph" presetSubtype="2" fill="hold" nodeType="withEffect">
                                  <p:stCondLst>
                                    <p:cond delay="500"/>
                                  </p:stCondLst>
                                  <p:childTnLst>
                                    <p:animClr clrSpc="rgb" dir="cw">
                                      <p:cBhvr>
                                        <p:cTn id="23" dur="250" fill="hold"/>
                                        <p:tgtEl>
                                          <p:spTgt spid="5"/>
                                        </p:tgtEl>
                                        <p:attrNameLst>
                                          <p:attrName>fillcolor</p:attrName>
                                        </p:attrNameLst>
                                      </p:cBhvr>
                                      <p:to>
                                        <a:schemeClr val="bg2"/>
                                      </p:to>
                                    </p:animClr>
                                    <p:set>
                                      <p:cBhvr>
                                        <p:cTn id="24" dur="250" fill="hold"/>
                                        <p:tgtEl>
                                          <p:spTgt spid="5"/>
                                        </p:tgtEl>
                                        <p:attrNameLst>
                                          <p:attrName>fill.type</p:attrName>
                                        </p:attrNameLst>
                                      </p:cBhvr>
                                      <p:to>
                                        <p:strVal val="solid"/>
                                      </p:to>
                                    </p:set>
                                    <p:set>
                                      <p:cBhvr>
                                        <p:cTn id="25"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bldLst>
      <p:bldP spid="5"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95425" y="2319362"/>
            <a:ext cx="8921824" cy="3338488"/>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vi-VN" sz="4400" dirty="0">
                <a:solidFill>
                  <a:srgbClr val="002060"/>
                </a:solidFill>
                <a:latin typeface="Calibri" panose="020F0502020204030204" pitchFamily="34" charset="0"/>
                <a:ea typeface="Arial-Rounded" pitchFamily="34" charset="0"/>
                <a:cs typeface="Calibri" panose="020F0502020204030204" pitchFamily="34" charset="0"/>
              </a:rPr>
              <a:t>Yêu thương, quan tâm, chia sẻ tình cảm, nguyện vọng với cha mẹ và các thành viên trong gia đình, dòng họ; Học tập, rèn luyện, giữ gìn nền nếp gia đình.</a:t>
            </a:r>
            <a:endParaRPr kumimoji="0" lang="vi-VN"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sp>
        <p:nvSpPr>
          <p:cNvPr id="11" name="Rectangle 10"/>
          <p:cNvSpPr/>
          <p:nvPr/>
        </p:nvSpPr>
        <p:spPr>
          <a:xfrm>
            <a:off x="1295400" y="228600"/>
            <a:ext cx="9525000" cy="160024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Câu 2: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Nêu</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bổn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phận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của</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trẻ</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em</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với</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gia</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đình</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a:t>
            </a:r>
            <a:endParaRPr kumimoji="0" lang="vi-VN" sz="4800" b="1" i="0" u="none" strike="noStrike" kern="1200" cap="none" spc="0" normalizeH="0" baseline="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2" name="Picture 11">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r="46819" b="29589"/>
          <a:stretch/>
        </p:blipFill>
        <p:spPr>
          <a:xfrm>
            <a:off x="9793476" y="4297762"/>
            <a:ext cx="2053849" cy="2118732"/>
          </a:xfrm>
          <a:prstGeom prst="rect">
            <a:avLst/>
          </a:prstGeom>
        </p:spPr>
      </p:pic>
    </p:spTree>
    <p:extLst>
      <p:ext uri="{BB962C8B-B14F-4D97-AF65-F5344CB8AC3E}">
        <p14:creationId xmlns:p14="http://schemas.microsoft.com/office/powerpoint/2010/main" val="4187926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withEffect">
                                  <p:stCondLst>
                                    <p:cond delay="0"/>
                                  </p:stCondLst>
                                  <p:childTnLst>
                                    <p:animClr clrSpc="rgb" dir="cw">
                                      <p:cBhvr>
                                        <p:cTn id="19" dur="250" fill="hold"/>
                                        <p:tgtEl>
                                          <p:spTgt spid="5"/>
                                        </p:tgtEl>
                                        <p:attrNameLst>
                                          <p:attrName>fillcolor</p:attrName>
                                        </p:attrNameLst>
                                      </p:cBhvr>
                                      <p:to>
                                        <a:schemeClr val="bg2"/>
                                      </p:to>
                                    </p:animClr>
                                    <p:set>
                                      <p:cBhvr>
                                        <p:cTn id="20" dur="250" fill="hold"/>
                                        <p:tgtEl>
                                          <p:spTgt spid="5"/>
                                        </p:tgtEl>
                                        <p:attrNameLst>
                                          <p:attrName>fill.type</p:attrName>
                                        </p:attrNameLst>
                                      </p:cBhvr>
                                      <p:to>
                                        <p:strVal val="solid"/>
                                      </p:to>
                                    </p:set>
                                    <p:set>
                                      <p:cBhvr>
                                        <p:cTn id="21" dur="250" fill="hold"/>
                                        <p:tgtEl>
                                          <p:spTgt spid="5"/>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1" presetClass="emph" presetSubtype="2" fill="hold" nodeType="withEffect">
                                  <p:stCondLst>
                                    <p:cond delay="500"/>
                                  </p:stCondLst>
                                  <p:childTnLst>
                                    <p:animClr clrSpc="rgb" dir="cw">
                                      <p:cBhvr>
                                        <p:cTn id="23" dur="250" fill="hold"/>
                                        <p:tgtEl>
                                          <p:spTgt spid="5"/>
                                        </p:tgtEl>
                                        <p:attrNameLst>
                                          <p:attrName>fillcolor</p:attrName>
                                        </p:attrNameLst>
                                      </p:cBhvr>
                                      <p:to>
                                        <a:schemeClr val="bg2"/>
                                      </p:to>
                                    </p:animClr>
                                    <p:set>
                                      <p:cBhvr>
                                        <p:cTn id="24" dur="250" fill="hold"/>
                                        <p:tgtEl>
                                          <p:spTgt spid="5"/>
                                        </p:tgtEl>
                                        <p:attrNameLst>
                                          <p:attrName>fill.type</p:attrName>
                                        </p:attrNameLst>
                                      </p:cBhvr>
                                      <p:to>
                                        <p:strVal val="solid"/>
                                      </p:to>
                                    </p:set>
                                    <p:set>
                                      <p:cBhvr>
                                        <p:cTn id="25"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bldLst>
      <p:bldP spid="5"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73445" y="2381250"/>
            <a:ext cx="9941441" cy="290512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mj-lt"/>
                <a:ea typeface="Arial-Rounded" pitchFamily="34" charset="0"/>
                <a:cs typeface="Arial-Rounded" pitchFamily="34" charset="0"/>
              </a:rPr>
              <a:t>Có</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4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nhóm</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quyền</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Quyền</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bảo</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vệ</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quyền</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tham</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gia</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quyền</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phát</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triển</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quyền</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sống</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còn</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endParaRPr kumimoji="0" lang="vi-VN" sz="4800" b="0" i="0" u="none" strike="noStrike" kern="1200" cap="none" spc="0" normalizeH="0" baseline="0" noProof="0" dirty="0">
              <a:ln>
                <a:noFill/>
              </a:ln>
              <a:solidFill>
                <a:srgbClr val="002060"/>
              </a:solidFill>
              <a:effectLst/>
              <a:uLnTx/>
              <a:uFillTx/>
              <a:latin typeface="+mj-lt"/>
              <a:ea typeface="Arial-Rounded" pitchFamily="34" charset="0"/>
              <a:cs typeface="Arial-Rounded" pitchFamily="34" charset="0"/>
            </a:endParaRPr>
          </a:p>
        </p:txBody>
      </p:sp>
      <p:sp>
        <p:nvSpPr>
          <p:cNvPr id="11" name="Rectangle 10"/>
          <p:cNvSpPr/>
          <p:nvPr/>
        </p:nvSpPr>
        <p:spPr>
          <a:xfrm>
            <a:off x="1289886" y="228600"/>
            <a:ext cx="9525000" cy="1600240"/>
          </a:xfrm>
          <a:prstGeom prst="rect">
            <a:avLst/>
          </a:prstGeom>
          <a:solidFill>
            <a:schemeClr val="accent6"/>
          </a:solidFill>
        </p:spPr>
        <p:txBody>
          <a:bodyPr wrap="square" lIns="121725" tIns="60862" rIns="121725" bIns="60862">
            <a:spAutoFit/>
          </a:bodyPr>
          <a:lstStyle/>
          <a:p>
            <a:pPr lvl="0" algn="ctr">
              <a:defRPr/>
            </a:pPr>
            <a:r>
              <a:rPr lang="vi-VN" sz="4800" b="1" dirty="0">
                <a:solidFill>
                  <a:prstClr val="white"/>
                </a:solidFill>
                <a:latin typeface="Calibri" panose="020F0502020204030204" pitchFamily="34" charset="0"/>
                <a:ea typeface="Arial-Rounded" pitchFamily="34" charset="0"/>
                <a:cs typeface="Calibri" panose="020F0502020204030204" pitchFamily="34" charset="0"/>
              </a:rPr>
              <a:t>Câu </a:t>
            </a:r>
            <a:r>
              <a:rPr lang="en-US" sz="4800" b="1" dirty="0">
                <a:solidFill>
                  <a:prstClr val="white"/>
                </a:solidFill>
                <a:latin typeface="Calibri" panose="020F0502020204030204" pitchFamily="34" charset="0"/>
                <a:ea typeface="Arial-Rounded" pitchFamily="34" charset="0"/>
                <a:cs typeface="Calibri" panose="020F0502020204030204" pitchFamily="34" charset="0"/>
              </a:rPr>
              <a:t>3</a:t>
            </a:r>
            <a:r>
              <a:rPr lang="vi-VN"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Trẻ</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em</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có</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mấy</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nhóm</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quyền</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Đó</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là</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những</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nhóm</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nào</a:t>
            </a:r>
            <a:r>
              <a:rPr lang="en-US" sz="4800" b="1" dirty="0">
                <a:solidFill>
                  <a:prstClr val="white"/>
                </a:solidFill>
                <a:latin typeface="Calibri" panose="020F0502020204030204" pitchFamily="34" charset="0"/>
                <a:ea typeface="Arial-Rounded" pitchFamily="34" charset="0"/>
                <a:cs typeface="Calibri" panose="020F0502020204030204" pitchFamily="34" charset="0"/>
              </a:rPr>
              <a:t>?</a:t>
            </a:r>
            <a:endParaRPr lang="vi-VN" sz="4800" b="1" dirty="0">
              <a:solidFill>
                <a:prstClr val="white"/>
              </a:solidFill>
              <a:latin typeface="Calibri" panose="020F0502020204030204" pitchFamily="34" charset="0"/>
              <a:ea typeface="Arial-Rounded" pitchFamily="34" charset="0"/>
              <a:cs typeface="Calibri" panose="020F0502020204030204" pitchFamily="34" charset="0"/>
            </a:endParaRPr>
          </a:p>
        </p:txBody>
      </p:sp>
      <p:pic>
        <p:nvPicPr>
          <p:cNvPr id="12" name="Picture 11">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75029" b="77102"/>
          <a:stretch/>
        </p:blipFill>
        <p:spPr>
          <a:xfrm>
            <a:off x="9855686" y="4652680"/>
            <a:ext cx="2137420" cy="2114774"/>
          </a:xfrm>
          <a:prstGeom prst="rect">
            <a:avLst/>
          </a:prstGeom>
        </p:spPr>
      </p:pic>
    </p:spTree>
    <p:extLst>
      <p:ext uri="{BB962C8B-B14F-4D97-AF65-F5344CB8AC3E}">
        <p14:creationId xmlns:p14="http://schemas.microsoft.com/office/powerpoint/2010/main" val="1550606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withEffect">
                                  <p:stCondLst>
                                    <p:cond delay="0"/>
                                  </p:stCondLst>
                                  <p:childTnLst>
                                    <p:animClr clrSpc="rgb" dir="cw">
                                      <p:cBhvr>
                                        <p:cTn id="19" dur="250" fill="hold"/>
                                        <p:tgtEl>
                                          <p:spTgt spid="5"/>
                                        </p:tgtEl>
                                        <p:attrNameLst>
                                          <p:attrName>fillcolor</p:attrName>
                                        </p:attrNameLst>
                                      </p:cBhvr>
                                      <p:to>
                                        <a:schemeClr val="bg2"/>
                                      </p:to>
                                    </p:animClr>
                                    <p:set>
                                      <p:cBhvr>
                                        <p:cTn id="20" dur="250" fill="hold"/>
                                        <p:tgtEl>
                                          <p:spTgt spid="5"/>
                                        </p:tgtEl>
                                        <p:attrNameLst>
                                          <p:attrName>fill.type</p:attrName>
                                        </p:attrNameLst>
                                      </p:cBhvr>
                                      <p:to>
                                        <p:strVal val="solid"/>
                                      </p:to>
                                    </p:set>
                                    <p:set>
                                      <p:cBhvr>
                                        <p:cTn id="21" dur="250" fill="hold"/>
                                        <p:tgtEl>
                                          <p:spTgt spid="5"/>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par>
                                <p:cTn id="22" presetID="1" presetClass="emph" presetSubtype="2" fill="hold" nodeType="withEffect">
                                  <p:stCondLst>
                                    <p:cond delay="500"/>
                                  </p:stCondLst>
                                  <p:childTnLst>
                                    <p:animClr clrSpc="rgb" dir="cw">
                                      <p:cBhvr>
                                        <p:cTn id="23" dur="250" fill="hold"/>
                                        <p:tgtEl>
                                          <p:spTgt spid="5"/>
                                        </p:tgtEl>
                                        <p:attrNameLst>
                                          <p:attrName>fillcolor</p:attrName>
                                        </p:attrNameLst>
                                      </p:cBhvr>
                                      <p:to>
                                        <a:schemeClr val="bg2"/>
                                      </p:to>
                                    </p:animClr>
                                    <p:set>
                                      <p:cBhvr>
                                        <p:cTn id="24" dur="250" fill="hold"/>
                                        <p:tgtEl>
                                          <p:spTgt spid="5"/>
                                        </p:tgtEl>
                                        <p:attrNameLst>
                                          <p:attrName>fill.type</p:attrName>
                                        </p:attrNameLst>
                                      </p:cBhvr>
                                      <p:to>
                                        <p:strVal val="solid"/>
                                      </p:to>
                                    </p:set>
                                    <p:set>
                                      <p:cBhvr>
                                        <p:cTn id="25"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bldLst>
      <p:bldP spid="5"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848ACB-C1E4-3BC8-0607-C5763CA4FE9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178590" y="1366092"/>
            <a:ext cx="6010045" cy="6010045"/>
          </a:xfrm>
          <a:prstGeom prst="rect">
            <a:avLst/>
          </a:prstGeom>
        </p:spPr>
      </p:pic>
      <p:grpSp>
        <p:nvGrpSpPr>
          <p:cNvPr id="3" name="Group 2">
            <a:extLst>
              <a:ext uri="{FF2B5EF4-FFF2-40B4-BE49-F238E27FC236}">
                <a16:creationId xmlns:a16="http://schemas.microsoft.com/office/drawing/2014/main" id="{773967F4-7588-E5C3-EDDE-CC969FB3B830}"/>
              </a:ext>
            </a:extLst>
          </p:cNvPr>
          <p:cNvGrpSpPr/>
          <p:nvPr/>
        </p:nvGrpSpPr>
        <p:grpSpPr>
          <a:xfrm>
            <a:off x="2143514" y="597061"/>
            <a:ext cx="8597933" cy="1323439"/>
            <a:chOff x="814827" y="784778"/>
            <a:chExt cx="8597933" cy="1323439"/>
          </a:xfrm>
        </p:grpSpPr>
        <p:sp>
          <p:nvSpPr>
            <p:cNvPr id="4" name="Speech Bubble: Rectangle with Corners Rounded 3">
              <a:extLst>
                <a:ext uri="{FF2B5EF4-FFF2-40B4-BE49-F238E27FC236}">
                  <a16:creationId xmlns:a16="http://schemas.microsoft.com/office/drawing/2014/main" id="{8CFF0381-DEDA-133F-71D1-730514DF7FBF}"/>
                </a:ext>
              </a:extLst>
            </p:cNvPr>
            <p:cNvSpPr/>
            <p:nvPr/>
          </p:nvSpPr>
          <p:spPr>
            <a:xfrm>
              <a:off x="940788" y="784778"/>
              <a:ext cx="8295701" cy="132343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F8C83859-C371-672D-3E8C-0AEBB3799126}"/>
                </a:ext>
              </a:extLst>
            </p:cNvPr>
            <p:cNvSpPr txBox="1"/>
            <p:nvPr/>
          </p:nvSpPr>
          <p:spPr>
            <a:xfrm>
              <a:off x="814827" y="784778"/>
              <a:ext cx="859793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Cảm</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ơn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bạn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giúp</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tớ</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dọn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dẹp</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phòng</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sạch</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nhé</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284803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36</TotalTime>
  <Words>672</Words>
  <Application>Microsoft Office PowerPoint</Application>
  <PresentationFormat>Widescreen</PresentationFormat>
  <Paragraphs>43</Paragraphs>
  <Slides>28</Slides>
  <Notes>7</Notes>
  <HiddenSlides>0</HiddenSlides>
  <MMClips>2</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28</vt:i4>
      </vt:variant>
    </vt:vector>
  </HeadingPairs>
  <TitlesOfParts>
    <vt:vector size="44" baseType="lpstr">
      <vt:lpstr>等线</vt:lpstr>
      <vt:lpstr>#9Slide07 SVNBeachwood Sans</vt:lpstr>
      <vt:lpstr>Arial</vt:lpstr>
      <vt:lpstr>Calibri</vt:lpstr>
      <vt:lpstr>Cambria</vt:lpstr>
      <vt:lpstr>Lato</vt:lpstr>
      <vt:lpstr>Livvic</vt:lpstr>
      <vt:lpstr>Open Sans</vt:lpstr>
      <vt:lpstr>Patrick Hand</vt:lpstr>
      <vt:lpstr>Roboto</vt:lpstr>
      <vt:lpstr>Roboto Condensed Light</vt:lpstr>
      <vt:lpstr>Times New Roman</vt:lpstr>
      <vt:lpstr>UTM Colossalis</vt:lpstr>
      <vt:lpstr>1_Office Theme</vt:lpstr>
      <vt:lpstr>2_Office Theme</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Vungocanh99hp@gmail.com</cp:lastModifiedBy>
  <cp:revision>27</cp:revision>
  <dcterms:created xsi:type="dcterms:W3CDTF">2024-02-06T07:09:35Z</dcterms:created>
  <dcterms:modified xsi:type="dcterms:W3CDTF">2025-05-13T01:27:01Z</dcterms:modified>
  <cp:category>9Slide.vn</cp:category>
</cp:coreProperties>
</file>