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2" r:id="rId2"/>
    <p:sldId id="308" r:id="rId3"/>
    <p:sldId id="265" r:id="rId4"/>
    <p:sldId id="314" r:id="rId5"/>
    <p:sldId id="267" r:id="rId6"/>
    <p:sldId id="264" r:id="rId7"/>
    <p:sldId id="266" r:id="rId8"/>
    <p:sldId id="268" r:id="rId9"/>
    <p:sldId id="271" r:id="rId10"/>
    <p:sldId id="296" r:id="rId11"/>
    <p:sldId id="309" r:id="rId12"/>
    <p:sldId id="273" r:id="rId13"/>
    <p:sldId id="306" r:id="rId14"/>
    <p:sldId id="274" r:id="rId15"/>
    <p:sldId id="307" r:id="rId16"/>
    <p:sldId id="275" r:id="rId17"/>
    <p:sldId id="277" r:id="rId18"/>
    <p:sldId id="310" r:id="rId19"/>
    <p:sldId id="278" r:id="rId20"/>
    <p:sldId id="279" r:id="rId21"/>
    <p:sldId id="280" r:id="rId22"/>
    <p:sldId id="281" r:id="rId23"/>
    <p:sldId id="311" r:id="rId24"/>
    <p:sldId id="312" r:id="rId25"/>
    <p:sldId id="276" r:id="rId26"/>
    <p:sldId id="284" r:id="rId27"/>
    <p:sldId id="293" r:id="rId28"/>
    <p:sldId id="313"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42E8-C802-4B77-B22A-B8ED3540045D}"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2AB35-B713-44AF-884E-3A67C50B2690}" type="slidenum">
              <a:rPr lang="en-US" smtClean="0"/>
              <a:t>‹#›</a:t>
            </a:fld>
            <a:endParaRPr lang="en-US"/>
          </a:p>
        </p:txBody>
      </p:sp>
    </p:spTree>
    <p:extLst>
      <p:ext uri="{BB962C8B-B14F-4D97-AF65-F5344CB8AC3E}">
        <p14:creationId xmlns:p14="http://schemas.microsoft.com/office/powerpoint/2010/main" val="220867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551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1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8032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80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946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16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811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559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9829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12049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40214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419405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358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C31C9136-A02D-E2EA-F9CB-A041339BAC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275" y="209550"/>
            <a:ext cx="1123950" cy="1123950"/>
          </a:xfrm>
          <a:prstGeom prst="rect">
            <a:avLst/>
          </a:prstGeom>
        </p:spPr>
      </p:pic>
    </p:spTree>
    <p:extLst>
      <p:ext uri="{BB962C8B-B14F-4D97-AF65-F5344CB8AC3E}">
        <p14:creationId xmlns:p14="http://schemas.microsoft.com/office/powerpoint/2010/main" val="388234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3.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53.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Google Shape;487;p33"/>
          <p:cNvSpPr txBox="1">
            <a:spLocks/>
          </p:cNvSpPr>
          <p:nvPr/>
        </p:nvSpPr>
        <p:spPr>
          <a:xfrm>
            <a:off x="-1597609" y="2135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2023</a:t>
            </a: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9" name="Picture 8">
            <a:extLst>
              <a:ext uri="{FF2B5EF4-FFF2-40B4-BE49-F238E27FC236}">
                <a16:creationId xmlns:a16="http://schemas.microsoft.com/office/drawing/2014/main" id="{C7A1F1FA-D9F9-35F3-41B2-D278BE7A9557}"/>
              </a:ext>
            </a:extLst>
          </p:cNvPr>
          <p:cNvPicPr>
            <a:picLocks noChangeAspect="1"/>
          </p:cNvPicPr>
          <p:nvPr/>
        </p:nvPicPr>
        <p:blipFill>
          <a:blip r:embed="rId8"/>
          <a:stretch>
            <a:fillRect/>
          </a:stretch>
        </p:blipFill>
        <p:spPr>
          <a:xfrm>
            <a:off x="7281662" y="0"/>
            <a:ext cx="4910338" cy="6238875"/>
          </a:xfrm>
          <a:prstGeom prst="rect">
            <a:avLst/>
          </a:prstGeom>
        </p:spPr>
      </p:pic>
      <p:pic>
        <p:nvPicPr>
          <p:cNvPr id="17" name="Picture 16">
            <a:extLst>
              <a:ext uri="{FF2B5EF4-FFF2-40B4-BE49-F238E27FC236}">
                <a16:creationId xmlns:a16="http://schemas.microsoft.com/office/drawing/2014/main" id="{EAFFB477-5D29-4D17-7CCF-528AFAE3759D}"/>
              </a:ext>
            </a:extLst>
          </p:cNvPr>
          <p:cNvPicPr>
            <a:picLocks noChangeAspect="1"/>
          </p:cNvPicPr>
          <p:nvPr/>
        </p:nvPicPr>
        <p:blipFill>
          <a:blip r:embed="rId9"/>
          <a:stretch>
            <a:fillRect/>
          </a:stretch>
        </p:blipFill>
        <p:spPr>
          <a:xfrm>
            <a:off x="439754" y="1681650"/>
            <a:ext cx="6950042" cy="1932599"/>
          </a:xfrm>
          <a:prstGeom prst="rect">
            <a:avLst/>
          </a:prstGeom>
        </p:spPr>
      </p:pic>
      <p:pic>
        <p:nvPicPr>
          <p:cNvPr id="22" name="Picture 21">
            <a:extLst>
              <a:ext uri="{FF2B5EF4-FFF2-40B4-BE49-F238E27FC236}">
                <a16:creationId xmlns:a16="http://schemas.microsoft.com/office/drawing/2014/main" id="{C09091BC-4B12-1D9B-E0AB-8C67111E66C9}"/>
              </a:ext>
            </a:extLst>
          </p:cNvPr>
          <p:cNvPicPr>
            <a:picLocks noChangeAspect="1"/>
          </p:cNvPicPr>
          <p:nvPr/>
        </p:nvPicPr>
        <p:blipFill>
          <a:blip r:embed="rId10"/>
          <a:stretch>
            <a:fillRect/>
          </a:stretch>
        </p:blipFill>
        <p:spPr>
          <a:xfrm>
            <a:off x="2357132" y="665189"/>
            <a:ext cx="2658086" cy="841321"/>
          </a:xfrm>
          <a:prstGeom prst="rect">
            <a:avLst/>
          </a:prstGeom>
        </p:spPr>
      </p:pic>
      <p:pic>
        <p:nvPicPr>
          <p:cNvPr id="23" name="Picture 22">
            <a:extLst>
              <a:ext uri="{FF2B5EF4-FFF2-40B4-BE49-F238E27FC236}">
                <a16:creationId xmlns:a16="http://schemas.microsoft.com/office/drawing/2014/main" id="{5564E963-E1A9-04FE-D5A9-72B5B89C30CE}"/>
              </a:ext>
            </a:extLst>
          </p:cNvPr>
          <p:cNvPicPr>
            <a:picLocks noChangeAspect="1"/>
          </p:cNvPicPr>
          <p:nvPr/>
        </p:nvPicPr>
        <p:blipFill>
          <a:blip r:embed="rId11">
            <a:duotone>
              <a:schemeClr val="accent6">
                <a:shade val="45000"/>
                <a:satMod val="135000"/>
              </a:schemeClr>
              <a:prstClr val="white"/>
            </a:duotone>
          </a:blip>
          <a:stretch>
            <a:fillRect/>
          </a:stretch>
        </p:blipFill>
        <p:spPr>
          <a:xfrm rot="20464488">
            <a:off x="353707" y="933450"/>
            <a:ext cx="2508126" cy="1786230"/>
          </a:xfrm>
          <a:prstGeom prst="rect">
            <a:avLst/>
          </a:prstGeom>
        </p:spPr>
      </p:pic>
    </p:spTree>
    <p:extLst>
      <p:ext uri="{BB962C8B-B14F-4D97-AF65-F5344CB8AC3E}">
        <p14:creationId xmlns:p14="http://schemas.microsoft.com/office/powerpoint/2010/main" val="23436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2" name="Rectangle: Rounded Corners 1">
            <a:extLst>
              <a:ext uri="{FF2B5EF4-FFF2-40B4-BE49-F238E27FC236}">
                <a16:creationId xmlns:a16="http://schemas.microsoft.com/office/drawing/2014/main"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 lời Bác,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chiến sĩ vội quay lại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kê hòn đácho chắc chắn.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8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600075" y="645094"/>
            <a:ext cx="114300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a16="http://schemas.microsoft.com/office/drawing/2014/main"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11CFA419-0AC9-67EB-F4E7-D2CE3C8B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52D459CA-3CE7-8ACA-023A-18FE6FBBE5A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10" name="Rectangle 9">
            <a:extLst>
              <a:ext uri="{FF2B5EF4-FFF2-40B4-BE49-F238E27FC236}">
                <a16:creationId xmlns:a16="http://schemas.microsoft.com/office/drawing/2014/main"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4" name="Group 13">
            <a:extLst>
              <a:ext uri="{FF2B5EF4-FFF2-40B4-BE49-F238E27FC236}">
                <a16:creationId xmlns:a16="http://schemas.microsoft.com/office/drawing/2014/main"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14C600FC-8ED0-7E4E-C162-4FDE324C9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9D88D691-0FED-E198-E96C-47D3F57788C1}"/>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7" name="Rectangle 16">
            <a:extLst>
              <a:ext uri="{FF2B5EF4-FFF2-40B4-BE49-F238E27FC236}">
                <a16:creationId xmlns:a16="http://schemas.microsoft.com/office/drawing/2014/main" id="{58ED0F72-2154-11B0-5C17-C980AC995A22}"/>
              </a:ext>
            </a:extLst>
          </p:cNvPr>
          <p:cNvSpPr/>
          <p:nvPr/>
        </p:nvSpPr>
        <p:spPr>
          <a:xfrm>
            <a:off x="638175" y="3200400"/>
            <a:ext cx="11401425" cy="3000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8" name="Group 17">
            <a:extLst>
              <a:ext uri="{FF2B5EF4-FFF2-40B4-BE49-F238E27FC236}">
                <a16:creationId xmlns:a16="http://schemas.microsoft.com/office/drawing/2014/main"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505C65CC-1BEB-E8FF-9637-1A858BFDE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5D555DE7-08B5-4FEA-E158-D589C767CDE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3310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3CFC7863-6BF8-474F-A72D-9CE74239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77" y="4581525"/>
            <a:ext cx="1323975" cy="2276475"/>
          </a:xfrm>
          <a:prstGeom prst="rect">
            <a:avLst/>
          </a:prstGeom>
        </p:spPr>
      </p:pic>
      <p:grpSp>
        <p:nvGrpSpPr>
          <p:cNvPr id="11" name="Group 10"/>
          <p:cNvGrpSpPr/>
          <p:nvPr/>
        </p:nvGrpSpPr>
        <p:grpSpPr>
          <a:xfrm>
            <a:off x="1542610" y="73073"/>
            <a:ext cx="3962399" cy="684000"/>
            <a:chOff x="3521613" y="0"/>
            <a:chExt cx="3962399" cy="684000"/>
          </a:xfrm>
        </p:grpSpPr>
        <p:grpSp>
          <p:nvGrpSpPr>
            <p:cNvPr id="12" name="Group 11"/>
            <p:cNvGrpSpPr/>
            <p:nvPr/>
          </p:nvGrpSpPr>
          <p:grpSpPr>
            <a:xfrm>
              <a:off x="3521613" y="0"/>
              <a:ext cx="3962399" cy="684000"/>
              <a:chOff x="3770142" y="1493446"/>
              <a:chExt cx="3962399" cy="684000"/>
            </a:xfrm>
          </p:grpSpPr>
          <p:sp>
            <p:nvSpPr>
              <p:cNvPr id="17" name="Flowchart: Alternate Process 16"/>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8" name="Picture 17"/>
              <p:cNvPicPr>
                <a:picLocks noChangeAspect="1"/>
              </p:cNvPicPr>
              <p:nvPr/>
            </p:nvPicPr>
            <p:blipFill>
              <a:blip r:embed="rId4"/>
              <a:stretch>
                <a:fillRect/>
              </a:stretch>
            </p:blipFill>
            <p:spPr>
              <a:xfrm rot="16200000">
                <a:off x="3751426" y="1512162"/>
                <a:ext cx="684000" cy="646568"/>
              </a:xfrm>
              <a:prstGeom prst="rect">
                <a:avLst/>
              </a:prstGeom>
            </p:spPr>
          </p:pic>
        </p:grpSp>
        <p:sp>
          <p:nvSpPr>
            <p:cNvPr id="13"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26" name="Rectangle 25"/>
          <p:cNvSpPr/>
          <p:nvPr/>
        </p:nvSpPr>
        <p:spPr>
          <a:xfrm>
            <a:off x="1612948" y="136505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5"/>
          <a:stretch>
            <a:fillRect/>
          </a:stretch>
        </p:blipFill>
        <p:spPr>
          <a:xfrm>
            <a:off x="7126602" y="1466626"/>
            <a:ext cx="5065398" cy="254838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40995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42361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233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61197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a16="http://schemas.microsoft.com/office/drawing/2014/main"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a16="http://schemas.microsoft.com/office/drawing/2014/main"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Tree>
    <p:extLst>
      <p:ext uri="{BB962C8B-B14F-4D97-AF65-F5344CB8AC3E}">
        <p14:creationId xmlns:p14="http://schemas.microsoft.com/office/powerpoint/2010/main" val="278878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Chủ</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p>
          <a:p>
            <a:pPr lvl="0" algn="ct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để</a:t>
            </a:r>
            <a:r>
              <a:rPr lang="en-US" sz="3600" b="1" dirty="0">
                <a:solidFill>
                  <a:srgbClr val="17406D">
                    <a:lumMod val="50000"/>
                  </a:srgbClr>
                </a:solidFill>
                <a:latin typeface="Calibri" panose="020F0502020204030204" pitchFamily="34" charset="0"/>
                <a:cs typeface="Calibri" panose="020F0502020204030204" pitchFamily="34" charset="0"/>
              </a:rPr>
              <a:t> ý, </a:t>
            </a:r>
            <a:r>
              <a:rPr lang="en-US" sz="3600" b="1" dirty="0" err="1">
                <a:solidFill>
                  <a:srgbClr val="17406D">
                    <a:lumMod val="50000"/>
                  </a:srgbClr>
                </a:solidFill>
                <a:latin typeface="Calibri" panose="020F0502020204030204" pitchFamily="34" charset="0"/>
                <a:cs typeface="Calibri" panose="020F0502020204030204" pitchFamily="34" charset="0"/>
              </a:rPr>
              <a:t>thiếu</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thận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trọng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0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Kênh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lệch</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cân</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phẳng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2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3" name="Group 12"/>
          <p:cNvGrpSpPr/>
          <p:nvPr/>
        </p:nvGrpSpPr>
        <p:grpSpPr>
          <a:xfrm>
            <a:off x="809302" y="119192"/>
            <a:ext cx="5524824" cy="683895"/>
            <a:chOff x="3521613" y="0"/>
            <a:chExt cx="4329465"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461982" y="1126062"/>
            <a:ext cx="11501418" cy="1077218"/>
            <a:chOff x="165956" y="1130092"/>
            <a:chExt cx="11501418" cy="1077218"/>
          </a:xfrm>
        </p:grpSpPr>
        <p:sp>
          <p:nvSpPr>
            <p:cNvPr id="6" name="Rectangle 5"/>
            <p:cNvSpPr/>
            <p:nvPr/>
          </p:nvSpPr>
          <p:spPr>
            <a:xfrm>
              <a:off x="809301" y="1130092"/>
              <a:ext cx="1085807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31" name="Group 30"/>
          <p:cNvGrpSpPr/>
          <p:nvPr/>
        </p:nvGrpSpPr>
        <p:grpSpPr>
          <a:xfrm>
            <a:off x="437094" y="2278655"/>
            <a:ext cx="11512018" cy="606783"/>
            <a:chOff x="148456" y="2105739"/>
            <a:chExt cx="11298727" cy="606783"/>
          </a:xfrm>
        </p:grpSpPr>
        <p:sp>
          <p:nvSpPr>
            <p:cNvPr id="8" name="Rectangle 7"/>
            <p:cNvSpPr/>
            <p:nvPr/>
          </p:nvSpPr>
          <p:spPr>
            <a:xfrm>
              <a:off x="809301" y="2127747"/>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27" name="Oval 2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32" name="Group 31"/>
          <p:cNvGrpSpPr/>
          <p:nvPr/>
        </p:nvGrpSpPr>
        <p:grpSpPr>
          <a:xfrm>
            <a:off x="465541" y="3148024"/>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3" name="Picture 2">
            <a:extLst>
              <a:ext uri="{FF2B5EF4-FFF2-40B4-BE49-F238E27FC236}">
                <a16:creationId xmlns:a16="http://schemas.microsoft.com/office/drawing/2014/main" id="{C91AFB28-8D41-449D-A830-9FF9B4104FB1}"/>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10" name="Group 9">
            <a:extLst>
              <a:ext uri="{FF2B5EF4-FFF2-40B4-BE49-F238E27FC236}">
                <a16:creationId xmlns:a16="http://schemas.microsoft.com/office/drawing/2014/main" id="{F1F83343-4D7A-F58A-1963-1D09DC4E047A}"/>
              </a:ext>
            </a:extLst>
          </p:cNvPr>
          <p:cNvGrpSpPr/>
          <p:nvPr/>
        </p:nvGrpSpPr>
        <p:grpSpPr>
          <a:xfrm>
            <a:off x="417916" y="3957649"/>
            <a:ext cx="9535709" cy="1077218"/>
            <a:chOff x="142485" y="3109162"/>
            <a:chExt cx="9535709" cy="1077218"/>
          </a:xfrm>
        </p:grpSpPr>
        <p:sp>
          <p:nvSpPr>
            <p:cNvPr id="15" name="Rectangle 14">
              <a:extLst>
                <a:ext uri="{FF2B5EF4-FFF2-40B4-BE49-F238E27FC236}">
                  <a16:creationId xmlns:a16="http://schemas.microsoft.com/office/drawing/2014/main" id="{DDFD8E82-63B1-1588-A6B8-72B038E2141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6" name="Oval 15">
              <a:extLst>
                <a:ext uri="{FF2B5EF4-FFF2-40B4-BE49-F238E27FC236}">
                  <a16:creationId xmlns:a16="http://schemas.microsoft.com/office/drawing/2014/main" id="{276D880F-BF43-29C3-BA46-E953D149451D}"/>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17" name="Group 16">
            <a:extLst>
              <a:ext uri="{FF2B5EF4-FFF2-40B4-BE49-F238E27FC236}">
                <a16:creationId xmlns:a16="http://schemas.microsoft.com/office/drawing/2014/main" id="{03007901-C8B2-A50C-FDE1-7F06B8534348}"/>
              </a:ext>
            </a:extLst>
          </p:cNvPr>
          <p:cNvGrpSpPr/>
          <p:nvPr/>
        </p:nvGrpSpPr>
        <p:grpSpPr>
          <a:xfrm>
            <a:off x="265516" y="5243524"/>
            <a:ext cx="9535709" cy="1077218"/>
            <a:chOff x="142485" y="3109162"/>
            <a:chExt cx="9535709" cy="1077218"/>
          </a:xfrm>
        </p:grpSpPr>
        <p:sp>
          <p:nvSpPr>
            <p:cNvPr id="21" name="Rectangle 20">
              <a:extLst>
                <a:ext uri="{FF2B5EF4-FFF2-40B4-BE49-F238E27FC236}">
                  <a16:creationId xmlns:a16="http://schemas.microsoft.com/office/drawing/2014/main" id="{63797408-E14D-CE73-FBA8-499619D9333E}"/>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22" name="Oval 21">
              <a:extLst>
                <a:ext uri="{FF2B5EF4-FFF2-40B4-BE49-F238E27FC236}">
                  <a16:creationId xmlns:a16="http://schemas.microsoft.com/office/drawing/2014/main" id="{DAAAEE28-0C7F-E197-01EC-C0B9AF202395}"/>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15675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8807CB78-2E83-E4C5-C61C-2BD4761425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1685925"/>
            <a:ext cx="11029138" cy="4752975"/>
          </a:xfrm>
          <a:prstGeom prst="rect">
            <a:avLst/>
          </a:prstGeom>
        </p:spPr>
      </p:pic>
      <p:sp>
        <p:nvSpPr>
          <p:cNvPr id="5" name="TextBox 4">
            <a:extLst>
              <a:ext uri="{FF2B5EF4-FFF2-40B4-BE49-F238E27FC236}">
                <a16:creationId xmlns:a16="http://schemas.microsoft.com/office/drawing/2014/main" id="{538E50EA-7BAD-C1B2-6BCD-FB35E9ED443C}"/>
              </a:ext>
            </a:extLst>
          </p:cNvPr>
          <p:cNvSpPr txBox="1"/>
          <p:nvPr/>
        </p:nvSpPr>
        <p:spPr>
          <a:xfrm>
            <a:off x="1257300" y="1968103"/>
            <a:ext cx="9791700" cy="4051558"/>
          </a:xfrm>
          <a:prstGeom prst="rect">
            <a:avLst/>
          </a:prstGeom>
          <a:noFill/>
        </p:spPr>
        <p:txBody>
          <a:bodyPr wrap="square">
            <a:spAutoFit/>
          </a:bodyPr>
          <a:lstStyle/>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a:t>
            </a: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Đ</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ọc đúng từ ngữ, câu, đoạn và toàn bộ câu chuyện “Vùng Bác qua suối”.</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Bước đầu biết thể hiện cảm xúc của các nhân vật (Bác Hồ, anh chiến sĩ) trong câu chuyện qua giọng đọc.</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Biết nghỉ hơi ở những chỗ có dấu câu.</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Hiểu nội dung bài: Nhận biết được các chi tiết, sự việc, hành động, lời nói gắn với các nhân vật cụ thể. Hiểu được ý nghĩa của mỗi cử chỉ, việc làm của Bác. Hiểu điều tác giả muốn nói qua câu chuyện: Câu chuyện ca ngợi Bác – một con người có nhiều phẩm chất tốt đẹp: yêu thương, gần gũi mọi người, cẩn thận trong công việc, luôn quan tâm, lo lắng cho người khác, ...</a:t>
            </a:r>
          </a:p>
        </p:txBody>
      </p:sp>
      <p:pic>
        <p:nvPicPr>
          <p:cNvPr id="6" name="Picture 5">
            <a:extLst>
              <a:ext uri="{FF2B5EF4-FFF2-40B4-BE49-F238E27FC236}">
                <a16:creationId xmlns:a16="http://schemas.microsoft.com/office/drawing/2014/main" id="{84B15A44-F86B-1FA4-68CD-92A1E50561F1}"/>
              </a:ext>
            </a:extLst>
          </p:cNvPr>
          <p:cNvPicPr>
            <a:picLocks noChangeAspect="1"/>
          </p:cNvPicPr>
          <p:nvPr/>
        </p:nvPicPr>
        <p:blipFill>
          <a:blip r:embed="rId5"/>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31340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sp>
        <p:nvSpPr>
          <p:cNvPr id="12" name="Rectangle 11">
            <a:extLst>
              <a:ext uri="{FF2B5EF4-FFF2-40B4-BE49-F238E27FC236}">
                <a16:creationId xmlns:a16="http://schemas.microsoft.com/office/drawing/2014/main"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4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sp>
        <p:nvSpPr>
          <p:cNvPr id="11" name="Rectangle 10">
            <a:extLst>
              <a:ext uri="{FF2B5EF4-FFF2-40B4-BE49-F238E27FC236}">
                <a16:creationId xmlns:a16="http://schemas.microsoft.com/office/drawing/2014/main"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49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307771" y="1255337"/>
            <a:ext cx="9588953" cy="646331"/>
            <a:chOff x="-70955" y="3137737"/>
            <a:chExt cx="13726606"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17" name="Oval 16"/>
            <p:cNvSpPr/>
            <p:nvPr/>
          </p:nvSpPr>
          <p:spPr>
            <a:xfrm>
              <a:off x="-70955"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25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pic>
        <p:nvPicPr>
          <p:cNvPr id="3" name="Picture 2">
            <a:extLst>
              <a:ext uri="{FF2B5EF4-FFF2-40B4-BE49-F238E27FC236}">
                <a16:creationId xmlns:a16="http://schemas.microsoft.com/office/drawing/2014/main"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a16="http://schemas.microsoft.com/office/drawing/2014/main"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a16="http://schemas.microsoft.com/office/drawing/2014/main"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a16="http://schemas.microsoft.com/office/drawing/2014/main" id="{67CC9C9A-F964-8C7D-321B-E477822CB641}"/>
              </a:ext>
            </a:extLst>
          </p:cNvPr>
          <p:cNvSpPr>
            <a:spLocks noChangeArrowheads="1"/>
          </p:cNvSpPr>
          <p:nvPr/>
        </p:nvSpPr>
        <p:spPr bwMode="auto">
          <a:xfrm>
            <a:off x="23381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a16="http://schemas.microsoft.com/office/drawing/2014/main" id="{370F49FF-705E-6326-868B-2C0E366F3F26}"/>
              </a:ext>
            </a:extLst>
          </p:cNvPr>
          <p:cNvSpPr>
            <a:spLocks noChangeArrowheads="1"/>
          </p:cNvSpPr>
          <p:nvPr/>
        </p:nvSpPr>
        <p:spPr bwMode="auto">
          <a:xfrm>
            <a:off x="2290530" y="41314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Tree>
    <p:extLst>
      <p:ext uri="{BB962C8B-B14F-4D97-AF65-F5344CB8AC3E}">
        <p14:creationId xmlns:p14="http://schemas.microsoft.com/office/powerpoint/2010/main" val="4135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2" grpId="1" animBg="1"/>
      <p:bldP spid="22" grpId="2" animBg="1"/>
      <p:bldP spid="23" grpId="1" animBg="1"/>
      <p:bldP spid="23" grpId="2" animBg="1"/>
      <p:bldP spid="24" grpId="1" animBg="1"/>
      <p:bldP spid="24"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4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9">
            <a:extLst>
              <a:ext uri="{FF2B5EF4-FFF2-40B4-BE49-F238E27FC236}">
                <a16:creationId xmlns:a16="http://schemas.microsoft.com/office/drawing/2014/main"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a16="http://schemas.microsoft.com/office/drawing/2014/main"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a16="http://schemas.microsoft.com/office/drawing/2014/main"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Tree>
    <p:extLst>
      <p:ext uri="{BB962C8B-B14F-4D97-AF65-F5344CB8AC3E}">
        <p14:creationId xmlns:p14="http://schemas.microsoft.com/office/powerpoint/2010/main" val="322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a16="http://schemas.microsoft.com/office/drawing/2014/main" id="{4D339E86-F901-43A3-8EE8-15330E951816}"/>
              </a:ext>
            </a:extLst>
          </p:cNvPr>
          <p:cNvSpPr txBox="1"/>
          <p:nvPr/>
        </p:nvSpPr>
        <p:spPr>
          <a:xfrm>
            <a:off x="1990973" y="2505670"/>
            <a:ext cx="48029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LUYỆN ĐỌC  LẠI</a:t>
            </a:r>
          </a:p>
        </p:txBody>
      </p:sp>
      <p:pic>
        <p:nvPicPr>
          <p:cNvPr id="6" name="Picture 5">
            <a:extLst>
              <a:ext uri="{FF2B5EF4-FFF2-40B4-BE49-F238E27FC236}">
                <a16:creationId xmlns:a16="http://schemas.microsoft.com/office/drawing/2014/main"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a16="http://schemas.microsoft.com/office/drawing/2014/main"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Tree>
    <p:extLst>
      <p:ext uri="{BB962C8B-B14F-4D97-AF65-F5344CB8AC3E}">
        <p14:creationId xmlns:p14="http://schemas.microsoft.com/office/powerpoint/2010/main" val="40662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25" name="TextBox 24">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GIỌNG ĐỌC</a:t>
              </a:r>
            </a:p>
          </p:txBody>
        </p:sp>
      </p:grpSp>
      <p:sp>
        <p:nvSpPr>
          <p:cNvPr id="26" name="Rectangle 25"/>
          <p:cNvSpPr/>
          <p:nvPr/>
        </p:nvSpPr>
        <p:spPr>
          <a:xfrm>
            <a:off x="5068388" y="2586413"/>
            <a:ext cx="6866437" cy="2308324"/>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Diễn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nhấn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giọng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ở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những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từ</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ngữ</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giàu</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sức</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tả</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DBEFF9">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440524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8264"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85"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 y="4800436"/>
            <a:ext cx="1500544" cy="2057564"/>
          </a:xfrm>
          <a:prstGeom prst="rect">
            <a:avLst/>
          </a:prstGeom>
        </p:spPr>
      </p:pic>
      <p:sp>
        <p:nvSpPr>
          <p:cNvPr id="14" name="TextBox 13">
            <a:extLst>
              <a:ext uri="{FF2B5EF4-FFF2-40B4-BE49-F238E27FC236}">
                <a16:creationId xmlns:a16="http://schemas.microsoft.com/office/drawing/2014/main" id="{EA368E21-218A-4A03-83BE-069CA1E4855A}"/>
              </a:ext>
            </a:extLst>
          </p:cNvPr>
          <p:cNvSpPr txBox="1"/>
          <p:nvPr/>
        </p:nvSpPr>
        <p:spPr>
          <a:xfrm>
            <a:off x="2994189" y="2040793"/>
            <a:ext cx="6203622" cy="1938992"/>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TẠM BIỆT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VÀ HẸN GẶP LẠI</a:t>
            </a:r>
          </a:p>
        </p:txBody>
      </p:sp>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1" name="图片 5">
            <a:extLst>
              <a:ext uri="{FF2B5EF4-FFF2-40B4-BE49-F238E27FC236}">
                <a16:creationId xmlns:a16="http://schemas.microsoft.com/office/drawing/2014/main" id="{2A43648C-77BE-4633-8473-219E7C2D53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106" y="-70269"/>
            <a:ext cx="1387879" cy="1683657"/>
          </a:xfrm>
          <a:prstGeom prst="rect">
            <a:avLst/>
          </a:prstGeom>
        </p:spPr>
      </p:pic>
    </p:spTree>
    <p:extLst>
      <p:ext uri="{BB962C8B-B14F-4D97-AF65-F5344CB8AC3E}">
        <p14:creationId xmlns:p14="http://schemas.microsoft.com/office/powerpoint/2010/main" val="3384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a16="http://schemas.microsoft.com/office/drawing/2014/main" id="{EA368E21-218A-4A03-83BE-069CA1E4855A}"/>
              </a:ext>
            </a:extLst>
          </p:cNvPr>
          <p:cNvSpPr txBox="1"/>
          <p:nvPr/>
        </p:nvSpPr>
        <p:spPr>
          <a:xfrm>
            <a:off x="3963490" y="246019"/>
            <a:ext cx="4426213" cy="110799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KHỞI ĐỘNG</a:t>
            </a:r>
          </a:p>
        </p:txBody>
      </p:sp>
      <p:pic>
        <p:nvPicPr>
          <p:cNvPr id="10" name="图片 11">
            <a:extLst>
              <a:ext uri="{FF2B5EF4-FFF2-40B4-BE49-F238E27FC236}">
                <a16:creationId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Tree>
    <p:extLst>
      <p:ext uri="{BB962C8B-B14F-4D97-AF65-F5344CB8AC3E}">
        <p14:creationId xmlns:p14="http://schemas.microsoft.com/office/powerpoint/2010/main" val="33369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a16="http://schemas.microsoft.com/office/drawing/2014/main"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1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grpSp>
        <p:nvGrpSpPr>
          <p:cNvPr id="2" name="Group 1"/>
          <p:cNvGrpSpPr/>
          <p:nvPr/>
        </p:nvGrpSpPr>
        <p:grpSpPr>
          <a:xfrm>
            <a:off x="4340591" y="0"/>
            <a:ext cx="6054360" cy="3195544"/>
            <a:chOff x="5731240" y="648873"/>
            <a:chExt cx="6965221" cy="3195544"/>
          </a:xfrm>
        </p:grpSpPr>
        <p:pic>
          <p:nvPicPr>
            <p:cNvPr id="9"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731240" y="648873"/>
              <a:ext cx="6965221" cy="3195544"/>
            </a:xfrm>
            <a:prstGeom prst="rect">
              <a:avLst/>
            </a:prstGeom>
          </p:spPr>
        </p:pic>
        <p:sp>
          <p:nvSpPr>
            <p:cNvPr id="10" name="Speech Bubble: Rectangle with Corners Rounded 4">
              <a:extLst>
                <a:ext uri="{FF2B5EF4-FFF2-40B4-BE49-F238E27FC236}">
                  <a16:creationId xmlns:a16="http://schemas.microsoft.com/office/drawing/2014/main" id="{F05EBE59-6458-40F2-9EFF-212C108A6CD2}"/>
                </a:ext>
              </a:extLst>
            </p:cNvPr>
            <p:cNvSpPr/>
            <p:nvPr/>
          </p:nvSpPr>
          <p:spPr>
            <a:xfrm>
              <a:off x="6258415" y="1001240"/>
              <a:ext cx="5910871"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7406D">
                      <a:lumMod val="50000"/>
                    </a:srgbClr>
                  </a:solidFill>
                  <a:latin typeface="iCiel Cadena" panose="02000503000000020004" pitchFamily="50" charset="0"/>
                </a:rPr>
                <a:t>N</a:t>
              </a:r>
              <a:r>
                <a:rPr kumimoji="0" lang="vi-VN" sz="4000" b="0" i="0" u="none" strike="noStrike" kern="1200" cap="none" spc="0" normalizeH="0" baseline="0" noProof="0" dirty="0">
                  <a:ln>
                    <a:noFill/>
                  </a:ln>
                  <a:solidFill>
                    <a:srgbClr val="17406D">
                      <a:lumMod val="50000"/>
                    </a:srgbClr>
                  </a:solidFill>
                  <a:effectLst/>
                  <a:uLnTx/>
                  <a:uFillTx/>
                  <a:latin typeface="iCiel Cadena" panose="02000503000000020004" pitchFamily="50" charset="0"/>
                  <a:cs typeface="+mn-cs"/>
                </a:rPr>
                <a:t>êu cảm xúc của em khi nghe bài hát</a:t>
              </a:r>
            </a:p>
          </p:txBody>
        </p:sp>
      </p:grpSp>
      <p:pic>
        <p:nvPicPr>
          <p:cNvPr id="3" name="Picture 2">
            <a:extLst>
              <a:ext uri="{FF2B5EF4-FFF2-40B4-BE49-F238E27FC236}">
                <a16:creationId xmlns:a16="http://schemas.microsoft.com/office/drawing/2014/main"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Tree>
    <p:extLst>
      <p:ext uri="{BB962C8B-B14F-4D97-AF65-F5344CB8AC3E}">
        <p14:creationId xmlns:p14="http://schemas.microsoft.com/office/powerpoint/2010/main" val="3776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a16="http://schemas.microsoft.com/office/drawing/2014/main"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a16="http://schemas.microsoft.com/office/drawing/2014/main"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Tree>
    <p:extLst>
      <p:ext uri="{BB962C8B-B14F-4D97-AF65-F5344CB8AC3E}">
        <p14:creationId xmlns:p14="http://schemas.microsoft.com/office/powerpoint/2010/main" val="7922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1" y="624254"/>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TextBox 28"/>
          <p:cNvSpPr txBox="1"/>
          <p:nvPr/>
        </p:nvSpPr>
        <p:spPr>
          <a:xfrm>
            <a:off x="4436745" y="4780915"/>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 name="TextBox 28"/>
          <p:cNvSpPr txBox="1"/>
          <p:nvPr/>
        </p:nvSpPr>
        <p:spPr>
          <a:xfrm>
            <a:off x="8503285" y="163449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5" name="TextBox 28"/>
          <p:cNvSpPr txBox="1"/>
          <p:nvPr/>
        </p:nvSpPr>
        <p:spPr>
          <a:xfrm>
            <a:off x="756920" y="1541780"/>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221855" y="1954530"/>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796873" y="2011912"/>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89227" y="3822789"/>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300" y="201295"/>
            <a:ext cx="4821555" cy="993775"/>
          </a:xfrm>
          <a:prstGeom prst="rect">
            <a:avLst/>
          </a:prstGeom>
        </p:spPr>
      </p:pic>
      <p:pic>
        <p:nvPicPr>
          <p:cNvPr id="10" name="Picture 2" descr="Cute girl read book cartoon character illustration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638553" y="733792"/>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ppt_y-#ppt_h/2"/>
                                          </p:val>
                                        </p:tav>
                                        <p:tav tm="100000">
                                          <p:val>
                                            <p:strVal val="#ppt_y"/>
                                          </p:val>
                                        </p:tav>
                                      </p:tavLst>
                                    </p:anim>
                                    <p:anim calcmode="lin" valueType="num">
                                      <p:cBhvr additive="base">
                                        <p:cTn id="9" dur="500" fill="hold"/>
                                        <p:tgtEl>
                                          <p:spTgt spid="9"/>
                                        </p:tgtEl>
                                        <p:attrNameLst>
                                          <p:attrName>ppt_w</p:attrName>
                                        </p:attrNameLst>
                                      </p:cBhvr>
                                      <p:tavLst>
                                        <p:tav tm="0">
                                          <p:val>
                                            <p:strVal val="#ppt_w"/>
                                          </p:val>
                                        </p:tav>
                                        <p:tav tm="100000">
                                          <p:val>
                                            <p:strVal val="#ppt_w"/>
                                          </p:val>
                                        </p:tav>
                                      </p:tavLst>
                                    </p:anim>
                                    <p:anim calcmode="lin" valueType="num">
                                      <p:cBhvr additive="base">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1000"/>
                            </p:stCondLst>
                            <p:childTnLst>
                              <p:par>
                                <p:cTn id="23" presetID="53" presetClass="entr" presetSubtype="528" fill="hold" grpId="1"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2000"/>
                            </p:stCondLst>
                            <p:childTnLst>
                              <p:par>
                                <p:cTn id="35" presetID="53" presetClass="entr" presetSubtype="528" fill="hold" grpId="1"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anim calcmode="lin" valueType="num">
                                      <p:cBhvr>
                                        <p:cTn id="40" dur="500" fill="hold"/>
                                        <p:tgtEl>
                                          <p:spTgt spid="3"/>
                                        </p:tgtEl>
                                        <p:attrNameLst>
                                          <p:attrName>ppt_x</p:attrName>
                                        </p:attrNameLst>
                                      </p:cBhvr>
                                      <p:tavLst>
                                        <p:tav tm="0">
                                          <p:val>
                                            <p:fltVal val="0.5"/>
                                          </p:val>
                                        </p:tav>
                                        <p:tav tm="100000">
                                          <p:val>
                                            <p:strVal val="#ppt_x"/>
                                          </p:val>
                                        </p:tav>
                                      </p:tavLst>
                                    </p:anim>
                                    <p:anim calcmode="lin" valueType="num">
                                      <p:cBhvr>
                                        <p:cTn id="41" dur="500" fill="hold"/>
                                        <p:tgtEl>
                                          <p:spTgt spid="3"/>
                                        </p:tgtEl>
                                        <p:attrNameLst>
                                          <p:attrName>ppt_y</p:attrName>
                                        </p:attrNameLst>
                                      </p:cBhvr>
                                      <p:tavLst>
                                        <p:tav tm="0">
                                          <p:val>
                                            <p:fltVal val="0.5"/>
                                          </p:val>
                                        </p:tav>
                                        <p:tav tm="100000">
                                          <p:val>
                                            <p:strVal val="#ppt_y"/>
                                          </p:val>
                                        </p:tav>
                                      </p:tavLst>
                                    </p:anim>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3000"/>
                            </p:stCondLst>
                            <p:childTnLst>
                              <p:par>
                                <p:cTn id="47" presetID="53" presetClass="entr" presetSubtype="528" fill="hold" grpId="1"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21197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E20386-410B-2177-6227-B127FBD99083}"/>
              </a:ext>
            </a:extLst>
          </p:cNvPr>
          <p:cNvGrpSpPr/>
          <p:nvPr/>
        </p:nvGrpSpPr>
        <p:grpSpPr>
          <a:xfrm>
            <a:off x="4032283" y="-399246"/>
            <a:ext cx="4272061" cy="2292439"/>
            <a:chOff x="-412517" y="-1"/>
            <a:chExt cx="4272061" cy="2292439"/>
          </a:xfrm>
        </p:grpSpPr>
        <p:pic>
          <p:nvPicPr>
            <p:cNvPr id="7" name="Picture 6">
              <a:extLst>
                <a:ext uri="{FF2B5EF4-FFF2-40B4-BE49-F238E27FC236}">
                  <a16:creationId xmlns:a16="http://schemas.microsoft.com/office/drawing/2014/main"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a16="http://schemas.microsoft.com/office/drawing/2014/main" id="{1B8F7743-FBAF-BCA1-C954-0F3516E0336D}"/>
                </a:ext>
              </a:extLst>
            </p:cNvPr>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A0DE7259-7715-880D-E008-CDEEB5675AEA}"/>
              </a:ext>
            </a:extLst>
          </p:cNvPr>
          <p:cNvGrpSpPr/>
          <p:nvPr/>
        </p:nvGrpSpPr>
        <p:grpSpPr>
          <a:xfrm>
            <a:off x="2162175" y="937831"/>
            <a:ext cx="3657599" cy="3448032"/>
            <a:chOff x="-103030" y="1038045"/>
            <a:chExt cx="3657599" cy="3448032"/>
          </a:xfrm>
        </p:grpSpPr>
        <p:pic>
          <p:nvPicPr>
            <p:cNvPr id="10" name="Picture 9">
              <a:extLst>
                <a:ext uri="{FF2B5EF4-FFF2-40B4-BE49-F238E27FC236}">
                  <a16:creationId xmlns:a16="http://schemas.microsoft.com/office/drawing/2014/main" id="{ADDAFEA3-63E2-1434-C29D-D58DE73521AC}"/>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11" name="TextBox 10">
              <a:extLst>
                <a:ext uri="{FF2B5EF4-FFF2-40B4-BE49-F238E27FC236}">
                  <a16:creationId xmlns:a16="http://schemas.microsoft.com/office/drawing/2014/main" id="{3294F461-45A0-F072-EEA6-EA58D931FB94}"/>
                </a:ext>
              </a:extLst>
            </p:cNvPr>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A318C70C-40D9-F658-C806-B665026D3F5B}"/>
              </a:ext>
            </a:extLst>
          </p:cNvPr>
          <p:cNvGrpSpPr/>
          <p:nvPr/>
        </p:nvGrpSpPr>
        <p:grpSpPr>
          <a:xfrm>
            <a:off x="6222344" y="1114624"/>
            <a:ext cx="3657599" cy="3448032"/>
            <a:chOff x="4223602" y="1205470"/>
            <a:chExt cx="3657599" cy="3448032"/>
          </a:xfrm>
        </p:grpSpPr>
        <p:pic>
          <p:nvPicPr>
            <p:cNvPr id="13" name="Picture 12">
              <a:extLst>
                <a:ext uri="{FF2B5EF4-FFF2-40B4-BE49-F238E27FC236}">
                  <a16:creationId xmlns:a16="http://schemas.microsoft.com/office/drawing/2014/main" id="{72C848E5-158F-0F63-FEB2-F6952BEBB1D3}"/>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4" name="TextBox 13">
              <a:extLst>
                <a:ext uri="{FF2B5EF4-FFF2-40B4-BE49-F238E27FC236}">
                  <a16:creationId xmlns:a16="http://schemas.microsoft.com/office/drawing/2014/main" id="{A26362ED-8D6C-3C06-9300-94C0C1D648AB}"/>
                </a:ext>
              </a:extLst>
            </p:cNvPr>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trượt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DF1F51F1-EB36-89B2-1AD0-C1B85BCB2FEA}"/>
              </a:ext>
            </a:extLst>
          </p:cNvPr>
          <p:cNvGrpSpPr/>
          <p:nvPr/>
        </p:nvGrpSpPr>
        <p:grpSpPr>
          <a:xfrm>
            <a:off x="258636" y="3684757"/>
            <a:ext cx="3657600" cy="3448032"/>
            <a:chOff x="2287461" y="3646657"/>
            <a:chExt cx="3657600" cy="3448032"/>
          </a:xfrm>
        </p:grpSpPr>
        <p:pic>
          <p:nvPicPr>
            <p:cNvPr id="17" name="Picture 16">
              <a:extLst>
                <a:ext uri="{FF2B5EF4-FFF2-40B4-BE49-F238E27FC236}">
                  <a16:creationId xmlns:a16="http://schemas.microsoft.com/office/drawing/2014/main" id="{EF5937E2-BA96-6A51-E039-06A44B7295DE}"/>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8" name="TextBox 17">
              <a:extLst>
                <a:ext uri="{FF2B5EF4-FFF2-40B4-BE49-F238E27FC236}">
                  <a16:creationId xmlns:a16="http://schemas.microsoft.com/office/drawing/2014/main" id="{3440B294-4E4F-28A7-1FC9-5229EA549C69}"/>
                </a:ext>
              </a:extLst>
            </p:cNvPr>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suýt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80EBA75-B9B0-B3F9-3082-0EEB530D0630}"/>
              </a:ext>
            </a:extLst>
          </p:cNvPr>
          <p:cNvGrpSpPr/>
          <p:nvPr/>
        </p:nvGrpSpPr>
        <p:grpSpPr>
          <a:xfrm>
            <a:off x="4584011" y="4124304"/>
            <a:ext cx="3657599" cy="2839252"/>
            <a:chOff x="7793936" y="3981429"/>
            <a:chExt cx="3657599" cy="2839252"/>
          </a:xfrm>
        </p:grpSpPr>
        <p:pic>
          <p:nvPicPr>
            <p:cNvPr id="20" name="Picture 19">
              <a:extLst>
                <a:ext uri="{FF2B5EF4-FFF2-40B4-BE49-F238E27FC236}">
                  <a16:creationId xmlns:a16="http://schemas.microsoft.com/office/drawing/2014/main" id="{6E036304-9DD6-E906-8BCA-AF538FF827E1}"/>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a16="http://schemas.microsoft.com/office/drawing/2014/main" id="{E825C53C-B93E-4605-63F3-9548A36285BD}"/>
                </a:ext>
              </a:extLst>
            </p:cNvPr>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trơn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A81F2108-C442-082B-0C13-792A064DD32C}"/>
              </a:ext>
            </a:extLst>
          </p:cNvPr>
          <p:cNvGrpSpPr/>
          <p:nvPr/>
        </p:nvGrpSpPr>
        <p:grpSpPr>
          <a:xfrm>
            <a:off x="7886700" y="3409968"/>
            <a:ext cx="4229100" cy="3448032"/>
            <a:chOff x="-103030" y="1038045"/>
            <a:chExt cx="3657599" cy="3448032"/>
          </a:xfrm>
        </p:grpSpPr>
        <p:pic>
          <p:nvPicPr>
            <p:cNvPr id="33" name="Picture 32">
              <a:extLst>
                <a:ext uri="{FF2B5EF4-FFF2-40B4-BE49-F238E27FC236}">
                  <a16:creationId xmlns:a16="http://schemas.microsoft.com/office/drawing/2014/main" id="{8C374339-4E72-5853-8215-4E95BC2DA476}"/>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34" name="TextBox 33">
              <a:extLst>
                <a:ext uri="{FF2B5EF4-FFF2-40B4-BE49-F238E27FC236}">
                  <a16:creationId xmlns:a16="http://schemas.microsoft.com/office/drawing/2014/main" id="{003B0A6E-C278-0D38-1C98-8AB7EAF7541A}"/>
                </a:ext>
              </a:extLst>
            </p:cNvPr>
            <p:cNvSpPr txBox="1"/>
            <p:nvPr/>
          </p:nvSpPr>
          <p:spPr>
            <a:xfrm>
              <a:off x="893748" y="3503054"/>
              <a:ext cx="2274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sẩy</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5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2275</Words>
  <Application>Microsoft Office PowerPoint</Application>
  <PresentationFormat>Widescreen</PresentationFormat>
  <Paragraphs>175</Paragraphs>
  <Slides>29</Slides>
  <Notes>18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Bubblegum Sans</vt:lpstr>
      <vt:lpstr>等线</vt:lpstr>
      <vt:lpstr>iCiel Pony</vt:lpstr>
      <vt:lpstr>字魂73号-江南手书</vt:lpstr>
      <vt:lpstr>Arial</vt:lpstr>
      <vt:lpstr>Arial-Rounded</vt:lpstr>
      <vt:lpstr>Calibri</vt:lpstr>
      <vt:lpstr>iCiel Cadena</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2023-02-01T08:38:48Z</dcterms:created>
  <dcterms:modified xsi:type="dcterms:W3CDTF">2023-02-04T13:55:46Z</dcterms:modified>
</cp:coreProperties>
</file>