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1" r:id="rId2"/>
    <p:sldMasterId id="2147483703" r:id="rId3"/>
  </p:sldMasterIdLst>
  <p:notesMasterIdLst>
    <p:notesMasterId r:id="rId27"/>
  </p:notesMasterIdLst>
  <p:sldIdLst>
    <p:sldId id="257" r:id="rId4"/>
    <p:sldId id="263" r:id="rId5"/>
    <p:sldId id="334" r:id="rId6"/>
    <p:sldId id="922" r:id="rId7"/>
    <p:sldId id="865" r:id="rId8"/>
    <p:sldId id="866" r:id="rId9"/>
    <p:sldId id="910" r:id="rId10"/>
    <p:sldId id="929" r:id="rId11"/>
    <p:sldId id="927" r:id="rId12"/>
    <p:sldId id="928" r:id="rId13"/>
    <p:sldId id="923" r:id="rId14"/>
    <p:sldId id="925" r:id="rId15"/>
    <p:sldId id="924" r:id="rId16"/>
    <p:sldId id="930" r:id="rId17"/>
    <p:sldId id="915" r:id="rId18"/>
    <p:sldId id="931" r:id="rId19"/>
    <p:sldId id="296" r:id="rId20"/>
    <p:sldId id="894" r:id="rId21"/>
    <p:sldId id="881" r:id="rId22"/>
    <p:sldId id="896" r:id="rId23"/>
    <p:sldId id="902" r:id="rId24"/>
    <p:sldId id="451" r:id="rId25"/>
    <p:sldId id="35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30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1349" autoAdjust="0"/>
  </p:normalViewPr>
  <p:slideViewPr>
    <p:cSldViewPr snapToGrid="0">
      <p:cViewPr varScale="1">
        <p:scale>
          <a:sx n="51" d="100"/>
          <a:sy n="51" d="100"/>
        </p:scale>
        <p:origin x="1256" y="-8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A4A612-7418-464A-9EE4-9CE3B2BBCC64}" type="datetimeFigureOut">
              <a:rPr lang="en-US" smtClean="0"/>
              <a:t>5/13/2025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1CFC1B-1FBC-4EC9-A3C3-FB74639B568E}" type="slidenum">
              <a:rPr lang="en-US" smtClean="0"/>
              <a:t>‹#›</a:t>
            </a:fld>
            <a:endParaRPr lang="en-US"/>
          </a:p>
        </p:txBody>
      </p:sp>
    </p:spTree>
    <p:extLst>
      <p:ext uri="{BB962C8B-B14F-4D97-AF65-F5344CB8AC3E}">
        <p14:creationId xmlns:p14="http://schemas.microsoft.com/office/powerpoint/2010/main" val="2509551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5 BAO LÌ XÌ tương ứng với 5 bài tập – 5 thử thách trong tiết học ngày hôm nay</a:t>
            </a:r>
          </a:p>
          <a:p>
            <a:r>
              <a:rPr lang="en-US"/>
              <a:t>Chúng ta cùng nỗ lực chinh phục các thử thách để nhận quà nhé!</a:t>
            </a:r>
          </a:p>
          <a:p>
            <a:r>
              <a:rPr lang="en-US"/>
              <a:t>GV nhập vào lần lần các bao lì xì để đến từng bài tập</a:t>
            </a:r>
          </a:p>
          <a:p>
            <a:r>
              <a:rPr lang="en-US"/>
              <a:t>1. Cả lớp tặng bạn ấy 1 nút like</a:t>
            </a:r>
          </a:p>
          <a:p>
            <a:r>
              <a:rPr lang="en-US"/>
              <a:t>Sau khi qua 5 bài tập, GV bấm vào mũi tên để tới phần dặn dò</a:t>
            </a:r>
          </a:p>
        </p:txBody>
      </p:sp>
    </p:spTree>
    <p:extLst>
      <p:ext uri="{BB962C8B-B14F-4D97-AF65-F5344CB8AC3E}">
        <p14:creationId xmlns:p14="http://schemas.microsoft.com/office/powerpoint/2010/main" val="177088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7"/>
        <p:cNvGrpSpPr/>
        <p:nvPr/>
      </p:nvGrpSpPr>
      <p:grpSpPr>
        <a:xfrm>
          <a:off x="0" y="0"/>
          <a:ext cx="0" cy="0"/>
          <a:chOff x="0" y="0"/>
          <a:chExt cx="0" cy="0"/>
        </a:xfrm>
      </p:grpSpPr>
      <p:sp>
        <p:nvSpPr>
          <p:cNvPr id="4718" name="Google Shape;4718;ga0af79d06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9" name="Google Shape;4719;ga0af79d06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a:p>
        </p:txBody>
      </p:sp>
    </p:spTree>
    <p:extLst>
      <p:ext uri="{BB962C8B-B14F-4D97-AF65-F5344CB8AC3E}">
        <p14:creationId xmlns:p14="http://schemas.microsoft.com/office/powerpoint/2010/main" val="3971181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7"/>
        <p:cNvGrpSpPr/>
        <p:nvPr/>
      </p:nvGrpSpPr>
      <p:grpSpPr>
        <a:xfrm>
          <a:off x="0" y="0"/>
          <a:ext cx="0" cy="0"/>
          <a:chOff x="0" y="0"/>
          <a:chExt cx="0" cy="0"/>
        </a:xfrm>
      </p:grpSpPr>
      <p:sp>
        <p:nvSpPr>
          <p:cNvPr id="4718" name="Google Shape;4718;ga0af79d06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9" name="Google Shape;4719;ga0af79d06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a:p>
        </p:txBody>
      </p:sp>
    </p:spTree>
    <p:extLst>
      <p:ext uri="{BB962C8B-B14F-4D97-AF65-F5344CB8AC3E}">
        <p14:creationId xmlns:p14="http://schemas.microsoft.com/office/powerpoint/2010/main" val="2597563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7"/>
        <p:cNvGrpSpPr/>
        <p:nvPr/>
      </p:nvGrpSpPr>
      <p:grpSpPr>
        <a:xfrm>
          <a:off x="0" y="0"/>
          <a:ext cx="0" cy="0"/>
          <a:chOff x="0" y="0"/>
          <a:chExt cx="0" cy="0"/>
        </a:xfrm>
      </p:grpSpPr>
      <p:sp>
        <p:nvSpPr>
          <p:cNvPr id="4718" name="Google Shape;4718;ga0af79d06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9" name="Google Shape;4719;ga0af79d06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a:p>
        </p:txBody>
      </p:sp>
    </p:spTree>
    <p:extLst>
      <p:ext uri="{BB962C8B-B14F-4D97-AF65-F5344CB8AC3E}">
        <p14:creationId xmlns:p14="http://schemas.microsoft.com/office/powerpoint/2010/main" val="3802646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7"/>
        <p:cNvGrpSpPr/>
        <p:nvPr/>
      </p:nvGrpSpPr>
      <p:grpSpPr>
        <a:xfrm>
          <a:off x="0" y="0"/>
          <a:ext cx="0" cy="0"/>
          <a:chOff x="0" y="0"/>
          <a:chExt cx="0" cy="0"/>
        </a:xfrm>
      </p:grpSpPr>
      <p:sp>
        <p:nvSpPr>
          <p:cNvPr id="4718" name="Google Shape;4718;ga0af79d06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9" name="Google Shape;4719;ga0af79d06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2140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5/13/2025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028708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column text 6" userDrawn="1">
  <p:cSld name="One column text 6">
    <p:bg>
      <p:bgPr>
        <a:solidFill>
          <a:schemeClr val="accent4"/>
        </a:solidFill>
        <a:effectLst/>
      </p:bgPr>
    </p:bg>
    <p:spTree>
      <p:nvGrpSpPr>
        <p:cNvPr id="1" name="Shape 2077"/>
        <p:cNvGrpSpPr/>
        <p:nvPr/>
      </p:nvGrpSpPr>
      <p:grpSpPr>
        <a:xfrm>
          <a:off x="0" y="0"/>
          <a:ext cx="0" cy="0"/>
          <a:chOff x="0" y="0"/>
          <a:chExt cx="0" cy="0"/>
        </a:xfrm>
      </p:grpSpPr>
      <p:sp>
        <p:nvSpPr>
          <p:cNvPr id="2078" name="Google Shape;2078;p26"/>
          <p:cNvSpPr/>
          <p:nvPr/>
        </p:nvSpPr>
        <p:spPr>
          <a:xfrm>
            <a:off x="365201" y="356000"/>
            <a:ext cx="11461600" cy="6146000"/>
          </a:xfrm>
          <a:prstGeom prst="rect">
            <a:avLst/>
          </a:pr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081" name="Google Shape;2081;p26"/>
          <p:cNvGrpSpPr/>
          <p:nvPr/>
        </p:nvGrpSpPr>
        <p:grpSpPr>
          <a:xfrm>
            <a:off x="861879" y="482667"/>
            <a:ext cx="10796462" cy="5630428"/>
            <a:chOff x="602689" y="390842"/>
            <a:chExt cx="8097346" cy="4222821"/>
          </a:xfrm>
        </p:grpSpPr>
        <p:sp>
          <p:nvSpPr>
            <p:cNvPr id="2082" name="Google Shape;2082;p26"/>
            <p:cNvSpPr/>
            <p:nvPr/>
          </p:nvSpPr>
          <p:spPr>
            <a:xfrm>
              <a:off x="8352065" y="3619459"/>
              <a:ext cx="347970" cy="347970"/>
            </a:xfrm>
            <a:custGeom>
              <a:avLst/>
              <a:gdLst/>
              <a:ahLst/>
              <a:cxnLst/>
              <a:rect l="l" t="t" r="r" b="b"/>
              <a:pathLst>
                <a:path w="14213" h="14213" extrusionOk="0">
                  <a:moveTo>
                    <a:pt x="7118" y="0"/>
                  </a:moveTo>
                  <a:cubicBezTo>
                    <a:pt x="3229" y="0"/>
                    <a:pt x="0" y="3116"/>
                    <a:pt x="0" y="7095"/>
                  </a:cubicBezTo>
                  <a:cubicBezTo>
                    <a:pt x="0" y="10984"/>
                    <a:pt x="3229" y="14213"/>
                    <a:pt x="7118" y="14213"/>
                  </a:cubicBezTo>
                  <a:cubicBezTo>
                    <a:pt x="11097" y="14213"/>
                    <a:pt x="14213" y="10984"/>
                    <a:pt x="14213" y="7095"/>
                  </a:cubicBezTo>
                  <a:cubicBezTo>
                    <a:pt x="14213" y="3116"/>
                    <a:pt x="11097" y="0"/>
                    <a:pt x="71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3" name="Google Shape;2083;p26"/>
            <p:cNvSpPr/>
            <p:nvPr/>
          </p:nvSpPr>
          <p:spPr>
            <a:xfrm>
              <a:off x="6524147" y="3571409"/>
              <a:ext cx="252782" cy="252757"/>
            </a:xfrm>
            <a:custGeom>
              <a:avLst/>
              <a:gdLst/>
              <a:ahLst/>
              <a:cxnLst/>
              <a:rect l="l" t="t" r="r" b="b"/>
              <a:pathLst>
                <a:path w="10325" h="10324" extrusionOk="0">
                  <a:moveTo>
                    <a:pt x="5208" y="0"/>
                  </a:moveTo>
                  <a:cubicBezTo>
                    <a:pt x="2365" y="0"/>
                    <a:pt x="0" y="2274"/>
                    <a:pt x="0" y="5117"/>
                  </a:cubicBezTo>
                  <a:cubicBezTo>
                    <a:pt x="0" y="7959"/>
                    <a:pt x="2365" y="10324"/>
                    <a:pt x="5208" y="10324"/>
                  </a:cubicBezTo>
                  <a:cubicBezTo>
                    <a:pt x="8050" y="10324"/>
                    <a:pt x="10324" y="7959"/>
                    <a:pt x="10324" y="5117"/>
                  </a:cubicBezTo>
                  <a:cubicBezTo>
                    <a:pt x="10324" y="2274"/>
                    <a:pt x="8050" y="0"/>
                    <a:pt x="5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4" name="Google Shape;2084;p26"/>
            <p:cNvSpPr/>
            <p:nvPr/>
          </p:nvSpPr>
          <p:spPr>
            <a:xfrm>
              <a:off x="5444908" y="3410952"/>
              <a:ext cx="69628" cy="69604"/>
            </a:xfrm>
            <a:custGeom>
              <a:avLst/>
              <a:gdLst/>
              <a:ahLst/>
              <a:cxnLst/>
              <a:rect l="l" t="t" r="r" b="b"/>
              <a:pathLst>
                <a:path w="2844" h="2843" extrusionOk="0">
                  <a:moveTo>
                    <a:pt x="1433" y="0"/>
                  </a:moveTo>
                  <a:cubicBezTo>
                    <a:pt x="683" y="0"/>
                    <a:pt x="1" y="569"/>
                    <a:pt x="1" y="1410"/>
                  </a:cubicBezTo>
                  <a:cubicBezTo>
                    <a:pt x="1" y="2161"/>
                    <a:pt x="683" y="2843"/>
                    <a:pt x="1433" y="2843"/>
                  </a:cubicBezTo>
                  <a:cubicBezTo>
                    <a:pt x="2184" y="2843"/>
                    <a:pt x="2843" y="2161"/>
                    <a:pt x="2843" y="1410"/>
                  </a:cubicBezTo>
                  <a:cubicBezTo>
                    <a:pt x="2843" y="569"/>
                    <a:pt x="2184" y="0"/>
                    <a:pt x="1433" y="0"/>
                  </a:cubicBezTo>
                  <a:close/>
                </a:path>
              </a:pathLst>
            </a:custGeom>
            <a:solidFill>
              <a:srgbClr val="8DFF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5" name="Google Shape;2085;p26"/>
            <p:cNvSpPr/>
            <p:nvPr/>
          </p:nvSpPr>
          <p:spPr>
            <a:xfrm>
              <a:off x="1355719" y="2459513"/>
              <a:ext cx="66837" cy="69604"/>
            </a:xfrm>
            <a:custGeom>
              <a:avLst/>
              <a:gdLst/>
              <a:ahLst/>
              <a:cxnLst/>
              <a:rect l="l" t="t" r="r" b="b"/>
              <a:pathLst>
                <a:path w="2730" h="2843" extrusionOk="0">
                  <a:moveTo>
                    <a:pt x="1320" y="0"/>
                  </a:moveTo>
                  <a:cubicBezTo>
                    <a:pt x="569" y="0"/>
                    <a:pt x="1" y="660"/>
                    <a:pt x="1" y="1433"/>
                  </a:cubicBezTo>
                  <a:cubicBezTo>
                    <a:pt x="1" y="2274"/>
                    <a:pt x="569" y="2843"/>
                    <a:pt x="1320" y="2843"/>
                  </a:cubicBezTo>
                  <a:cubicBezTo>
                    <a:pt x="2161" y="2843"/>
                    <a:pt x="2730" y="2274"/>
                    <a:pt x="2730" y="1433"/>
                  </a:cubicBezTo>
                  <a:cubicBezTo>
                    <a:pt x="2730" y="660"/>
                    <a:pt x="2161" y="0"/>
                    <a:pt x="13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6" name="Google Shape;2086;p26"/>
            <p:cNvSpPr/>
            <p:nvPr/>
          </p:nvSpPr>
          <p:spPr>
            <a:xfrm>
              <a:off x="2617278" y="2264657"/>
              <a:ext cx="69628" cy="69604"/>
            </a:xfrm>
            <a:custGeom>
              <a:avLst/>
              <a:gdLst/>
              <a:ahLst/>
              <a:cxnLst/>
              <a:rect l="l" t="t" r="r" b="b"/>
              <a:pathLst>
                <a:path w="2844" h="2843" extrusionOk="0">
                  <a:moveTo>
                    <a:pt x="1433" y="0"/>
                  </a:moveTo>
                  <a:cubicBezTo>
                    <a:pt x="660" y="0"/>
                    <a:pt x="1" y="660"/>
                    <a:pt x="1" y="1433"/>
                  </a:cubicBezTo>
                  <a:cubicBezTo>
                    <a:pt x="1" y="2183"/>
                    <a:pt x="660" y="2843"/>
                    <a:pt x="1433" y="2843"/>
                  </a:cubicBezTo>
                  <a:cubicBezTo>
                    <a:pt x="2184" y="2843"/>
                    <a:pt x="2843" y="2183"/>
                    <a:pt x="2843" y="1433"/>
                  </a:cubicBezTo>
                  <a:cubicBezTo>
                    <a:pt x="2843" y="660"/>
                    <a:pt x="2184" y="0"/>
                    <a:pt x="14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7" name="Google Shape;2087;p26"/>
            <p:cNvSpPr/>
            <p:nvPr/>
          </p:nvSpPr>
          <p:spPr>
            <a:xfrm>
              <a:off x="677030" y="4316911"/>
              <a:ext cx="296777" cy="296752"/>
            </a:xfrm>
            <a:custGeom>
              <a:avLst/>
              <a:gdLst/>
              <a:ahLst/>
              <a:cxnLst/>
              <a:rect l="l" t="t" r="r" b="b"/>
              <a:pathLst>
                <a:path w="12122" h="12121" extrusionOk="0">
                  <a:moveTo>
                    <a:pt x="6073" y="1"/>
                  </a:moveTo>
                  <a:cubicBezTo>
                    <a:pt x="2753" y="1"/>
                    <a:pt x="1" y="2752"/>
                    <a:pt x="1" y="6072"/>
                  </a:cubicBezTo>
                  <a:cubicBezTo>
                    <a:pt x="1" y="9392"/>
                    <a:pt x="2753" y="12121"/>
                    <a:pt x="6073" y="12121"/>
                  </a:cubicBezTo>
                  <a:cubicBezTo>
                    <a:pt x="9370" y="12121"/>
                    <a:pt x="12121" y="9392"/>
                    <a:pt x="12121" y="6072"/>
                  </a:cubicBezTo>
                  <a:cubicBezTo>
                    <a:pt x="12121" y="2752"/>
                    <a:pt x="9370" y="1"/>
                    <a:pt x="60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8" name="Google Shape;2088;p26"/>
            <p:cNvSpPr/>
            <p:nvPr/>
          </p:nvSpPr>
          <p:spPr>
            <a:xfrm>
              <a:off x="1483224" y="3155404"/>
              <a:ext cx="296752" cy="297315"/>
            </a:xfrm>
            <a:custGeom>
              <a:avLst/>
              <a:gdLst/>
              <a:ahLst/>
              <a:cxnLst/>
              <a:rect l="l" t="t" r="r" b="b"/>
              <a:pathLst>
                <a:path w="12121" h="12144" extrusionOk="0">
                  <a:moveTo>
                    <a:pt x="6049" y="1"/>
                  </a:moveTo>
                  <a:cubicBezTo>
                    <a:pt x="2752" y="1"/>
                    <a:pt x="0" y="2752"/>
                    <a:pt x="0" y="6072"/>
                  </a:cubicBezTo>
                  <a:cubicBezTo>
                    <a:pt x="0" y="9392"/>
                    <a:pt x="2752" y="12144"/>
                    <a:pt x="6049" y="12144"/>
                  </a:cubicBezTo>
                  <a:cubicBezTo>
                    <a:pt x="9369" y="12144"/>
                    <a:pt x="12121" y="9392"/>
                    <a:pt x="12121" y="6072"/>
                  </a:cubicBezTo>
                  <a:cubicBezTo>
                    <a:pt x="12121" y="2752"/>
                    <a:pt x="9369" y="1"/>
                    <a:pt x="60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9" name="Google Shape;2089;p26"/>
            <p:cNvSpPr/>
            <p:nvPr/>
          </p:nvSpPr>
          <p:spPr>
            <a:xfrm>
              <a:off x="5830398" y="3774366"/>
              <a:ext cx="779449" cy="690921"/>
            </a:xfrm>
            <a:custGeom>
              <a:avLst/>
              <a:gdLst/>
              <a:ahLst/>
              <a:cxnLst/>
              <a:rect l="l" t="t" r="r" b="b"/>
              <a:pathLst>
                <a:path w="31837" h="28221" extrusionOk="0">
                  <a:moveTo>
                    <a:pt x="15737" y="3025"/>
                  </a:moveTo>
                  <a:lnTo>
                    <a:pt x="18397" y="7482"/>
                  </a:lnTo>
                  <a:lnTo>
                    <a:pt x="13190" y="7573"/>
                  </a:lnTo>
                  <a:lnTo>
                    <a:pt x="15737" y="3025"/>
                  </a:lnTo>
                  <a:close/>
                  <a:moveTo>
                    <a:pt x="25492" y="8232"/>
                  </a:moveTo>
                  <a:lnTo>
                    <a:pt x="22854" y="13167"/>
                  </a:lnTo>
                  <a:lnTo>
                    <a:pt x="19898" y="8323"/>
                  </a:lnTo>
                  <a:lnTo>
                    <a:pt x="25492" y="8232"/>
                  </a:lnTo>
                  <a:close/>
                  <a:moveTo>
                    <a:pt x="18579" y="8323"/>
                  </a:moveTo>
                  <a:lnTo>
                    <a:pt x="17442" y="10415"/>
                  </a:lnTo>
                  <a:lnTo>
                    <a:pt x="17169" y="9460"/>
                  </a:lnTo>
                  <a:lnTo>
                    <a:pt x="16601" y="9665"/>
                  </a:lnTo>
                  <a:lnTo>
                    <a:pt x="16965" y="11279"/>
                  </a:lnTo>
                  <a:lnTo>
                    <a:pt x="15919" y="13258"/>
                  </a:lnTo>
                  <a:lnTo>
                    <a:pt x="14691" y="11279"/>
                  </a:lnTo>
                  <a:lnTo>
                    <a:pt x="15168" y="9665"/>
                  </a:lnTo>
                  <a:lnTo>
                    <a:pt x="14509" y="9574"/>
                  </a:lnTo>
                  <a:lnTo>
                    <a:pt x="14213" y="10506"/>
                  </a:lnTo>
                  <a:lnTo>
                    <a:pt x="12985" y="8437"/>
                  </a:lnTo>
                  <a:lnTo>
                    <a:pt x="18579" y="8323"/>
                  </a:lnTo>
                  <a:close/>
                  <a:moveTo>
                    <a:pt x="11666" y="8528"/>
                  </a:moveTo>
                  <a:lnTo>
                    <a:pt x="9006" y="13349"/>
                  </a:lnTo>
                  <a:lnTo>
                    <a:pt x="6072" y="8619"/>
                  </a:lnTo>
                  <a:lnTo>
                    <a:pt x="11666" y="8528"/>
                  </a:lnTo>
                  <a:close/>
                  <a:moveTo>
                    <a:pt x="19239" y="8892"/>
                  </a:moveTo>
                  <a:lnTo>
                    <a:pt x="22081" y="13553"/>
                  </a:lnTo>
                  <a:lnTo>
                    <a:pt x="19898" y="13644"/>
                  </a:lnTo>
                  <a:lnTo>
                    <a:pt x="19898" y="13644"/>
                  </a:lnTo>
                  <a:lnTo>
                    <a:pt x="20580" y="12871"/>
                  </a:lnTo>
                  <a:lnTo>
                    <a:pt x="20103" y="12416"/>
                  </a:lnTo>
                  <a:lnTo>
                    <a:pt x="18966" y="13644"/>
                  </a:lnTo>
                  <a:lnTo>
                    <a:pt x="16692" y="13644"/>
                  </a:lnTo>
                  <a:lnTo>
                    <a:pt x="17738" y="11643"/>
                  </a:lnTo>
                  <a:lnTo>
                    <a:pt x="19330" y="11166"/>
                  </a:lnTo>
                  <a:lnTo>
                    <a:pt x="19148" y="10597"/>
                  </a:lnTo>
                  <a:lnTo>
                    <a:pt x="18193" y="10802"/>
                  </a:lnTo>
                  <a:lnTo>
                    <a:pt x="19239" y="8892"/>
                  </a:lnTo>
                  <a:close/>
                  <a:moveTo>
                    <a:pt x="12326" y="9096"/>
                  </a:moveTo>
                  <a:lnTo>
                    <a:pt x="13463" y="10893"/>
                  </a:lnTo>
                  <a:lnTo>
                    <a:pt x="12508" y="10711"/>
                  </a:lnTo>
                  <a:lnTo>
                    <a:pt x="12326" y="11370"/>
                  </a:lnTo>
                  <a:lnTo>
                    <a:pt x="13940" y="11734"/>
                  </a:lnTo>
                  <a:lnTo>
                    <a:pt x="15168" y="13735"/>
                  </a:lnTo>
                  <a:lnTo>
                    <a:pt x="12894" y="13735"/>
                  </a:lnTo>
                  <a:lnTo>
                    <a:pt x="11666" y="12598"/>
                  </a:lnTo>
                  <a:lnTo>
                    <a:pt x="11189" y="13076"/>
                  </a:lnTo>
                  <a:lnTo>
                    <a:pt x="11939" y="13735"/>
                  </a:lnTo>
                  <a:lnTo>
                    <a:pt x="9779" y="13826"/>
                  </a:lnTo>
                  <a:lnTo>
                    <a:pt x="12326" y="9096"/>
                  </a:lnTo>
                  <a:close/>
                  <a:moveTo>
                    <a:pt x="22081" y="14486"/>
                  </a:moveTo>
                  <a:lnTo>
                    <a:pt x="19443" y="19125"/>
                  </a:lnTo>
                  <a:lnTo>
                    <a:pt x="18397" y="17328"/>
                  </a:lnTo>
                  <a:lnTo>
                    <a:pt x="19330" y="17533"/>
                  </a:lnTo>
                  <a:lnTo>
                    <a:pt x="19443" y="16851"/>
                  </a:lnTo>
                  <a:lnTo>
                    <a:pt x="17829" y="16487"/>
                  </a:lnTo>
                  <a:lnTo>
                    <a:pt x="16692" y="14577"/>
                  </a:lnTo>
                  <a:lnTo>
                    <a:pt x="18966" y="14486"/>
                  </a:lnTo>
                  <a:lnTo>
                    <a:pt x="20194" y="15623"/>
                  </a:lnTo>
                  <a:lnTo>
                    <a:pt x="20671" y="15145"/>
                  </a:lnTo>
                  <a:lnTo>
                    <a:pt x="19898" y="14486"/>
                  </a:lnTo>
                  <a:close/>
                  <a:moveTo>
                    <a:pt x="15168" y="14577"/>
                  </a:moveTo>
                  <a:lnTo>
                    <a:pt x="14031" y="16578"/>
                  </a:lnTo>
                  <a:lnTo>
                    <a:pt x="12508" y="17055"/>
                  </a:lnTo>
                  <a:lnTo>
                    <a:pt x="12712" y="17715"/>
                  </a:lnTo>
                  <a:lnTo>
                    <a:pt x="13645" y="17419"/>
                  </a:lnTo>
                  <a:lnTo>
                    <a:pt x="13645" y="17419"/>
                  </a:lnTo>
                  <a:lnTo>
                    <a:pt x="12508" y="19329"/>
                  </a:lnTo>
                  <a:lnTo>
                    <a:pt x="9779" y="14690"/>
                  </a:lnTo>
                  <a:lnTo>
                    <a:pt x="11939" y="14690"/>
                  </a:lnTo>
                  <a:lnTo>
                    <a:pt x="11280" y="15350"/>
                  </a:lnTo>
                  <a:lnTo>
                    <a:pt x="11757" y="15827"/>
                  </a:lnTo>
                  <a:lnTo>
                    <a:pt x="12894" y="14577"/>
                  </a:lnTo>
                  <a:close/>
                  <a:moveTo>
                    <a:pt x="22854" y="14872"/>
                  </a:moveTo>
                  <a:lnTo>
                    <a:pt x="25788" y="19602"/>
                  </a:lnTo>
                  <a:lnTo>
                    <a:pt x="20194" y="19807"/>
                  </a:lnTo>
                  <a:lnTo>
                    <a:pt x="22854" y="14872"/>
                  </a:lnTo>
                  <a:close/>
                  <a:moveTo>
                    <a:pt x="15919" y="14963"/>
                  </a:moveTo>
                  <a:lnTo>
                    <a:pt x="17169" y="16964"/>
                  </a:lnTo>
                  <a:lnTo>
                    <a:pt x="16692" y="18556"/>
                  </a:lnTo>
                  <a:lnTo>
                    <a:pt x="17351" y="18761"/>
                  </a:lnTo>
                  <a:lnTo>
                    <a:pt x="17624" y="17806"/>
                  </a:lnTo>
                  <a:lnTo>
                    <a:pt x="18875" y="19807"/>
                  </a:lnTo>
                  <a:lnTo>
                    <a:pt x="13281" y="19898"/>
                  </a:lnTo>
                  <a:lnTo>
                    <a:pt x="13281" y="19898"/>
                  </a:lnTo>
                  <a:lnTo>
                    <a:pt x="14418" y="17806"/>
                  </a:lnTo>
                  <a:lnTo>
                    <a:pt x="14600" y="18761"/>
                  </a:lnTo>
                  <a:lnTo>
                    <a:pt x="15259" y="18556"/>
                  </a:lnTo>
                  <a:lnTo>
                    <a:pt x="14782" y="16964"/>
                  </a:lnTo>
                  <a:lnTo>
                    <a:pt x="15919" y="14963"/>
                  </a:lnTo>
                  <a:close/>
                  <a:moveTo>
                    <a:pt x="9006" y="15145"/>
                  </a:moveTo>
                  <a:lnTo>
                    <a:pt x="11939" y="19898"/>
                  </a:lnTo>
                  <a:lnTo>
                    <a:pt x="6368" y="19989"/>
                  </a:lnTo>
                  <a:lnTo>
                    <a:pt x="9006" y="15145"/>
                  </a:lnTo>
                  <a:close/>
                  <a:moveTo>
                    <a:pt x="18670" y="20648"/>
                  </a:moveTo>
                  <a:lnTo>
                    <a:pt x="16123" y="25196"/>
                  </a:lnTo>
                  <a:lnTo>
                    <a:pt x="13463" y="20739"/>
                  </a:lnTo>
                  <a:lnTo>
                    <a:pt x="18670" y="20648"/>
                  </a:lnTo>
                  <a:close/>
                  <a:moveTo>
                    <a:pt x="22172" y="0"/>
                  </a:moveTo>
                  <a:lnTo>
                    <a:pt x="21513" y="182"/>
                  </a:lnTo>
                  <a:lnTo>
                    <a:pt x="22081" y="2070"/>
                  </a:lnTo>
                  <a:lnTo>
                    <a:pt x="21331" y="3411"/>
                  </a:lnTo>
                  <a:lnTo>
                    <a:pt x="20580" y="751"/>
                  </a:lnTo>
                  <a:lnTo>
                    <a:pt x="19716" y="1046"/>
                  </a:lnTo>
                  <a:lnTo>
                    <a:pt x="20762" y="4548"/>
                  </a:lnTo>
                  <a:lnTo>
                    <a:pt x="20103" y="5685"/>
                  </a:lnTo>
                  <a:lnTo>
                    <a:pt x="19239" y="2547"/>
                  </a:lnTo>
                  <a:lnTo>
                    <a:pt x="18397" y="2752"/>
                  </a:lnTo>
                  <a:lnTo>
                    <a:pt x="19534" y="6731"/>
                  </a:lnTo>
                  <a:lnTo>
                    <a:pt x="19239" y="7186"/>
                  </a:lnTo>
                  <a:lnTo>
                    <a:pt x="16123" y="1888"/>
                  </a:lnTo>
                  <a:lnTo>
                    <a:pt x="15350" y="1888"/>
                  </a:lnTo>
                  <a:lnTo>
                    <a:pt x="12326" y="7300"/>
                  </a:lnTo>
                  <a:lnTo>
                    <a:pt x="12053" y="6822"/>
                  </a:lnTo>
                  <a:lnTo>
                    <a:pt x="12985" y="2934"/>
                  </a:lnTo>
                  <a:lnTo>
                    <a:pt x="12985" y="2843"/>
                  </a:lnTo>
                  <a:lnTo>
                    <a:pt x="12235" y="2638"/>
                  </a:lnTo>
                  <a:lnTo>
                    <a:pt x="11371" y="5776"/>
                  </a:lnTo>
                  <a:lnTo>
                    <a:pt x="10802" y="4730"/>
                  </a:lnTo>
                  <a:lnTo>
                    <a:pt x="11666" y="1228"/>
                  </a:lnTo>
                  <a:lnTo>
                    <a:pt x="11666" y="1137"/>
                  </a:lnTo>
                  <a:lnTo>
                    <a:pt x="10802" y="933"/>
                  </a:lnTo>
                  <a:lnTo>
                    <a:pt x="10143" y="3684"/>
                  </a:lnTo>
                  <a:lnTo>
                    <a:pt x="9301" y="2274"/>
                  </a:lnTo>
                  <a:lnTo>
                    <a:pt x="9779" y="364"/>
                  </a:lnTo>
                  <a:lnTo>
                    <a:pt x="9097" y="273"/>
                  </a:lnTo>
                  <a:lnTo>
                    <a:pt x="8824" y="1501"/>
                  </a:lnTo>
                  <a:lnTo>
                    <a:pt x="8073" y="273"/>
                  </a:lnTo>
                  <a:lnTo>
                    <a:pt x="7300" y="751"/>
                  </a:lnTo>
                  <a:lnTo>
                    <a:pt x="8073" y="1888"/>
                  </a:lnTo>
                  <a:lnTo>
                    <a:pt x="6823" y="1615"/>
                  </a:lnTo>
                  <a:lnTo>
                    <a:pt x="6641" y="2274"/>
                  </a:lnTo>
                  <a:lnTo>
                    <a:pt x="8528" y="2752"/>
                  </a:lnTo>
                  <a:lnTo>
                    <a:pt x="9392" y="4071"/>
                  </a:lnTo>
                  <a:lnTo>
                    <a:pt x="6641" y="3411"/>
                  </a:lnTo>
                  <a:lnTo>
                    <a:pt x="6459" y="4253"/>
                  </a:lnTo>
                  <a:lnTo>
                    <a:pt x="10052" y="5117"/>
                  </a:lnTo>
                  <a:lnTo>
                    <a:pt x="10620" y="6254"/>
                  </a:lnTo>
                  <a:lnTo>
                    <a:pt x="7596" y="5481"/>
                  </a:lnTo>
                  <a:lnTo>
                    <a:pt x="7505" y="5481"/>
                  </a:lnTo>
                  <a:lnTo>
                    <a:pt x="7300" y="6345"/>
                  </a:lnTo>
                  <a:lnTo>
                    <a:pt x="11280" y="7300"/>
                  </a:lnTo>
                  <a:lnTo>
                    <a:pt x="11484" y="7664"/>
                  </a:lnTo>
                  <a:lnTo>
                    <a:pt x="5322" y="7755"/>
                  </a:lnTo>
                  <a:lnTo>
                    <a:pt x="4935" y="8437"/>
                  </a:lnTo>
                  <a:lnTo>
                    <a:pt x="8255" y="13826"/>
                  </a:lnTo>
                  <a:lnTo>
                    <a:pt x="7687" y="13826"/>
                  </a:lnTo>
                  <a:lnTo>
                    <a:pt x="4753" y="11075"/>
                  </a:lnTo>
                  <a:lnTo>
                    <a:pt x="4753" y="10984"/>
                  </a:lnTo>
                  <a:lnTo>
                    <a:pt x="4185" y="11643"/>
                  </a:lnTo>
                  <a:lnTo>
                    <a:pt x="6459" y="13826"/>
                  </a:lnTo>
                  <a:lnTo>
                    <a:pt x="5231" y="13917"/>
                  </a:lnTo>
                  <a:lnTo>
                    <a:pt x="2570" y="11370"/>
                  </a:lnTo>
                  <a:lnTo>
                    <a:pt x="2570" y="11279"/>
                  </a:lnTo>
                  <a:lnTo>
                    <a:pt x="1911" y="11939"/>
                  </a:lnTo>
                  <a:lnTo>
                    <a:pt x="3980" y="13917"/>
                  </a:lnTo>
                  <a:lnTo>
                    <a:pt x="2388" y="13917"/>
                  </a:lnTo>
                  <a:lnTo>
                    <a:pt x="956" y="12598"/>
                  </a:lnTo>
                  <a:lnTo>
                    <a:pt x="478" y="13076"/>
                  </a:lnTo>
                  <a:lnTo>
                    <a:pt x="1433" y="13917"/>
                  </a:lnTo>
                  <a:lnTo>
                    <a:pt x="1" y="14008"/>
                  </a:lnTo>
                  <a:lnTo>
                    <a:pt x="1" y="14872"/>
                  </a:lnTo>
                  <a:lnTo>
                    <a:pt x="1433" y="14872"/>
                  </a:lnTo>
                  <a:lnTo>
                    <a:pt x="569" y="15714"/>
                  </a:lnTo>
                  <a:lnTo>
                    <a:pt x="1047" y="16191"/>
                  </a:lnTo>
                  <a:lnTo>
                    <a:pt x="2388" y="14781"/>
                  </a:lnTo>
                  <a:lnTo>
                    <a:pt x="3980" y="14781"/>
                  </a:lnTo>
                  <a:lnTo>
                    <a:pt x="2093" y="16760"/>
                  </a:lnTo>
                  <a:lnTo>
                    <a:pt x="2002" y="16760"/>
                  </a:lnTo>
                  <a:lnTo>
                    <a:pt x="2661" y="17419"/>
                  </a:lnTo>
                  <a:lnTo>
                    <a:pt x="5231" y="14781"/>
                  </a:lnTo>
                  <a:lnTo>
                    <a:pt x="6459" y="14781"/>
                  </a:lnTo>
                  <a:lnTo>
                    <a:pt x="4276" y="17055"/>
                  </a:lnTo>
                  <a:lnTo>
                    <a:pt x="4844" y="17715"/>
                  </a:lnTo>
                  <a:lnTo>
                    <a:pt x="7687" y="14690"/>
                  </a:lnTo>
                  <a:lnTo>
                    <a:pt x="8255" y="14690"/>
                  </a:lnTo>
                  <a:lnTo>
                    <a:pt x="5231" y="20262"/>
                  </a:lnTo>
                  <a:lnTo>
                    <a:pt x="5595" y="20944"/>
                  </a:lnTo>
                  <a:lnTo>
                    <a:pt x="11757" y="20739"/>
                  </a:lnTo>
                  <a:lnTo>
                    <a:pt x="11757" y="20739"/>
                  </a:lnTo>
                  <a:lnTo>
                    <a:pt x="11575" y="21126"/>
                  </a:lnTo>
                  <a:lnTo>
                    <a:pt x="7596" y="22263"/>
                  </a:lnTo>
                  <a:lnTo>
                    <a:pt x="7869" y="23104"/>
                  </a:lnTo>
                  <a:lnTo>
                    <a:pt x="11007" y="22172"/>
                  </a:lnTo>
                  <a:lnTo>
                    <a:pt x="11007" y="22172"/>
                  </a:lnTo>
                  <a:lnTo>
                    <a:pt x="10347" y="23309"/>
                  </a:lnTo>
                  <a:lnTo>
                    <a:pt x="6823" y="24355"/>
                  </a:lnTo>
                  <a:lnTo>
                    <a:pt x="7027" y="25105"/>
                  </a:lnTo>
                  <a:lnTo>
                    <a:pt x="9779" y="24355"/>
                  </a:lnTo>
                  <a:lnTo>
                    <a:pt x="9006" y="25765"/>
                  </a:lnTo>
                  <a:lnTo>
                    <a:pt x="7118" y="26333"/>
                  </a:lnTo>
                  <a:lnTo>
                    <a:pt x="7300" y="26993"/>
                  </a:lnTo>
                  <a:lnTo>
                    <a:pt x="8528" y="26629"/>
                  </a:lnTo>
                  <a:lnTo>
                    <a:pt x="8528" y="26629"/>
                  </a:lnTo>
                  <a:lnTo>
                    <a:pt x="7869" y="27857"/>
                  </a:lnTo>
                  <a:lnTo>
                    <a:pt x="8642" y="28221"/>
                  </a:lnTo>
                  <a:lnTo>
                    <a:pt x="9301" y="26993"/>
                  </a:lnTo>
                  <a:lnTo>
                    <a:pt x="9665" y="28221"/>
                  </a:lnTo>
                  <a:lnTo>
                    <a:pt x="10234" y="28039"/>
                  </a:lnTo>
                  <a:lnTo>
                    <a:pt x="9779" y="26242"/>
                  </a:lnTo>
                  <a:lnTo>
                    <a:pt x="10529" y="24810"/>
                  </a:lnTo>
                  <a:lnTo>
                    <a:pt x="11280" y="27470"/>
                  </a:lnTo>
                  <a:lnTo>
                    <a:pt x="12144" y="27288"/>
                  </a:lnTo>
                  <a:lnTo>
                    <a:pt x="11098" y="23786"/>
                  </a:lnTo>
                  <a:lnTo>
                    <a:pt x="11757" y="22649"/>
                  </a:lnTo>
                  <a:lnTo>
                    <a:pt x="12621" y="25674"/>
                  </a:lnTo>
                  <a:lnTo>
                    <a:pt x="13463" y="25492"/>
                  </a:lnTo>
                  <a:lnTo>
                    <a:pt x="12326" y="21512"/>
                  </a:lnTo>
                  <a:lnTo>
                    <a:pt x="12621" y="21035"/>
                  </a:lnTo>
                  <a:lnTo>
                    <a:pt x="15737" y="26333"/>
                  </a:lnTo>
                  <a:lnTo>
                    <a:pt x="16487" y="26333"/>
                  </a:lnTo>
                  <a:lnTo>
                    <a:pt x="19534" y="20944"/>
                  </a:lnTo>
                  <a:lnTo>
                    <a:pt x="19807" y="21399"/>
                  </a:lnTo>
                  <a:lnTo>
                    <a:pt x="18875" y="25287"/>
                  </a:lnTo>
                  <a:lnTo>
                    <a:pt x="18761" y="25378"/>
                  </a:lnTo>
                  <a:lnTo>
                    <a:pt x="19625" y="25583"/>
                  </a:lnTo>
                  <a:lnTo>
                    <a:pt x="20467" y="22445"/>
                  </a:lnTo>
                  <a:lnTo>
                    <a:pt x="21035" y="23491"/>
                  </a:lnTo>
                  <a:lnTo>
                    <a:pt x="20194" y="27084"/>
                  </a:lnTo>
                  <a:lnTo>
                    <a:pt x="21035" y="27288"/>
                  </a:lnTo>
                  <a:lnTo>
                    <a:pt x="21717" y="24537"/>
                  </a:lnTo>
                  <a:lnTo>
                    <a:pt x="22559" y="25947"/>
                  </a:lnTo>
                  <a:lnTo>
                    <a:pt x="22081" y="27857"/>
                  </a:lnTo>
                  <a:lnTo>
                    <a:pt x="22741" y="28039"/>
                  </a:lnTo>
                  <a:lnTo>
                    <a:pt x="23036" y="26811"/>
                  </a:lnTo>
                  <a:lnTo>
                    <a:pt x="23696" y="27948"/>
                  </a:lnTo>
                  <a:lnTo>
                    <a:pt x="23787" y="27948"/>
                  </a:lnTo>
                  <a:lnTo>
                    <a:pt x="24560" y="27561"/>
                  </a:lnTo>
                  <a:lnTo>
                    <a:pt x="23787" y="26333"/>
                  </a:lnTo>
                  <a:lnTo>
                    <a:pt x="25015" y="26629"/>
                  </a:lnTo>
                  <a:lnTo>
                    <a:pt x="25219" y="25947"/>
                  </a:lnTo>
                  <a:lnTo>
                    <a:pt x="23309" y="25492"/>
                  </a:lnTo>
                  <a:lnTo>
                    <a:pt x="22468" y="24150"/>
                  </a:lnTo>
                  <a:lnTo>
                    <a:pt x="25219" y="24810"/>
                  </a:lnTo>
                  <a:lnTo>
                    <a:pt x="25401" y="23968"/>
                  </a:lnTo>
                  <a:lnTo>
                    <a:pt x="21808" y="23104"/>
                  </a:lnTo>
                  <a:lnTo>
                    <a:pt x="21149" y="21967"/>
                  </a:lnTo>
                  <a:lnTo>
                    <a:pt x="24264" y="22740"/>
                  </a:lnTo>
                  <a:lnTo>
                    <a:pt x="24560" y="21967"/>
                  </a:lnTo>
                  <a:lnTo>
                    <a:pt x="20580" y="20944"/>
                  </a:lnTo>
                  <a:lnTo>
                    <a:pt x="20376" y="20648"/>
                  </a:lnTo>
                  <a:lnTo>
                    <a:pt x="26538" y="20466"/>
                  </a:lnTo>
                  <a:lnTo>
                    <a:pt x="26925" y="19898"/>
                  </a:lnTo>
                  <a:lnTo>
                    <a:pt x="23605" y="14395"/>
                  </a:lnTo>
                  <a:lnTo>
                    <a:pt x="24173" y="14395"/>
                  </a:lnTo>
                  <a:lnTo>
                    <a:pt x="27107" y="17237"/>
                  </a:lnTo>
                  <a:lnTo>
                    <a:pt x="27675" y="16578"/>
                  </a:lnTo>
                  <a:lnTo>
                    <a:pt x="25401" y="14395"/>
                  </a:lnTo>
                  <a:lnTo>
                    <a:pt x="26629" y="14395"/>
                  </a:lnTo>
                  <a:lnTo>
                    <a:pt x="29290" y="16964"/>
                  </a:lnTo>
                  <a:lnTo>
                    <a:pt x="29858" y="16282"/>
                  </a:lnTo>
                  <a:lnTo>
                    <a:pt x="27857" y="14304"/>
                  </a:lnTo>
                  <a:lnTo>
                    <a:pt x="29472" y="14304"/>
                  </a:lnTo>
                  <a:lnTo>
                    <a:pt x="30813" y="15623"/>
                  </a:lnTo>
                  <a:lnTo>
                    <a:pt x="30904" y="15623"/>
                  </a:lnTo>
                  <a:lnTo>
                    <a:pt x="31382" y="15145"/>
                  </a:lnTo>
                  <a:lnTo>
                    <a:pt x="30427" y="14304"/>
                  </a:lnTo>
                  <a:lnTo>
                    <a:pt x="31837" y="14304"/>
                  </a:lnTo>
                  <a:lnTo>
                    <a:pt x="31837" y="13349"/>
                  </a:lnTo>
                  <a:lnTo>
                    <a:pt x="30427" y="13440"/>
                  </a:lnTo>
                  <a:lnTo>
                    <a:pt x="31268" y="12507"/>
                  </a:lnTo>
                  <a:lnTo>
                    <a:pt x="30813" y="12030"/>
                  </a:lnTo>
                  <a:lnTo>
                    <a:pt x="29472" y="13440"/>
                  </a:lnTo>
                  <a:lnTo>
                    <a:pt x="27857" y="13440"/>
                  </a:lnTo>
                  <a:lnTo>
                    <a:pt x="29767" y="11461"/>
                  </a:lnTo>
                  <a:lnTo>
                    <a:pt x="29858" y="11461"/>
                  </a:lnTo>
                  <a:lnTo>
                    <a:pt x="29199" y="10893"/>
                  </a:lnTo>
                  <a:lnTo>
                    <a:pt x="26629" y="13440"/>
                  </a:lnTo>
                  <a:lnTo>
                    <a:pt x="25401" y="13553"/>
                  </a:lnTo>
                  <a:lnTo>
                    <a:pt x="27584" y="11166"/>
                  </a:lnTo>
                  <a:lnTo>
                    <a:pt x="27016" y="10597"/>
                  </a:lnTo>
                  <a:lnTo>
                    <a:pt x="24173" y="13553"/>
                  </a:lnTo>
                  <a:lnTo>
                    <a:pt x="23605" y="13553"/>
                  </a:lnTo>
                  <a:lnTo>
                    <a:pt x="26629" y="7959"/>
                  </a:lnTo>
                  <a:lnTo>
                    <a:pt x="26265" y="7391"/>
                  </a:lnTo>
                  <a:lnTo>
                    <a:pt x="20103" y="7482"/>
                  </a:lnTo>
                  <a:lnTo>
                    <a:pt x="20103" y="7482"/>
                  </a:lnTo>
                  <a:lnTo>
                    <a:pt x="20285" y="7095"/>
                  </a:lnTo>
                  <a:lnTo>
                    <a:pt x="24264" y="5958"/>
                  </a:lnTo>
                  <a:lnTo>
                    <a:pt x="23991" y="5208"/>
                  </a:lnTo>
                  <a:lnTo>
                    <a:pt x="20853" y="6049"/>
                  </a:lnTo>
                  <a:lnTo>
                    <a:pt x="20853" y="6049"/>
                  </a:lnTo>
                  <a:lnTo>
                    <a:pt x="21513" y="5026"/>
                  </a:lnTo>
                  <a:lnTo>
                    <a:pt x="25015" y="3980"/>
                  </a:lnTo>
                  <a:lnTo>
                    <a:pt x="24833" y="3116"/>
                  </a:lnTo>
                  <a:lnTo>
                    <a:pt x="22081" y="3889"/>
                  </a:lnTo>
                  <a:lnTo>
                    <a:pt x="22854" y="2456"/>
                  </a:lnTo>
                  <a:lnTo>
                    <a:pt x="24742" y="1888"/>
                  </a:lnTo>
                  <a:lnTo>
                    <a:pt x="24560" y="1319"/>
                  </a:lnTo>
                  <a:lnTo>
                    <a:pt x="23309" y="1615"/>
                  </a:lnTo>
                  <a:lnTo>
                    <a:pt x="23991" y="364"/>
                  </a:lnTo>
                  <a:lnTo>
                    <a:pt x="23218" y="0"/>
                  </a:lnTo>
                  <a:lnTo>
                    <a:pt x="22559" y="1228"/>
                  </a:lnTo>
                  <a:lnTo>
                    <a:pt x="2217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0" name="Google Shape;2090;p26"/>
            <p:cNvSpPr/>
            <p:nvPr/>
          </p:nvSpPr>
          <p:spPr>
            <a:xfrm>
              <a:off x="973807" y="596709"/>
              <a:ext cx="779449" cy="691484"/>
            </a:xfrm>
            <a:custGeom>
              <a:avLst/>
              <a:gdLst/>
              <a:ahLst/>
              <a:cxnLst/>
              <a:rect l="l" t="t" r="r" b="b"/>
              <a:pathLst>
                <a:path w="31837" h="28244" extrusionOk="0">
                  <a:moveTo>
                    <a:pt x="15714" y="3025"/>
                  </a:moveTo>
                  <a:lnTo>
                    <a:pt x="18375" y="7482"/>
                  </a:lnTo>
                  <a:lnTo>
                    <a:pt x="13167" y="7573"/>
                  </a:lnTo>
                  <a:lnTo>
                    <a:pt x="13167" y="7573"/>
                  </a:lnTo>
                  <a:lnTo>
                    <a:pt x="15714" y="3025"/>
                  </a:lnTo>
                  <a:close/>
                  <a:moveTo>
                    <a:pt x="25470" y="8232"/>
                  </a:moveTo>
                  <a:lnTo>
                    <a:pt x="22832" y="13167"/>
                  </a:lnTo>
                  <a:lnTo>
                    <a:pt x="19898" y="8346"/>
                  </a:lnTo>
                  <a:lnTo>
                    <a:pt x="25470" y="8232"/>
                  </a:lnTo>
                  <a:close/>
                  <a:moveTo>
                    <a:pt x="18557" y="8346"/>
                  </a:moveTo>
                  <a:lnTo>
                    <a:pt x="17420" y="10415"/>
                  </a:lnTo>
                  <a:lnTo>
                    <a:pt x="17147" y="9483"/>
                  </a:lnTo>
                  <a:lnTo>
                    <a:pt x="16578" y="9665"/>
                  </a:lnTo>
                  <a:lnTo>
                    <a:pt x="16942" y="11279"/>
                  </a:lnTo>
                  <a:lnTo>
                    <a:pt x="15919" y="13258"/>
                  </a:lnTo>
                  <a:lnTo>
                    <a:pt x="14668" y="11279"/>
                  </a:lnTo>
                  <a:lnTo>
                    <a:pt x="15055" y="9665"/>
                  </a:lnTo>
                  <a:lnTo>
                    <a:pt x="14486" y="9483"/>
                  </a:lnTo>
                  <a:lnTo>
                    <a:pt x="14213" y="10506"/>
                  </a:lnTo>
                  <a:lnTo>
                    <a:pt x="12963" y="8437"/>
                  </a:lnTo>
                  <a:lnTo>
                    <a:pt x="18557" y="8346"/>
                  </a:lnTo>
                  <a:close/>
                  <a:moveTo>
                    <a:pt x="11644" y="8528"/>
                  </a:moveTo>
                  <a:lnTo>
                    <a:pt x="8983" y="13349"/>
                  </a:lnTo>
                  <a:lnTo>
                    <a:pt x="6050" y="8619"/>
                  </a:lnTo>
                  <a:lnTo>
                    <a:pt x="11644" y="8528"/>
                  </a:lnTo>
                  <a:close/>
                  <a:moveTo>
                    <a:pt x="19216" y="8914"/>
                  </a:moveTo>
                  <a:lnTo>
                    <a:pt x="22059" y="13553"/>
                  </a:lnTo>
                  <a:lnTo>
                    <a:pt x="19898" y="13644"/>
                  </a:lnTo>
                  <a:lnTo>
                    <a:pt x="20558" y="12894"/>
                  </a:lnTo>
                  <a:lnTo>
                    <a:pt x="20080" y="12416"/>
                  </a:lnTo>
                  <a:lnTo>
                    <a:pt x="18943" y="13644"/>
                  </a:lnTo>
                  <a:lnTo>
                    <a:pt x="16669" y="13644"/>
                  </a:lnTo>
                  <a:lnTo>
                    <a:pt x="17715" y="11643"/>
                  </a:lnTo>
                  <a:lnTo>
                    <a:pt x="19330" y="11188"/>
                  </a:lnTo>
                  <a:lnTo>
                    <a:pt x="19125" y="10620"/>
                  </a:lnTo>
                  <a:lnTo>
                    <a:pt x="18193" y="10802"/>
                  </a:lnTo>
                  <a:lnTo>
                    <a:pt x="18193" y="10802"/>
                  </a:lnTo>
                  <a:lnTo>
                    <a:pt x="19216" y="8914"/>
                  </a:lnTo>
                  <a:close/>
                  <a:moveTo>
                    <a:pt x="12303" y="9096"/>
                  </a:moveTo>
                  <a:lnTo>
                    <a:pt x="13440" y="10893"/>
                  </a:lnTo>
                  <a:lnTo>
                    <a:pt x="12508" y="10711"/>
                  </a:lnTo>
                  <a:lnTo>
                    <a:pt x="12303" y="11370"/>
                  </a:lnTo>
                  <a:lnTo>
                    <a:pt x="13918" y="11757"/>
                  </a:lnTo>
                  <a:lnTo>
                    <a:pt x="15146" y="13735"/>
                  </a:lnTo>
                  <a:lnTo>
                    <a:pt x="12872" y="13735"/>
                  </a:lnTo>
                  <a:lnTo>
                    <a:pt x="11644" y="12598"/>
                  </a:lnTo>
                  <a:lnTo>
                    <a:pt x="11166" y="13076"/>
                  </a:lnTo>
                  <a:lnTo>
                    <a:pt x="11939" y="13735"/>
                  </a:lnTo>
                  <a:lnTo>
                    <a:pt x="9756" y="13826"/>
                  </a:lnTo>
                  <a:lnTo>
                    <a:pt x="12303" y="9096"/>
                  </a:lnTo>
                  <a:close/>
                  <a:moveTo>
                    <a:pt x="22059" y="14395"/>
                  </a:moveTo>
                  <a:lnTo>
                    <a:pt x="19421" y="19147"/>
                  </a:lnTo>
                  <a:lnTo>
                    <a:pt x="18375" y="17328"/>
                  </a:lnTo>
                  <a:lnTo>
                    <a:pt x="19330" y="17533"/>
                  </a:lnTo>
                  <a:lnTo>
                    <a:pt x="19421" y="16873"/>
                  </a:lnTo>
                  <a:lnTo>
                    <a:pt x="17806" y="16487"/>
                  </a:lnTo>
                  <a:lnTo>
                    <a:pt x="16669" y="14599"/>
                  </a:lnTo>
                  <a:lnTo>
                    <a:pt x="18943" y="14486"/>
                  </a:lnTo>
                  <a:lnTo>
                    <a:pt x="20171" y="15623"/>
                  </a:lnTo>
                  <a:lnTo>
                    <a:pt x="20649" y="15168"/>
                  </a:lnTo>
                  <a:lnTo>
                    <a:pt x="19898" y="14486"/>
                  </a:lnTo>
                  <a:lnTo>
                    <a:pt x="22059" y="14395"/>
                  </a:lnTo>
                  <a:close/>
                  <a:moveTo>
                    <a:pt x="15146" y="14599"/>
                  </a:moveTo>
                  <a:lnTo>
                    <a:pt x="14009" y="16578"/>
                  </a:lnTo>
                  <a:lnTo>
                    <a:pt x="12508" y="17055"/>
                  </a:lnTo>
                  <a:lnTo>
                    <a:pt x="12599" y="17715"/>
                  </a:lnTo>
                  <a:lnTo>
                    <a:pt x="13531" y="17442"/>
                  </a:lnTo>
                  <a:lnTo>
                    <a:pt x="12508" y="19329"/>
                  </a:lnTo>
                  <a:lnTo>
                    <a:pt x="9756" y="14690"/>
                  </a:lnTo>
                  <a:lnTo>
                    <a:pt x="11939" y="14599"/>
                  </a:lnTo>
                  <a:lnTo>
                    <a:pt x="11257" y="15350"/>
                  </a:lnTo>
                  <a:lnTo>
                    <a:pt x="11735" y="15827"/>
                  </a:lnTo>
                  <a:lnTo>
                    <a:pt x="12872" y="14599"/>
                  </a:lnTo>
                  <a:close/>
                  <a:moveTo>
                    <a:pt x="22832" y="14872"/>
                  </a:moveTo>
                  <a:lnTo>
                    <a:pt x="25674" y="19602"/>
                  </a:lnTo>
                  <a:lnTo>
                    <a:pt x="20171" y="19716"/>
                  </a:lnTo>
                  <a:lnTo>
                    <a:pt x="22832" y="14872"/>
                  </a:lnTo>
                  <a:close/>
                  <a:moveTo>
                    <a:pt x="15919" y="14963"/>
                  </a:moveTo>
                  <a:lnTo>
                    <a:pt x="17147" y="16964"/>
                  </a:lnTo>
                  <a:lnTo>
                    <a:pt x="16669" y="18579"/>
                  </a:lnTo>
                  <a:lnTo>
                    <a:pt x="17329" y="18761"/>
                  </a:lnTo>
                  <a:lnTo>
                    <a:pt x="17624" y="17806"/>
                  </a:lnTo>
                  <a:lnTo>
                    <a:pt x="18852" y="19807"/>
                  </a:lnTo>
                  <a:lnTo>
                    <a:pt x="13258" y="19898"/>
                  </a:lnTo>
                  <a:lnTo>
                    <a:pt x="14395" y="17806"/>
                  </a:lnTo>
                  <a:lnTo>
                    <a:pt x="14577" y="18761"/>
                  </a:lnTo>
                  <a:lnTo>
                    <a:pt x="15237" y="18579"/>
                  </a:lnTo>
                  <a:lnTo>
                    <a:pt x="14782" y="16964"/>
                  </a:lnTo>
                  <a:lnTo>
                    <a:pt x="15919" y="14963"/>
                  </a:lnTo>
                  <a:close/>
                  <a:moveTo>
                    <a:pt x="8983" y="15168"/>
                  </a:moveTo>
                  <a:lnTo>
                    <a:pt x="11939" y="19898"/>
                  </a:lnTo>
                  <a:lnTo>
                    <a:pt x="6345" y="19989"/>
                  </a:lnTo>
                  <a:lnTo>
                    <a:pt x="8983" y="15168"/>
                  </a:lnTo>
                  <a:close/>
                  <a:moveTo>
                    <a:pt x="18648" y="20648"/>
                  </a:moveTo>
                  <a:lnTo>
                    <a:pt x="16101" y="25196"/>
                  </a:lnTo>
                  <a:lnTo>
                    <a:pt x="13440" y="20739"/>
                  </a:lnTo>
                  <a:lnTo>
                    <a:pt x="18648" y="20648"/>
                  </a:lnTo>
                  <a:close/>
                  <a:moveTo>
                    <a:pt x="22172" y="0"/>
                  </a:moveTo>
                  <a:lnTo>
                    <a:pt x="21490" y="182"/>
                  </a:lnTo>
                  <a:lnTo>
                    <a:pt x="22059" y="2092"/>
                  </a:lnTo>
                  <a:lnTo>
                    <a:pt x="21308" y="3411"/>
                  </a:lnTo>
                  <a:lnTo>
                    <a:pt x="20558" y="751"/>
                  </a:lnTo>
                  <a:lnTo>
                    <a:pt x="19694" y="1046"/>
                  </a:lnTo>
                  <a:lnTo>
                    <a:pt x="20740" y="4548"/>
                  </a:lnTo>
                  <a:lnTo>
                    <a:pt x="20080" y="5685"/>
                  </a:lnTo>
                  <a:lnTo>
                    <a:pt x="19216" y="2547"/>
                  </a:lnTo>
                  <a:lnTo>
                    <a:pt x="18375" y="2752"/>
                  </a:lnTo>
                  <a:lnTo>
                    <a:pt x="19512" y="6731"/>
                  </a:lnTo>
                  <a:lnTo>
                    <a:pt x="19216" y="7209"/>
                  </a:lnTo>
                  <a:lnTo>
                    <a:pt x="16010" y="1888"/>
                  </a:lnTo>
                  <a:lnTo>
                    <a:pt x="15350" y="1888"/>
                  </a:lnTo>
                  <a:lnTo>
                    <a:pt x="12303" y="7300"/>
                  </a:lnTo>
                  <a:lnTo>
                    <a:pt x="12030" y="6822"/>
                  </a:lnTo>
                  <a:lnTo>
                    <a:pt x="12963" y="2934"/>
                  </a:lnTo>
                  <a:lnTo>
                    <a:pt x="12963" y="2843"/>
                  </a:lnTo>
                  <a:lnTo>
                    <a:pt x="12212" y="2661"/>
                  </a:lnTo>
                  <a:lnTo>
                    <a:pt x="11371" y="5776"/>
                  </a:lnTo>
                  <a:lnTo>
                    <a:pt x="10802" y="4730"/>
                  </a:lnTo>
                  <a:lnTo>
                    <a:pt x="11644" y="1137"/>
                  </a:lnTo>
                  <a:lnTo>
                    <a:pt x="10802" y="955"/>
                  </a:lnTo>
                  <a:lnTo>
                    <a:pt x="10120" y="3684"/>
                  </a:lnTo>
                  <a:lnTo>
                    <a:pt x="9279" y="2274"/>
                  </a:lnTo>
                  <a:lnTo>
                    <a:pt x="9756" y="387"/>
                  </a:lnTo>
                  <a:lnTo>
                    <a:pt x="9097" y="273"/>
                  </a:lnTo>
                  <a:lnTo>
                    <a:pt x="8801" y="1524"/>
                  </a:lnTo>
                  <a:lnTo>
                    <a:pt x="8051" y="273"/>
                  </a:lnTo>
                  <a:lnTo>
                    <a:pt x="7278" y="751"/>
                  </a:lnTo>
                  <a:lnTo>
                    <a:pt x="8051" y="1888"/>
                  </a:lnTo>
                  <a:lnTo>
                    <a:pt x="6823" y="1615"/>
                  </a:lnTo>
                  <a:lnTo>
                    <a:pt x="6618" y="2274"/>
                  </a:lnTo>
                  <a:lnTo>
                    <a:pt x="8528" y="2752"/>
                  </a:lnTo>
                  <a:lnTo>
                    <a:pt x="9370" y="4071"/>
                  </a:lnTo>
                  <a:lnTo>
                    <a:pt x="6618" y="3411"/>
                  </a:lnTo>
                  <a:lnTo>
                    <a:pt x="6436" y="4253"/>
                  </a:lnTo>
                  <a:lnTo>
                    <a:pt x="9938" y="5117"/>
                  </a:lnTo>
                  <a:lnTo>
                    <a:pt x="10598" y="6254"/>
                  </a:lnTo>
                  <a:lnTo>
                    <a:pt x="7573" y="5503"/>
                  </a:lnTo>
                  <a:lnTo>
                    <a:pt x="7482" y="5503"/>
                  </a:lnTo>
                  <a:lnTo>
                    <a:pt x="7278" y="6345"/>
                  </a:lnTo>
                  <a:lnTo>
                    <a:pt x="11257" y="7300"/>
                  </a:lnTo>
                  <a:lnTo>
                    <a:pt x="11462" y="7664"/>
                  </a:lnTo>
                  <a:lnTo>
                    <a:pt x="5299" y="7777"/>
                  </a:lnTo>
                  <a:lnTo>
                    <a:pt x="4913" y="8437"/>
                  </a:lnTo>
                  <a:lnTo>
                    <a:pt x="8233" y="13826"/>
                  </a:lnTo>
                  <a:lnTo>
                    <a:pt x="7664" y="13826"/>
                  </a:lnTo>
                  <a:lnTo>
                    <a:pt x="4731" y="11075"/>
                  </a:lnTo>
                  <a:lnTo>
                    <a:pt x="4731" y="10984"/>
                  </a:lnTo>
                  <a:lnTo>
                    <a:pt x="4071" y="11643"/>
                  </a:lnTo>
                  <a:lnTo>
                    <a:pt x="6436" y="13826"/>
                  </a:lnTo>
                  <a:lnTo>
                    <a:pt x="5208" y="13917"/>
                  </a:lnTo>
                  <a:lnTo>
                    <a:pt x="2548" y="11370"/>
                  </a:lnTo>
                  <a:lnTo>
                    <a:pt x="2548" y="11279"/>
                  </a:lnTo>
                  <a:lnTo>
                    <a:pt x="1888" y="11939"/>
                  </a:lnTo>
                  <a:lnTo>
                    <a:pt x="3980" y="13917"/>
                  </a:lnTo>
                  <a:lnTo>
                    <a:pt x="2366" y="13917"/>
                  </a:lnTo>
                  <a:lnTo>
                    <a:pt x="933" y="12598"/>
                  </a:lnTo>
                  <a:lnTo>
                    <a:pt x="456" y="13076"/>
                  </a:lnTo>
                  <a:lnTo>
                    <a:pt x="1411" y="13917"/>
                  </a:lnTo>
                  <a:lnTo>
                    <a:pt x="1" y="14031"/>
                  </a:lnTo>
                  <a:lnTo>
                    <a:pt x="1" y="14872"/>
                  </a:lnTo>
                  <a:lnTo>
                    <a:pt x="1411" y="14872"/>
                  </a:lnTo>
                  <a:lnTo>
                    <a:pt x="569" y="15736"/>
                  </a:lnTo>
                  <a:lnTo>
                    <a:pt x="1024" y="16191"/>
                  </a:lnTo>
                  <a:lnTo>
                    <a:pt x="2366" y="14781"/>
                  </a:lnTo>
                  <a:lnTo>
                    <a:pt x="3980" y="14781"/>
                  </a:lnTo>
                  <a:lnTo>
                    <a:pt x="2070" y="16760"/>
                  </a:lnTo>
                  <a:lnTo>
                    <a:pt x="1979" y="16760"/>
                  </a:lnTo>
                  <a:lnTo>
                    <a:pt x="2639" y="17442"/>
                  </a:lnTo>
                  <a:lnTo>
                    <a:pt x="5208" y="14781"/>
                  </a:lnTo>
                  <a:lnTo>
                    <a:pt x="6436" y="14781"/>
                  </a:lnTo>
                  <a:lnTo>
                    <a:pt x="4253" y="17055"/>
                  </a:lnTo>
                  <a:lnTo>
                    <a:pt x="4822" y="17624"/>
                  </a:lnTo>
                  <a:lnTo>
                    <a:pt x="7664" y="14690"/>
                  </a:lnTo>
                  <a:lnTo>
                    <a:pt x="8233" y="14690"/>
                  </a:lnTo>
                  <a:lnTo>
                    <a:pt x="5208" y="20284"/>
                  </a:lnTo>
                  <a:lnTo>
                    <a:pt x="5572" y="20944"/>
                  </a:lnTo>
                  <a:lnTo>
                    <a:pt x="11735" y="20739"/>
                  </a:lnTo>
                  <a:lnTo>
                    <a:pt x="11553" y="21126"/>
                  </a:lnTo>
                  <a:lnTo>
                    <a:pt x="7573" y="22263"/>
                  </a:lnTo>
                  <a:lnTo>
                    <a:pt x="7846" y="23127"/>
                  </a:lnTo>
                  <a:lnTo>
                    <a:pt x="10984" y="22172"/>
                  </a:lnTo>
                  <a:lnTo>
                    <a:pt x="10325" y="23309"/>
                  </a:lnTo>
                  <a:lnTo>
                    <a:pt x="6823" y="24264"/>
                  </a:lnTo>
                  <a:lnTo>
                    <a:pt x="7005" y="25105"/>
                  </a:lnTo>
                  <a:lnTo>
                    <a:pt x="9756" y="24355"/>
                  </a:lnTo>
                  <a:lnTo>
                    <a:pt x="8983" y="25765"/>
                  </a:lnTo>
                  <a:lnTo>
                    <a:pt x="7096" y="26333"/>
                  </a:lnTo>
                  <a:lnTo>
                    <a:pt x="7278" y="26992"/>
                  </a:lnTo>
                  <a:lnTo>
                    <a:pt x="8528" y="26629"/>
                  </a:lnTo>
                  <a:lnTo>
                    <a:pt x="7846" y="27857"/>
                  </a:lnTo>
                  <a:lnTo>
                    <a:pt x="8619" y="28243"/>
                  </a:lnTo>
                  <a:lnTo>
                    <a:pt x="9279" y="26992"/>
                  </a:lnTo>
                  <a:lnTo>
                    <a:pt x="9665" y="28243"/>
                  </a:lnTo>
                  <a:lnTo>
                    <a:pt x="10234" y="28038"/>
                  </a:lnTo>
                  <a:lnTo>
                    <a:pt x="9756" y="26242"/>
                  </a:lnTo>
                  <a:lnTo>
                    <a:pt x="10507" y="24832"/>
                  </a:lnTo>
                  <a:lnTo>
                    <a:pt x="11257" y="27470"/>
                  </a:lnTo>
                  <a:lnTo>
                    <a:pt x="12121" y="27288"/>
                  </a:lnTo>
                  <a:lnTo>
                    <a:pt x="11075" y="23786"/>
                  </a:lnTo>
                  <a:lnTo>
                    <a:pt x="11735" y="22649"/>
                  </a:lnTo>
                  <a:lnTo>
                    <a:pt x="12599" y="25674"/>
                  </a:lnTo>
                  <a:lnTo>
                    <a:pt x="13440" y="25492"/>
                  </a:lnTo>
                  <a:lnTo>
                    <a:pt x="12303" y="21512"/>
                  </a:lnTo>
                  <a:lnTo>
                    <a:pt x="12599" y="21035"/>
                  </a:lnTo>
                  <a:lnTo>
                    <a:pt x="15714" y="26333"/>
                  </a:lnTo>
                  <a:lnTo>
                    <a:pt x="16487" y="26333"/>
                  </a:lnTo>
                  <a:lnTo>
                    <a:pt x="19512" y="20944"/>
                  </a:lnTo>
                  <a:lnTo>
                    <a:pt x="19785" y="21421"/>
                  </a:lnTo>
                  <a:lnTo>
                    <a:pt x="18852" y="25287"/>
                  </a:lnTo>
                  <a:lnTo>
                    <a:pt x="18761" y="25401"/>
                  </a:lnTo>
                  <a:lnTo>
                    <a:pt x="19603" y="25583"/>
                  </a:lnTo>
                  <a:lnTo>
                    <a:pt x="20467" y="22444"/>
                  </a:lnTo>
                  <a:lnTo>
                    <a:pt x="21035" y="23491"/>
                  </a:lnTo>
                  <a:lnTo>
                    <a:pt x="20171" y="27106"/>
                  </a:lnTo>
                  <a:lnTo>
                    <a:pt x="21035" y="27288"/>
                  </a:lnTo>
                  <a:lnTo>
                    <a:pt x="21695" y="24537"/>
                  </a:lnTo>
                  <a:lnTo>
                    <a:pt x="22536" y="25969"/>
                  </a:lnTo>
                  <a:lnTo>
                    <a:pt x="22059" y="27857"/>
                  </a:lnTo>
                  <a:lnTo>
                    <a:pt x="22741" y="28038"/>
                  </a:lnTo>
                  <a:lnTo>
                    <a:pt x="23014" y="26811"/>
                  </a:lnTo>
                  <a:lnTo>
                    <a:pt x="23673" y="27948"/>
                  </a:lnTo>
                  <a:lnTo>
                    <a:pt x="23764" y="27948"/>
                  </a:lnTo>
                  <a:lnTo>
                    <a:pt x="24537" y="27561"/>
                  </a:lnTo>
                  <a:lnTo>
                    <a:pt x="23764" y="26333"/>
                  </a:lnTo>
                  <a:lnTo>
                    <a:pt x="25015" y="26629"/>
                  </a:lnTo>
                  <a:lnTo>
                    <a:pt x="25197" y="25969"/>
                  </a:lnTo>
                  <a:lnTo>
                    <a:pt x="23309" y="25492"/>
                  </a:lnTo>
                  <a:lnTo>
                    <a:pt x="22445" y="24150"/>
                  </a:lnTo>
                  <a:lnTo>
                    <a:pt x="25197" y="24832"/>
                  </a:lnTo>
                  <a:lnTo>
                    <a:pt x="25379" y="23968"/>
                  </a:lnTo>
                  <a:lnTo>
                    <a:pt x="21786" y="23127"/>
                  </a:lnTo>
                  <a:lnTo>
                    <a:pt x="21126" y="21990"/>
                  </a:lnTo>
                  <a:lnTo>
                    <a:pt x="24242" y="22740"/>
                  </a:lnTo>
                  <a:lnTo>
                    <a:pt x="24537" y="21876"/>
                  </a:lnTo>
                  <a:lnTo>
                    <a:pt x="20558" y="20944"/>
                  </a:lnTo>
                  <a:lnTo>
                    <a:pt x="20353" y="20648"/>
                  </a:lnTo>
                  <a:lnTo>
                    <a:pt x="26516" y="20466"/>
                  </a:lnTo>
                  <a:lnTo>
                    <a:pt x="26902" y="19898"/>
                  </a:lnTo>
                  <a:lnTo>
                    <a:pt x="23582" y="14395"/>
                  </a:lnTo>
                  <a:lnTo>
                    <a:pt x="24151" y="14395"/>
                  </a:lnTo>
                  <a:lnTo>
                    <a:pt x="27084" y="17237"/>
                  </a:lnTo>
                  <a:lnTo>
                    <a:pt x="27653" y="16578"/>
                  </a:lnTo>
                  <a:lnTo>
                    <a:pt x="25379" y="14395"/>
                  </a:lnTo>
                  <a:lnTo>
                    <a:pt x="26607" y="14395"/>
                  </a:lnTo>
                  <a:lnTo>
                    <a:pt x="29267" y="16873"/>
                  </a:lnTo>
                  <a:lnTo>
                    <a:pt x="29267" y="16964"/>
                  </a:lnTo>
                  <a:lnTo>
                    <a:pt x="29836" y="16305"/>
                  </a:lnTo>
                  <a:lnTo>
                    <a:pt x="27857" y="14304"/>
                  </a:lnTo>
                  <a:lnTo>
                    <a:pt x="29449" y="14304"/>
                  </a:lnTo>
                  <a:lnTo>
                    <a:pt x="30791" y="15623"/>
                  </a:lnTo>
                  <a:lnTo>
                    <a:pt x="30882" y="15623"/>
                  </a:lnTo>
                  <a:lnTo>
                    <a:pt x="31359" y="15168"/>
                  </a:lnTo>
                  <a:lnTo>
                    <a:pt x="30404" y="14304"/>
                  </a:lnTo>
                  <a:lnTo>
                    <a:pt x="31837" y="14304"/>
                  </a:lnTo>
                  <a:lnTo>
                    <a:pt x="31837" y="13349"/>
                  </a:lnTo>
                  <a:lnTo>
                    <a:pt x="30404" y="13462"/>
                  </a:lnTo>
                  <a:lnTo>
                    <a:pt x="31268" y="12507"/>
                  </a:lnTo>
                  <a:lnTo>
                    <a:pt x="30791" y="12030"/>
                  </a:lnTo>
                  <a:lnTo>
                    <a:pt x="29449" y="13462"/>
                  </a:lnTo>
                  <a:lnTo>
                    <a:pt x="27857" y="13462"/>
                  </a:lnTo>
                  <a:lnTo>
                    <a:pt x="29745" y="11461"/>
                  </a:lnTo>
                  <a:lnTo>
                    <a:pt x="29176" y="10893"/>
                  </a:lnTo>
                  <a:lnTo>
                    <a:pt x="26607" y="13462"/>
                  </a:lnTo>
                  <a:lnTo>
                    <a:pt x="25379" y="13553"/>
                  </a:lnTo>
                  <a:lnTo>
                    <a:pt x="27562" y="11188"/>
                  </a:lnTo>
                  <a:lnTo>
                    <a:pt x="26993" y="10620"/>
                  </a:lnTo>
                  <a:lnTo>
                    <a:pt x="24151" y="13553"/>
                  </a:lnTo>
                  <a:lnTo>
                    <a:pt x="23582" y="13553"/>
                  </a:lnTo>
                  <a:lnTo>
                    <a:pt x="26607" y="7959"/>
                  </a:lnTo>
                  <a:lnTo>
                    <a:pt x="26243" y="7391"/>
                  </a:lnTo>
                  <a:lnTo>
                    <a:pt x="20080" y="7482"/>
                  </a:lnTo>
                  <a:lnTo>
                    <a:pt x="20262" y="7095"/>
                  </a:lnTo>
                  <a:lnTo>
                    <a:pt x="24151" y="5958"/>
                  </a:lnTo>
                  <a:lnTo>
                    <a:pt x="23969" y="5208"/>
                  </a:lnTo>
                  <a:lnTo>
                    <a:pt x="20831" y="6072"/>
                  </a:lnTo>
                  <a:lnTo>
                    <a:pt x="21399" y="5026"/>
                  </a:lnTo>
                  <a:lnTo>
                    <a:pt x="25015" y="3980"/>
                  </a:lnTo>
                  <a:lnTo>
                    <a:pt x="24810" y="3116"/>
                  </a:lnTo>
                  <a:lnTo>
                    <a:pt x="22059" y="3889"/>
                  </a:lnTo>
                  <a:lnTo>
                    <a:pt x="22832" y="2456"/>
                  </a:lnTo>
                  <a:lnTo>
                    <a:pt x="24719" y="1888"/>
                  </a:lnTo>
                  <a:lnTo>
                    <a:pt x="24537" y="1319"/>
                  </a:lnTo>
                  <a:lnTo>
                    <a:pt x="23309" y="1615"/>
                  </a:lnTo>
                  <a:lnTo>
                    <a:pt x="23309" y="1615"/>
                  </a:lnTo>
                  <a:lnTo>
                    <a:pt x="23969" y="387"/>
                  </a:lnTo>
                  <a:lnTo>
                    <a:pt x="23196" y="0"/>
                  </a:lnTo>
                  <a:lnTo>
                    <a:pt x="22536" y="1228"/>
                  </a:lnTo>
                  <a:lnTo>
                    <a:pt x="221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1" name="Google Shape;2091;p26"/>
            <p:cNvSpPr/>
            <p:nvPr/>
          </p:nvSpPr>
          <p:spPr>
            <a:xfrm>
              <a:off x="7449137" y="2998976"/>
              <a:ext cx="454885" cy="405895"/>
            </a:xfrm>
            <a:custGeom>
              <a:avLst/>
              <a:gdLst/>
              <a:ahLst/>
              <a:cxnLst/>
              <a:rect l="l" t="t" r="r" b="b"/>
              <a:pathLst>
                <a:path w="18580" h="16579" extrusionOk="0">
                  <a:moveTo>
                    <a:pt x="9188" y="1797"/>
                  </a:moveTo>
                  <a:lnTo>
                    <a:pt x="10711" y="4344"/>
                  </a:lnTo>
                  <a:lnTo>
                    <a:pt x="7664" y="4435"/>
                  </a:lnTo>
                  <a:lnTo>
                    <a:pt x="7664" y="4435"/>
                  </a:lnTo>
                  <a:lnTo>
                    <a:pt x="9188" y="1797"/>
                  </a:lnTo>
                  <a:close/>
                  <a:moveTo>
                    <a:pt x="14873" y="4822"/>
                  </a:moveTo>
                  <a:lnTo>
                    <a:pt x="13349" y="7664"/>
                  </a:lnTo>
                  <a:lnTo>
                    <a:pt x="11644" y="4913"/>
                  </a:lnTo>
                  <a:lnTo>
                    <a:pt x="14873" y="4822"/>
                  </a:lnTo>
                  <a:close/>
                  <a:moveTo>
                    <a:pt x="10893" y="4913"/>
                  </a:moveTo>
                  <a:lnTo>
                    <a:pt x="10234" y="6050"/>
                  </a:lnTo>
                  <a:lnTo>
                    <a:pt x="10052" y="5572"/>
                  </a:lnTo>
                  <a:lnTo>
                    <a:pt x="9665" y="5686"/>
                  </a:lnTo>
                  <a:lnTo>
                    <a:pt x="9938" y="6618"/>
                  </a:lnTo>
                  <a:lnTo>
                    <a:pt x="9279" y="7755"/>
                  </a:lnTo>
                  <a:lnTo>
                    <a:pt x="8619" y="6618"/>
                  </a:lnTo>
                  <a:lnTo>
                    <a:pt x="8801" y="5686"/>
                  </a:lnTo>
                  <a:lnTo>
                    <a:pt x="8437" y="5572"/>
                  </a:lnTo>
                  <a:lnTo>
                    <a:pt x="8347" y="6141"/>
                  </a:lnTo>
                  <a:lnTo>
                    <a:pt x="7573" y="4913"/>
                  </a:lnTo>
                  <a:close/>
                  <a:moveTo>
                    <a:pt x="6823" y="5004"/>
                  </a:moveTo>
                  <a:lnTo>
                    <a:pt x="5208" y="7846"/>
                  </a:lnTo>
                  <a:lnTo>
                    <a:pt x="3503" y="5004"/>
                  </a:lnTo>
                  <a:close/>
                  <a:moveTo>
                    <a:pt x="11280" y="5208"/>
                  </a:moveTo>
                  <a:lnTo>
                    <a:pt x="12895" y="7960"/>
                  </a:lnTo>
                  <a:lnTo>
                    <a:pt x="11644" y="7960"/>
                  </a:lnTo>
                  <a:lnTo>
                    <a:pt x="12030" y="7573"/>
                  </a:lnTo>
                  <a:lnTo>
                    <a:pt x="11758" y="7278"/>
                  </a:lnTo>
                  <a:lnTo>
                    <a:pt x="11075" y="7960"/>
                  </a:lnTo>
                  <a:lnTo>
                    <a:pt x="9756" y="8051"/>
                  </a:lnTo>
                  <a:lnTo>
                    <a:pt x="9756" y="8051"/>
                  </a:lnTo>
                  <a:lnTo>
                    <a:pt x="10325" y="6823"/>
                  </a:lnTo>
                  <a:lnTo>
                    <a:pt x="11280" y="6527"/>
                  </a:lnTo>
                  <a:lnTo>
                    <a:pt x="11189" y="6141"/>
                  </a:lnTo>
                  <a:lnTo>
                    <a:pt x="10621" y="6345"/>
                  </a:lnTo>
                  <a:lnTo>
                    <a:pt x="10621" y="6345"/>
                  </a:lnTo>
                  <a:lnTo>
                    <a:pt x="11280" y="5208"/>
                  </a:lnTo>
                  <a:close/>
                  <a:moveTo>
                    <a:pt x="7210" y="5299"/>
                  </a:moveTo>
                  <a:lnTo>
                    <a:pt x="7869" y="6436"/>
                  </a:lnTo>
                  <a:lnTo>
                    <a:pt x="7301" y="6254"/>
                  </a:lnTo>
                  <a:lnTo>
                    <a:pt x="7210" y="6618"/>
                  </a:lnTo>
                  <a:lnTo>
                    <a:pt x="8142" y="6914"/>
                  </a:lnTo>
                  <a:lnTo>
                    <a:pt x="8801" y="8051"/>
                  </a:lnTo>
                  <a:lnTo>
                    <a:pt x="7482" y="8051"/>
                  </a:lnTo>
                  <a:lnTo>
                    <a:pt x="6823" y="7391"/>
                  </a:lnTo>
                  <a:lnTo>
                    <a:pt x="6527" y="7664"/>
                  </a:lnTo>
                  <a:lnTo>
                    <a:pt x="6914" y="8051"/>
                  </a:lnTo>
                  <a:lnTo>
                    <a:pt x="5686" y="8051"/>
                  </a:lnTo>
                  <a:lnTo>
                    <a:pt x="7210" y="5299"/>
                  </a:lnTo>
                  <a:close/>
                  <a:moveTo>
                    <a:pt x="12895" y="8415"/>
                  </a:moveTo>
                  <a:lnTo>
                    <a:pt x="11371" y="11166"/>
                  </a:lnTo>
                  <a:lnTo>
                    <a:pt x="10711" y="10120"/>
                  </a:lnTo>
                  <a:lnTo>
                    <a:pt x="11280" y="10234"/>
                  </a:lnTo>
                  <a:lnTo>
                    <a:pt x="11371" y="9847"/>
                  </a:lnTo>
                  <a:lnTo>
                    <a:pt x="10416" y="9665"/>
                  </a:lnTo>
                  <a:lnTo>
                    <a:pt x="9756" y="8528"/>
                  </a:lnTo>
                  <a:lnTo>
                    <a:pt x="11075" y="8528"/>
                  </a:lnTo>
                  <a:lnTo>
                    <a:pt x="11758" y="9188"/>
                  </a:lnTo>
                  <a:lnTo>
                    <a:pt x="12030" y="8892"/>
                  </a:lnTo>
                  <a:lnTo>
                    <a:pt x="11644" y="8528"/>
                  </a:lnTo>
                  <a:lnTo>
                    <a:pt x="12895" y="8415"/>
                  </a:lnTo>
                  <a:close/>
                  <a:moveTo>
                    <a:pt x="8801" y="8528"/>
                  </a:moveTo>
                  <a:lnTo>
                    <a:pt x="8233" y="9665"/>
                  </a:lnTo>
                  <a:lnTo>
                    <a:pt x="7301" y="9938"/>
                  </a:lnTo>
                  <a:lnTo>
                    <a:pt x="7391" y="10325"/>
                  </a:lnTo>
                  <a:lnTo>
                    <a:pt x="7960" y="10234"/>
                  </a:lnTo>
                  <a:lnTo>
                    <a:pt x="7301" y="11257"/>
                  </a:lnTo>
                  <a:lnTo>
                    <a:pt x="5686" y="8619"/>
                  </a:lnTo>
                  <a:lnTo>
                    <a:pt x="6914" y="8528"/>
                  </a:lnTo>
                  <a:lnTo>
                    <a:pt x="6527" y="8983"/>
                  </a:lnTo>
                  <a:lnTo>
                    <a:pt x="6823" y="9279"/>
                  </a:lnTo>
                  <a:lnTo>
                    <a:pt x="7482" y="8528"/>
                  </a:lnTo>
                  <a:close/>
                  <a:moveTo>
                    <a:pt x="13349" y="8710"/>
                  </a:moveTo>
                  <a:lnTo>
                    <a:pt x="15055" y="11462"/>
                  </a:lnTo>
                  <a:lnTo>
                    <a:pt x="11758" y="11553"/>
                  </a:lnTo>
                  <a:lnTo>
                    <a:pt x="11758" y="11553"/>
                  </a:lnTo>
                  <a:lnTo>
                    <a:pt x="13349" y="8710"/>
                  </a:lnTo>
                  <a:close/>
                  <a:moveTo>
                    <a:pt x="9279" y="8801"/>
                  </a:moveTo>
                  <a:lnTo>
                    <a:pt x="9938" y="9938"/>
                  </a:lnTo>
                  <a:lnTo>
                    <a:pt x="9756" y="10893"/>
                  </a:lnTo>
                  <a:lnTo>
                    <a:pt x="10143" y="10984"/>
                  </a:lnTo>
                  <a:lnTo>
                    <a:pt x="10325" y="10416"/>
                  </a:lnTo>
                  <a:lnTo>
                    <a:pt x="10984" y="11553"/>
                  </a:lnTo>
                  <a:lnTo>
                    <a:pt x="7664" y="11644"/>
                  </a:lnTo>
                  <a:lnTo>
                    <a:pt x="8347" y="10416"/>
                  </a:lnTo>
                  <a:lnTo>
                    <a:pt x="8528" y="10984"/>
                  </a:lnTo>
                  <a:lnTo>
                    <a:pt x="8915" y="10893"/>
                  </a:lnTo>
                  <a:lnTo>
                    <a:pt x="8619" y="9938"/>
                  </a:lnTo>
                  <a:lnTo>
                    <a:pt x="9279" y="8801"/>
                  </a:lnTo>
                  <a:close/>
                  <a:moveTo>
                    <a:pt x="5208" y="8801"/>
                  </a:moveTo>
                  <a:lnTo>
                    <a:pt x="6914" y="11644"/>
                  </a:lnTo>
                  <a:lnTo>
                    <a:pt x="3685" y="11735"/>
                  </a:lnTo>
                  <a:lnTo>
                    <a:pt x="5208" y="8801"/>
                  </a:lnTo>
                  <a:close/>
                  <a:moveTo>
                    <a:pt x="10893" y="12121"/>
                  </a:moveTo>
                  <a:lnTo>
                    <a:pt x="9370" y="14782"/>
                  </a:lnTo>
                  <a:lnTo>
                    <a:pt x="7869" y="12121"/>
                  </a:lnTo>
                  <a:close/>
                  <a:moveTo>
                    <a:pt x="12985" y="1"/>
                  </a:moveTo>
                  <a:lnTo>
                    <a:pt x="12599" y="92"/>
                  </a:lnTo>
                  <a:lnTo>
                    <a:pt x="12895" y="1229"/>
                  </a:lnTo>
                  <a:lnTo>
                    <a:pt x="12417" y="1979"/>
                  </a:lnTo>
                  <a:lnTo>
                    <a:pt x="12030" y="456"/>
                  </a:lnTo>
                  <a:lnTo>
                    <a:pt x="11553" y="569"/>
                  </a:lnTo>
                  <a:lnTo>
                    <a:pt x="12121" y="2639"/>
                  </a:lnTo>
                  <a:lnTo>
                    <a:pt x="11758" y="3298"/>
                  </a:lnTo>
                  <a:lnTo>
                    <a:pt x="11189" y="1502"/>
                  </a:lnTo>
                  <a:lnTo>
                    <a:pt x="10711" y="1593"/>
                  </a:lnTo>
                  <a:lnTo>
                    <a:pt x="11371" y="3980"/>
                  </a:lnTo>
                  <a:lnTo>
                    <a:pt x="11280" y="4253"/>
                  </a:lnTo>
                  <a:lnTo>
                    <a:pt x="9370" y="1138"/>
                  </a:lnTo>
                  <a:lnTo>
                    <a:pt x="8915" y="1138"/>
                  </a:lnTo>
                  <a:lnTo>
                    <a:pt x="7210" y="4253"/>
                  </a:lnTo>
                  <a:lnTo>
                    <a:pt x="7005" y="3980"/>
                  </a:lnTo>
                  <a:lnTo>
                    <a:pt x="7573" y="1706"/>
                  </a:lnTo>
                  <a:lnTo>
                    <a:pt x="7096" y="1593"/>
                  </a:lnTo>
                  <a:lnTo>
                    <a:pt x="6641" y="3412"/>
                  </a:lnTo>
                  <a:lnTo>
                    <a:pt x="6254" y="2730"/>
                  </a:lnTo>
                  <a:lnTo>
                    <a:pt x="6823" y="660"/>
                  </a:lnTo>
                  <a:lnTo>
                    <a:pt x="6345" y="569"/>
                  </a:lnTo>
                  <a:lnTo>
                    <a:pt x="5868" y="2161"/>
                  </a:lnTo>
                  <a:lnTo>
                    <a:pt x="5390" y="1320"/>
                  </a:lnTo>
                  <a:lnTo>
                    <a:pt x="5686" y="274"/>
                  </a:lnTo>
                  <a:lnTo>
                    <a:pt x="5299" y="183"/>
                  </a:lnTo>
                  <a:lnTo>
                    <a:pt x="5117" y="842"/>
                  </a:lnTo>
                  <a:lnTo>
                    <a:pt x="4731" y="183"/>
                  </a:lnTo>
                  <a:lnTo>
                    <a:pt x="4253" y="456"/>
                  </a:lnTo>
                  <a:lnTo>
                    <a:pt x="4731" y="1138"/>
                  </a:lnTo>
                  <a:lnTo>
                    <a:pt x="3980" y="933"/>
                  </a:lnTo>
                  <a:lnTo>
                    <a:pt x="3890" y="1320"/>
                  </a:lnTo>
                  <a:lnTo>
                    <a:pt x="5027" y="1593"/>
                  </a:lnTo>
                  <a:lnTo>
                    <a:pt x="5504" y="2366"/>
                  </a:lnTo>
                  <a:lnTo>
                    <a:pt x="3890" y="1979"/>
                  </a:lnTo>
                  <a:lnTo>
                    <a:pt x="3799" y="2457"/>
                  </a:lnTo>
                  <a:lnTo>
                    <a:pt x="5868" y="3025"/>
                  </a:lnTo>
                  <a:lnTo>
                    <a:pt x="6254" y="3685"/>
                  </a:lnTo>
                  <a:lnTo>
                    <a:pt x="4458" y="3207"/>
                  </a:lnTo>
                  <a:lnTo>
                    <a:pt x="4367" y="3207"/>
                  </a:lnTo>
                  <a:lnTo>
                    <a:pt x="4253" y="3685"/>
                  </a:lnTo>
                  <a:lnTo>
                    <a:pt x="6641" y="4253"/>
                  </a:lnTo>
                  <a:lnTo>
                    <a:pt x="6732" y="4435"/>
                  </a:lnTo>
                  <a:lnTo>
                    <a:pt x="3116" y="4549"/>
                  </a:lnTo>
                  <a:lnTo>
                    <a:pt x="2843" y="4913"/>
                  </a:lnTo>
                  <a:lnTo>
                    <a:pt x="4822" y="8051"/>
                  </a:lnTo>
                  <a:lnTo>
                    <a:pt x="4458" y="8142"/>
                  </a:lnTo>
                  <a:lnTo>
                    <a:pt x="2753" y="6436"/>
                  </a:lnTo>
                  <a:lnTo>
                    <a:pt x="2366" y="6823"/>
                  </a:lnTo>
                  <a:lnTo>
                    <a:pt x="3799" y="8142"/>
                  </a:lnTo>
                  <a:lnTo>
                    <a:pt x="3025" y="8142"/>
                  </a:lnTo>
                  <a:lnTo>
                    <a:pt x="1525" y="6618"/>
                  </a:lnTo>
                  <a:lnTo>
                    <a:pt x="1411" y="6618"/>
                  </a:lnTo>
                  <a:lnTo>
                    <a:pt x="1138" y="7005"/>
                  </a:lnTo>
                  <a:lnTo>
                    <a:pt x="2275" y="8142"/>
                  </a:lnTo>
                  <a:lnTo>
                    <a:pt x="1320" y="8142"/>
                  </a:lnTo>
                  <a:lnTo>
                    <a:pt x="569" y="7391"/>
                  </a:lnTo>
                  <a:lnTo>
                    <a:pt x="274" y="7664"/>
                  </a:lnTo>
                  <a:lnTo>
                    <a:pt x="751" y="8142"/>
                  </a:lnTo>
                  <a:lnTo>
                    <a:pt x="1" y="8142"/>
                  </a:lnTo>
                  <a:lnTo>
                    <a:pt x="1" y="8710"/>
                  </a:lnTo>
                  <a:lnTo>
                    <a:pt x="842" y="8710"/>
                  </a:lnTo>
                  <a:lnTo>
                    <a:pt x="274" y="9188"/>
                  </a:lnTo>
                  <a:lnTo>
                    <a:pt x="569" y="9461"/>
                  </a:lnTo>
                  <a:lnTo>
                    <a:pt x="1320" y="8710"/>
                  </a:lnTo>
                  <a:lnTo>
                    <a:pt x="2275" y="8619"/>
                  </a:lnTo>
                  <a:lnTo>
                    <a:pt x="2275" y="8619"/>
                  </a:lnTo>
                  <a:lnTo>
                    <a:pt x="1229" y="9847"/>
                  </a:lnTo>
                  <a:lnTo>
                    <a:pt x="1138" y="9847"/>
                  </a:lnTo>
                  <a:lnTo>
                    <a:pt x="1525" y="10120"/>
                  </a:lnTo>
                  <a:lnTo>
                    <a:pt x="3025" y="8619"/>
                  </a:lnTo>
                  <a:lnTo>
                    <a:pt x="3799" y="8619"/>
                  </a:lnTo>
                  <a:lnTo>
                    <a:pt x="2457" y="9938"/>
                  </a:lnTo>
                  <a:lnTo>
                    <a:pt x="2843" y="10325"/>
                  </a:lnTo>
                  <a:lnTo>
                    <a:pt x="4458" y="8619"/>
                  </a:lnTo>
                  <a:lnTo>
                    <a:pt x="4822" y="8619"/>
                  </a:lnTo>
                  <a:lnTo>
                    <a:pt x="3025" y="11826"/>
                  </a:lnTo>
                  <a:lnTo>
                    <a:pt x="3230" y="12212"/>
                  </a:lnTo>
                  <a:lnTo>
                    <a:pt x="6823" y="12121"/>
                  </a:lnTo>
                  <a:lnTo>
                    <a:pt x="6823" y="12121"/>
                  </a:lnTo>
                  <a:lnTo>
                    <a:pt x="6732" y="12303"/>
                  </a:lnTo>
                  <a:lnTo>
                    <a:pt x="4458" y="12963"/>
                  </a:lnTo>
                  <a:lnTo>
                    <a:pt x="4549" y="13531"/>
                  </a:lnTo>
                  <a:lnTo>
                    <a:pt x="6345" y="12963"/>
                  </a:lnTo>
                  <a:lnTo>
                    <a:pt x="6073" y="13645"/>
                  </a:lnTo>
                  <a:lnTo>
                    <a:pt x="3980" y="14213"/>
                  </a:lnTo>
                  <a:lnTo>
                    <a:pt x="4071" y="14668"/>
                  </a:lnTo>
                  <a:lnTo>
                    <a:pt x="5686" y="14213"/>
                  </a:lnTo>
                  <a:lnTo>
                    <a:pt x="5208" y="15055"/>
                  </a:lnTo>
                  <a:lnTo>
                    <a:pt x="4162" y="15441"/>
                  </a:lnTo>
                  <a:lnTo>
                    <a:pt x="4253" y="15805"/>
                  </a:lnTo>
                  <a:lnTo>
                    <a:pt x="4936" y="15532"/>
                  </a:lnTo>
                  <a:lnTo>
                    <a:pt x="4549" y="16283"/>
                  </a:lnTo>
                  <a:lnTo>
                    <a:pt x="5027" y="16578"/>
                  </a:lnTo>
                  <a:lnTo>
                    <a:pt x="5390" y="15805"/>
                  </a:lnTo>
                  <a:lnTo>
                    <a:pt x="5595" y="16487"/>
                  </a:lnTo>
                  <a:lnTo>
                    <a:pt x="5959" y="16374"/>
                  </a:lnTo>
                  <a:lnTo>
                    <a:pt x="5686" y="15350"/>
                  </a:lnTo>
                  <a:lnTo>
                    <a:pt x="6164" y="14486"/>
                  </a:lnTo>
                  <a:lnTo>
                    <a:pt x="6527" y="16101"/>
                  </a:lnTo>
                  <a:lnTo>
                    <a:pt x="7096" y="15919"/>
                  </a:lnTo>
                  <a:lnTo>
                    <a:pt x="6436" y="13918"/>
                  </a:lnTo>
                  <a:lnTo>
                    <a:pt x="6823" y="13258"/>
                  </a:lnTo>
                  <a:lnTo>
                    <a:pt x="7391" y="15055"/>
                  </a:lnTo>
                  <a:lnTo>
                    <a:pt x="7869" y="14873"/>
                  </a:lnTo>
                  <a:lnTo>
                    <a:pt x="7210" y="12599"/>
                  </a:lnTo>
                  <a:lnTo>
                    <a:pt x="7391" y="12303"/>
                  </a:lnTo>
                  <a:lnTo>
                    <a:pt x="9188" y="15441"/>
                  </a:lnTo>
                  <a:lnTo>
                    <a:pt x="9665" y="15441"/>
                  </a:lnTo>
                  <a:lnTo>
                    <a:pt x="11371" y="12212"/>
                  </a:lnTo>
                  <a:lnTo>
                    <a:pt x="11553" y="12508"/>
                  </a:lnTo>
                  <a:lnTo>
                    <a:pt x="10984" y="14782"/>
                  </a:lnTo>
                  <a:lnTo>
                    <a:pt x="10984" y="14873"/>
                  </a:lnTo>
                  <a:lnTo>
                    <a:pt x="11462" y="14964"/>
                  </a:lnTo>
                  <a:lnTo>
                    <a:pt x="11939" y="13167"/>
                  </a:lnTo>
                  <a:lnTo>
                    <a:pt x="12326" y="13736"/>
                  </a:lnTo>
                  <a:lnTo>
                    <a:pt x="11758" y="15805"/>
                  </a:lnTo>
                  <a:lnTo>
                    <a:pt x="12326" y="16010"/>
                  </a:lnTo>
                  <a:lnTo>
                    <a:pt x="12690" y="14395"/>
                  </a:lnTo>
                  <a:lnTo>
                    <a:pt x="13167" y="15146"/>
                  </a:lnTo>
                  <a:lnTo>
                    <a:pt x="12895" y="16283"/>
                  </a:lnTo>
                  <a:lnTo>
                    <a:pt x="13258" y="16374"/>
                  </a:lnTo>
                  <a:lnTo>
                    <a:pt x="13463" y="15623"/>
                  </a:lnTo>
                  <a:lnTo>
                    <a:pt x="13827" y="16374"/>
                  </a:lnTo>
                  <a:lnTo>
                    <a:pt x="14304" y="16101"/>
                  </a:lnTo>
                  <a:lnTo>
                    <a:pt x="13918" y="15441"/>
                  </a:lnTo>
                  <a:lnTo>
                    <a:pt x="13918" y="15441"/>
                  </a:lnTo>
                  <a:lnTo>
                    <a:pt x="14600" y="15532"/>
                  </a:lnTo>
                  <a:lnTo>
                    <a:pt x="14691" y="15146"/>
                  </a:lnTo>
                  <a:lnTo>
                    <a:pt x="13645" y="14964"/>
                  </a:lnTo>
                  <a:lnTo>
                    <a:pt x="13167" y="14100"/>
                  </a:lnTo>
                  <a:lnTo>
                    <a:pt x="14691" y="14486"/>
                  </a:lnTo>
                  <a:lnTo>
                    <a:pt x="14782" y="14009"/>
                  </a:lnTo>
                  <a:lnTo>
                    <a:pt x="12781" y="13531"/>
                  </a:lnTo>
                  <a:lnTo>
                    <a:pt x="12417" y="12872"/>
                  </a:lnTo>
                  <a:lnTo>
                    <a:pt x="12417" y="12872"/>
                  </a:lnTo>
                  <a:lnTo>
                    <a:pt x="14213" y="13349"/>
                  </a:lnTo>
                  <a:lnTo>
                    <a:pt x="14304" y="12781"/>
                  </a:lnTo>
                  <a:lnTo>
                    <a:pt x="12030" y="12212"/>
                  </a:lnTo>
                  <a:lnTo>
                    <a:pt x="11848" y="12030"/>
                  </a:lnTo>
                  <a:lnTo>
                    <a:pt x="15532" y="12030"/>
                  </a:lnTo>
                  <a:lnTo>
                    <a:pt x="15737" y="11644"/>
                  </a:lnTo>
                  <a:lnTo>
                    <a:pt x="13736" y="8415"/>
                  </a:lnTo>
                  <a:lnTo>
                    <a:pt x="14122" y="8415"/>
                  </a:lnTo>
                  <a:lnTo>
                    <a:pt x="15828" y="10029"/>
                  </a:lnTo>
                  <a:lnTo>
                    <a:pt x="15828" y="10120"/>
                  </a:lnTo>
                  <a:lnTo>
                    <a:pt x="16192" y="9756"/>
                  </a:lnTo>
                  <a:lnTo>
                    <a:pt x="14782" y="8415"/>
                  </a:lnTo>
                  <a:lnTo>
                    <a:pt x="15532" y="8415"/>
                  </a:lnTo>
                  <a:lnTo>
                    <a:pt x="17056" y="9847"/>
                  </a:lnTo>
                  <a:lnTo>
                    <a:pt x="17147" y="9938"/>
                  </a:lnTo>
                  <a:lnTo>
                    <a:pt x="17443" y="9552"/>
                  </a:lnTo>
                  <a:lnTo>
                    <a:pt x="16306" y="8415"/>
                  </a:lnTo>
                  <a:lnTo>
                    <a:pt x="17238" y="8324"/>
                  </a:lnTo>
                  <a:lnTo>
                    <a:pt x="18011" y="9097"/>
                  </a:lnTo>
                  <a:lnTo>
                    <a:pt x="18011" y="9188"/>
                  </a:lnTo>
                  <a:lnTo>
                    <a:pt x="18284" y="8892"/>
                  </a:lnTo>
                  <a:lnTo>
                    <a:pt x="17806" y="8324"/>
                  </a:lnTo>
                  <a:lnTo>
                    <a:pt x="18580" y="8324"/>
                  </a:lnTo>
                  <a:lnTo>
                    <a:pt x="18580" y="7846"/>
                  </a:lnTo>
                  <a:lnTo>
                    <a:pt x="17806" y="7846"/>
                  </a:lnTo>
                  <a:lnTo>
                    <a:pt x="18284" y="7278"/>
                  </a:lnTo>
                  <a:lnTo>
                    <a:pt x="18011" y="7005"/>
                  </a:lnTo>
                  <a:lnTo>
                    <a:pt x="17238" y="7846"/>
                  </a:lnTo>
                  <a:lnTo>
                    <a:pt x="16306" y="7846"/>
                  </a:lnTo>
                  <a:lnTo>
                    <a:pt x="17443" y="6709"/>
                  </a:lnTo>
                  <a:lnTo>
                    <a:pt x="17056" y="6345"/>
                  </a:lnTo>
                  <a:lnTo>
                    <a:pt x="15532" y="7846"/>
                  </a:lnTo>
                  <a:lnTo>
                    <a:pt x="14782" y="7846"/>
                  </a:lnTo>
                  <a:lnTo>
                    <a:pt x="16101" y="6527"/>
                  </a:lnTo>
                  <a:lnTo>
                    <a:pt x="15737" y="6141"/>
                  </a:lnTo>
                  <a:lnTo>
                    <a:pt x="14122" y="7960"/>
                  </a:lnTo>
                  <a:lnTo>
                    <a:pt x="13736" y="7960"/>
                  </a:lnTo>
                  <a:lnTo>
                    <a:pt x="15532" y="4640"/>
                  </a:lnTo>
                  <a:lnTo>
                    <a:pt x="15350" y="4253"/>
                  </a:lnTo>
                  <a:lnTo>
                    <a:pt x="11758" y="4344"/>
                  </a:lnTo>
                  <a:lnTo>
                    <a:pt x="11848" y="4162"/>
                  </a:lnTo>
                  <a:lnTo>
                    <a:pt x="14122" y="3503"/>
                  </a:lnTo>
                  <a:lnTo>
                    <a:pt x="14032" y="3025"/>
                  </a:lnTo>
                  <a:lnTo>
                    <a:pt x="12212" y="3503"/>
                  </a:lnTo>
                  <a:lnTo>
                    <a:pt x="12508" y="2934"/>
                  </a:lnTo>
                  <a:lnTo>
                    <a:pt x="14600" y="2275"/>
                  </a:lnTo>
                  <a:lnTo>
                    <a:pt x="14486" y="1797"/>
                  </a:lnTo>
                  <a:lnTo>
                    <a:pt x="12895" y="2275"/>
                  </a:lnTo>
                  <a:lnTo>
                    <a:pt x="12895" y="2275"/>
                  </a:lnTo>
                  <a:lnTo>
                    <a:pt x="13349" y="1411"/>
                  </a:lnTo>
                  <a:lnTo>
                    <a:pt x="14395" y="1138"/>
                  </a:lnTo>
                  <a:lnTo>
                    <a:pt x="14304" y="751"/>
                  </a:lnTo>
                  <a:lnTo>
                    <a:pt x="13645" y="933"/>
                  </a:lnTo>
                  <a:lnTo>
                    <a:pt x="13645" y="933"/>
                  </a:lnTo>
                  <a:lnTo>
                    <a:pt x="14032" y="274"/>
                  </a:lnTo>
                  <a:lnTo>
                    <a:pt x="13554" y="1"/>
                  </a:lnTo>
                  <a:lnTo>
                    <a:pt x="13167" y="751"/>
                  </a:lnTo>
                  <a:lnTo>
                    <a:pt x="1298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2" name="Google Shape;2092;p26"/>
            <p:cNvSpPr/>
            <p:nvPr/>
          </p:nvSpPr>
          <p:spPr>
            <a:xfrm>
              <a:off x="6776929" y="390842"/>
              <a:ext cx="454885" cy="403643"/>
            </a:xfrm>
            <a:custGeom>
              <a:avLst/>
              <a:gdLst/>
              <a:ahLst/>
              <a:cxnLst/>
              <a:rect l="l" t="t" r="r" b="b"/>
              <a:pathLst>
                <a:path w="18580" h="16487" extrusionOk="0">
                  <a:moveTo>
                    <a:pt x="9188" y="1797"/>
                  </a:moveTo>
                  <a:lnTo>
                    <a:pt x="10802" y="4366"/>
                  </a:lnTo>
                  <a:lnTo>
                    <a:pt x="7687" y="4457"/>
                  </a:lnTo>
                  <a:lnTo>
                    <a:pt x="7687" y="4457"/>
                  </a:lnTo>
                  <a:lnTo>
                    <a:pt x="9188" y="1797"/>
                  </a:lnTo>
                  <a:close/>
                  <a:moveTo>
                    <a:pt x="14873" y="4844"/>
                  </a:moveTo>
                  <a:lnTo>
                    <a:pt x="13372" y="7686"/>
                  </a:lnTo>
                  <a:lnTo>
                    <a:pt x="11666" y="4935"/>
                  </a:lnTo>
                  <a:lnTo>
                    <a:pt x="14873" y="4844"/>
                  </a:lnTo>
                  <a:close/>
                  <a:moveTo>
                    <a:pt x="10893" y="4935"/>
                  </a:moveTo>
                  <a:lnTo>
                    <a:pt x="10234" y="6072"/>
                  </a:lnTo>
                  <a:lnTo>
                    <a:pt x="10052" y="5503"/>
                  </a:lnTo>
                  <a:lnTo>
                    <a:pt x="9665" y="5685"/>
                  </a:lnTo>
                  <a:lnTo>
                    <a:pt x="9961" y="6549"/>
                  </a:lnTo>
                  <a:lnTo>
                    <a:pt x="9279" y="7777"/>
                  </a:lnTo>
                  <a:lnTo>
                    <a:pt x="8619" y="6640"/>
                  </a:lnTo>
                  <a:lnTo>
                    <a:pt x="8824" y="5685"/>
                  </a:lnTo>
                  <a:lnTo>
                    <a:pt x="8437" y="5594"/>
                  </a:lnTo>
                  <a:lnTo>
                    <a:pt x="8346" y="6163"/>
                  </a:lnTo>
                  <a:lnTo>
                    <a:pt x="7573" y="4935"/>
                  </a:lnTo>
                  <a:close/>
                  <a:moveTo>
                    <a:pt x="6823" y="4935"/>
                  </a:moveTo>
                  <a:lnTo>
                    <a:pt x="5208" y="7868"/>
                  </a:lnTo>
                  <a:lnTo>
                    <a:pt x="3594" y="5026"/>
                  </a:lnTo>
                  <a:lnTo>
                    <a:pt x="6823" y="4935"/>
                  </a:lnTo>
                  <a:close/>
                  <a:moveTo>
                    <a:pt x="11280" y="5208"/>
                  </a:moveTo>
                  <a:lnTo>
                    <a:pt x="12894" y="7959"/>
                  </a:lnTo>
                  <a:lnTo>
                    <a:pt x="11666" y="7959"/>
                  </a:lnTo>
                  <a:lnTo>
                    <a:pt x="12030" y="7595"/>
                  </a:lnTo>
                  <a:lnTo>
                    <a:pt x="11757" y="7300"/>
                  </a:lnTo>
                  <a:lnTo>
                    <a:pt x="11098" y="7959"/>
                  </a:lnTo>
                  <a:lnTo>
                    <a:pt x="9756" y="7959"/>
                  </a:lnTo>
                  <a:lnTo>
                    <a:pt x="10416" y="6822"/>
                  </a:lnTo>
                  <a:lnTo>
                    <a:pt x="11371" y="6549"/>
                  </a:lnTo>
                  <a:lnTo>
                    <a:pt x="11189" y="6163"/>
                  </a:lnTo>
                  <a:lnTo>
                    <a:pt x="10711" y="6345"/>
                  </a:lnTo>
                  <a:lnTo>
                    <a:pt x="11280" y="5208"/>
                  </a:lnTo>
                  <a:close/>
                  <a:moveTo>
                    <a:pt x="7209" y="5321"/>
                  </a:moveTo>
                  <a:lnTo>
                    <a:pt x="7869" y="6345"/>
                  </a:lnTo>
                  <a:lnTo>
                    <a:pt x="7869" y="6345"/>
                  </a:lnTo>
                  <a:lnTo>
                    <a:pt x="7300" y="6254"/>
                  </a:lnTo>
                  <a:lnTo>
                    <a:pt x="7209" y="6640"/>
                  </a:lnTo>
                  <a:lnTo>
                    <a:pt x="8142" y="6913"/>
                  </a:lnTo>
                  <a:lnTo>
                    <a:pt x="8915" y="8050"/>
                  </a:lnTo>
                  <a:lnTo>
                    <a:pt x="7482" y="8050"/>
                  </a:lnTo>
                  <a:lnTo>
                    <a:pt x="6823" y="7391"/>
                  </a:lnTo>
                  <a:lnTo>
                    <a:pt x="6550" y="7686"/>
                  </a:lnTo>
                  <a:lnTo>
                    <a:pt x="6914" y="8050"/>
                  </a:lnTo>
                  <a:lnTo>
                    <a:pt x="5686" y="8050"/>
                  </a:lnTo>
                  <a:lnTo>
                    <a:pt x="7209" y="5321"/>
                  </a:lnTo>
                  <a:close/>
                  <a:moveTo>
                    <a:pt x="12894" y="8437"/>
                  </a:moveTo>
                  <a:lnTo>
                    <a:pt x="11371" y="11188"/>
                  </a:lnTo>
                  <a:lnTo>
                    <a:pt x="10711" y="10142"/>
                  </a:lnTo>
                  <a:lnTo>
                    <a:pt x="11280" y="10233"/>
                  </a:lnTo>
                  <a:lnTo>
                    <a:pt x="11371" y="9869"/>
                  </a:lnTo>
                  <a:lnTo>
                    <a:pt x="10416" y="9665"/>
                  </a:lnTo>
                  <a:lnTo>
                    <a:pt x="9756" y="8528"/>
                  </a:lnTo>
                  <a:lnTo>
                    <a:pt x="11098" y="8528"/>
                  </a:lnTo>
                  <a:lnTo>
                    <a:pt x="11757" y="9187"/>
                  </a:lnTo>
                  <a:lnTo>
                    <a:pt x="12030" y="8914"/>
                  </a:lnTo>
                  <a:lnTo>
                    <a:pt x="11666" y="8437"/>
                  </a:lnTo>
                  <a:close/>
                  <a:moveTo>
                    <a:pt x="8915" y="8528"/>
                  </a:moveTo>
                  <a:lnTo>
                    <a:pt x="8255" y="9665"/>
                  </a:lnTo>
                  <a:lnTo>
                    <a:pt x="7300" y="9960"/>
                  </a:lnTo>
                  <a:lnTo>
                    <a:pt x="7391" y="10324"/>
                  </a:lnTo>
                  <a:lnTo>
                    <a:pt x="7960" y="10233"/>
                  </a:lnTo>
                  <a:lnTo>
                    <a:pt x="7960" y="10233"/>
                  </a:lnTo>
                  <a:lnTo>
                    <a:pt x="7300" y="11279"/>
                  </a:lnTo>
                  <a:lnTo>
                    <a:pt x="5686" y="8619"/>
                  </a:lnTo>
                  <a:lnTo>
                    <a:pt x="7005" y="8528"/>
                  </a:lnTo>
                  <a:lnTo>
                    <a:pt x="6550" y="9005"/>
                  </a:lnTo>
                  <a:lnTo>
                    <a:pt x="6823" y="9301"/>
                  </a:lnTo>
                  <a:lnTo>
                    <a:pt x="7573" y="8528"/>
                  </a:lnTo>
                  <a:close/>
                  <a:moveTo>
                    <a:pt x="13372" y="8732"/>
                  </a:moveTo>
                  <a:lnTo>
                    <a:pt x="15077" y="11461"/>
                  </a:lnTo>
                  <a:lnTo>
                    <a:pt x="11757" y="11575"/>
                  </a:lnTo>
                  <a:lnTo>
                    <a:pt x="13372" y="8732"/>
                  </a:lnTo>
                  <a:close/>
                  <a:moveTo>
                    <a:pt x="9279" y="8823"/>
                  </a:moveTo>
                  <a:lnTo>
                    <a:pt x="10052" y="9960"/>
                  </a:lnTo>
                  <a:lnTo>
                    <a:pt x="9756" y="10893"/>
                  </a:lnTo>
                  <a:lnTo>
                    <a:pt x="10143" y="11006"/>
                  </a:lnTo>
                  <a:lnTo>
                    <a:pt x="10325" y="10438"/>
                  </a:lnTo>
                  <a:lnTo>
                    <a:pt x="10984" y="11575"/>
                  </a:lnTo>
                  <a:lnTo>
                    <a:pt x="7778" y="11666"/>
                  </a:lnTo>
                  <a:lnTo>
                    <a:pt x="8437" y="10438"/>
                  </a:lnTo>
                  <a:lnTo>
                    <a:pt x="8528" y="11006"/>
                  </a:lnTo>
                  <a:lnTo>
                    <a:pt x="8915" y="10893"/>
                  </a:lnTo>
                  <a:lnTo>
                    <a:pt x="8619" y="9960"/>
                  </a:lnTo>
                  <a:lnTo>
                    <a:pt x="9279" y="8823"/>
                  </a:lnTo>
                  <a:close/>
                  <a:moveTo>
                    <a:pt x="5299" y="8823"/>
                  </a:moveTo>
                  <a:lnTo>
                    <a:pt x="6914" y="11666"/>
                  </a:lnTo>
                  <a:lnTo>
                    <a:pt x="3707" y="11757"/>
                  </a:lnTo>
                  <a:lnTo>
                    <a:pt x="5299" y="8823"/>
                  </a:lnTo>
                  <a:close/>
                  <a:moveTo>
                    <a:pt x="10893" y="12030"/>
                  </a:moveTo>
                  <a:lnTo>
                    <a:pt x="9483" y="14781"/>
                  </a:lnTo>
                  <a:lnTo>
                    <a:pt x="7869" y="12143"/>
                  </a:lnTo>
                  <a:lnTo>
                    <a:pt x="10893" y="12030"/>
                  </a:lnTo>
                  <a:close/>
                  <a:moveTo>
                    <a:pt x="12985" y="0"/>
                  </a:moveTo>
                  <a:lnTo>
                    <a:pt x="12599" y="91"/>
                  </a:lnTo>
                  <a:lnTo>
                    <a:pt x="12894" y="1228"/>
                  </a:lnTo>
                  <a:lnTo>
                    <a:pt x="12508" y="2001"/>
                  </a:lnTo>
                  <a:lnTo>
                    <a:pt x="12030" y="478"/>
                  </a:lnTo>
                  <a:lnTo>
                    <a:pt x="11553" y="569"/>
                  </a:lnTo>
                  <a:lnTo>
                    <a:pt x="12121" y="2661"/>
                  </a:lnTo>
                  <a:lnTo>
                    <a:pt x="11757" y="3320"/>
                  </a:lnTo>
                  <a:lnTo>
                    <a:pt x="11280" y="1524"/>
                  </a:lnTo>
                  <a:lnTo>
                    <a:pt x="10711" y="1615"/>
                  </a:lnTo>
                  <a:lnTo>
                    <a:pt x="11371" y="3889"/>
                  </a:lnTo>
                  <a:lnTo>
                    <a:pt x="11280" y="4184"/>
                  </a:lnTo>
                  <a:lnTo>
                    <a:pt x="9392" y="1137"/>
                  </a:lnTo>
                  <a:lnTo>
                    <a:pt x="9006" y="1137"/>
                  </a:lnTo>
                  <a:lnTo>
                    <a:pt x="7209" y="4275"/>
                  </a:lnTo>
                  <a:lnTo>
                    <a:pt x="7005" y="3980"/>
                  </a:lnTo>
                  <a:lnTo>
                    <a:pt x="7573" y="1706"/>
                  </a:lnTo>
                  <a:lnTo>
                    <a:pt x="7118" y="1524"/>
                  </a:lnTo>
                  <a:lnTo>
                    <a:pt x="6641" y="3411"/>
                  </a:lnTo>
                  <a:lnTo>
                    <a:pt x="6254" y="2752"/>
                  </a:lnTo>
                  <a:lnTo>
                    <a:pt x="6823" y="660"/>
                  </a:lnTo>
                  <a:lnTo>
                    <a:pt x="6345" y="569"/>
                  </a:lnTo>
                  <a:lnTo>
                    <a:pt x="5981" y="2183"/>
                  </a:lnTo>
                  <a:lnTo>
                    <a:pt x="5413" y="1342"/>
                  </a:lnTo>
                  <a:lnTo>
                    <a:pt x="5686" y="296"/>
                  </a:lnTo>
                  <a:lnTo>
                    <a:pt x="5299" y="205"/>
                  </a:lnTo>
                  <a:lnTo>
                    <a:pt x="5117" y="864"/>
                  </a:lnTo>
                  <a:lnTo>
                    <a:pt x="4731" y="205"/>
                  </a:lnTo>
                  <a:lnTo>
                    <a:pt x="4276" y="387"/>
                  </a:lnTo>
                  <a:lnTo>
                    <a:pt x="4731" y="1137"/>
                  </a:lnTo>
                  <a:lnTo>
                    <a:pt x="3980" y="955"/>
                  </a:lnTo>
                  <a:lnTo>
                    <a:pt x="3889" y="1342"/>
                  </a:lnTo>
                  <a:lnTo>
                    <a:pt x="5026" y="1615"/>
                  </a:lnTo>
                  <a:lnTo>
                    <a:pt x="5504" y="2365"/>
                  </a:lnTo>
                  <a:lnTo>
                    <a:pt x="5504" y="2365"/>
                  </a:lnTo>
                  <a:lnTo>
                    <a:pt x="3889" y="2001"/>
                  </a:lnTo>
                  <a:lnTo>
                    <a:pt x="3798" y="2479"/>
                  </a:lnTo>
                  <a:lnTo>
                    <a:pt x="5868" y="3048"/>
                  </a:lnTo>
                  <a:lnTo>
                    <a:pt x="6254" y="3707"/>
                  </a:lnTo>
                  <a:lnTo>
                    <a:pt x="6254" y="3707"/>
                  </a:lnTo>
                  <a:lnTo>
                    <a:pt x="4458" y="3229"/>
                  </a:lnTo>
                  <a:lnTo>
                    <a:pt x="4367" y="3229"/>
                  </a:lnTo>
                  <a:lnTo>
                    <a:pt x="4276" y="3707"/>
                  </a:lnTo>
                  <a:lnTo>
                    <a:pt x="6641" y="4275"/>
                  </a:lnTo>
                  <a:lnTo>
                    <a:pt x="6732" y="4457"/>
                  </a:lnTo>
                  <a:lnTo>
                    <a:pt x="3139" y="4548"/>
                  </a:lnTo>
                  <a:lnTo>
                    <a:pt x="2934" y="4935"/>
                  </a:lnTo>
                  <a:lnTo>
                    <a:pt x="4844" y="8050"/>
                  </a:lnTo>
                  <a:lnTo>
                    <a:pt x="4458" y="8050"/>
                  </a:lnTo>
                  <a:lnTo>
                    <a:pt x="2752" y="6458"/>
                  </a:lnTo>
                  <a:lnTo>
                    <a:pt x="2366" y="6822"/>
                  </a:lnTo>
                  <a:lnTo>
                    <a:pt x="3798" y="8164"/>
                  </a:lnTo>
                  <a:lnTo>
                    <a:pt x="3025" y="8164"/>
                  </a:lnTo>
                  <a:lnTo>
                    <a:pt x="1524" y="6640"/>
                  </a:lnTo>
                  <a:lnTo>
                    <a:pt x="1138" y="7027"/>
                  </a:lnTo>
                  <a:lnTo>
                    <a:pt x="2366" y="8164"/>
                  </a:lnTo>
                  <a:lnTo>
                    <a:pt x="1433" y="8164"/>
                  </a:lnTo>
                  <a:lnTo>
                    <a:pt x="569" y="7391"/>
                  </a:lnTo>
                  <a:lnTo>
                    <a:pt x="296" y="7686"/>
                  </a:lnTo>
                  <a:lnTo>
                    <a:pt x="865" y="8164"/>
                  </a:lnTo>
                  <a:lnTo>
                    <a:pt x="1" y="8164"/>
                  </a:lnTo>
                  <a:lnTo>
                    <a:pt x="1" y="8732"/>
                  </a:lnTo>
                  <a:lnTo>
                    <a:pt x="865" y="8732"/>
                  </a:lnTo>
                  <a:lnTo>
                    <a:pt x="296" y="9187"/>
                  </a:lnTo>
                  <a:lnTo>
                    <a:pt x="569" y="9483"/>
                  </a:lnTo>
                  <a:lnTo>
                    <a:pt x="1433" y="8619"/>
                  </a:lnTo>
                  <a:lnTo>
                    <a:pt x="2275" y="8619"/>
                  </a:lnTo>
                  <a:lnTo>
                    <a:pt x="1229" y="9756"/>
                  </a:lnTo>
                  <a:lnTo>
                    <a:pt x="1138" y="9869"/>
                  </a:lnTo>
                  <a:lnTo>
                    <a:pt x="1524" y="10142"/>
                  </a:lnTo>
                  <a:lnTo>
                    <a:pt x="3025" y="8619"/>
                  </a:lnTo>
                  <a:lnTo>
                    <a:pt x="3798" y="8619"/>
                  </a:lnTo>
                  <a:lnTo>
                    <a:pt x="2457" y="9960"/>
                  </a:lnTo>
                  <a:lnTo>
                    <a:pt x="2843" y="10324"/>
                  </a:lnTo>
                  <a:lnTo>
                    <a:pt x="4458" y="8619"/>
                  </a:lnTo>
                  <a:lnTo>
                    <a:pt x="4844" y="8619"/>
                  </a:lnTo>
                  <a:lnTo>
                    <a:pt x="3025" y="11848"/>
                  </a:lnTo>
                  <a:lnTo>
                    <a:pt x="3230" y="12234"/>
                  </a:lnTo>
                  <a:lnTo>
                    <a:pt x="6823" y="12143"/>
                  </a:lnTo>
                  <a:lnTo>
                    <a:pt x="6732" y="12325"/>
                  </a:lnTo>
                  <a:lnTo>
                    <a:pt x="4458" y="12985"/>
                  </a:lnTo>
                  <a:lnTo>
                    <a:pt x="4549" y="13553"/>
                  </a:lnTo>
                  <a:lnTo>
                    <a:pt x="6436" y="12985"/>
                  </a:lnTo>
                  <a:lnTo>
                    <a:pt x="6072" y="13644"/>
                  </a:lnTo>
                  <a:lnTo>
                    <a:pt x="3980" y="14213"/>
                  </a:lnTo>
                  <a:lnTo>
                    <a:pt x="4071" y="14690"/>
                  </a:lnTo>
                  <a:lnTo>
                    <a:pt x="5686" y="14213"/>
                  </a:lnTo>
                  <a:lnTo>
                    <a:pt x="5686" y="14213"/>
                  </a:lnTo>
                  <a:lnTo>
                    <a:pt x="5208" y="15077"/>
                  </a:lnTo>
                  <a:lnTo>
                    <a:pt x="4162" y="15350"/>
                  </a:lnTo>
                  <a:lnTo>
                    <a:pt x="4276" y="15736"/>
                  </a:lnTo>
                  <a:lnTo>
                    <a:pt x="5026" y="15554"/>
                  </a:lnTo>
                  <a:lnTo>
                    <a:pt x="4549" y="16305"/>
                  </a:lnTo>
                  <a:lnTo>
                    <a:pt x="5026" y="16487"/>
                  </a:lnTo>
                  <a:lnTo>
                    <a:pt x="5413" y="15827"/>
                  </a:lnTo>
                  <a:lnTo>
                    <a:pt x="5595" y="16487"/>
                  </a:lnTo>
                  <a:lnTo>
                    <a:pt x="5981" y="16396"/>
                  </a:lnTo>
                  <a:lnTo>
                    <a:pt x="5686" y="15350"/>
                  </a:lnTo>
                  <a:lnTo>
                    <a:pt x="6163" y="14508"/>
                  </a:lnTo>
                  <a:lnTo>
                    <a:pt x="6641" y="16123"/>
                  </a:lnTo>
                  <a:lnTo>
                    <a:pt x="7118" y="15918"/>
                  </a:lnTo>
                  <a:lnTo>
                    <a:pt x="6550" y="13940"/>
                  </a:lnTo>
                  <a:lnTo>
                    <a:pt x="6823" y="13280"/>
                  </a:lnTo>
                  <a:lnTo>
                    <a:pt x="7391" y="15077"/>
                  </a:lnTo>
                  <a:lnTo>
                    <a:pt x="7869" y="14872"/>
                  </a:lnTo>
                  <a:lnTo>
                    <a:pt x="7209" y="12598"/>
                  </a:lnTo>
                  <a:lnTo>
                    <a:pt x="7391" y="12325"/>
                  </a:lnTo>
                  <a:lnTo>
                    <a:pt x="9188" y="15441"/>
                  </a:lnTo>
                  <a:lnTo>
                    <a:pt x="9665" y="15441"/>
                  </a:lnTo>
                  <a:lnTo>
                    <a:pt x="11371" y="12234"/>
                  </a:lnTo>
                  <a:lnTo>
                    <a:pt x="11553" y="12507"/>
                  </a:lnTo>
                  <a:lnTo>
                    <a:pt x="10984" y="14781"/>
                  </a:lnTo>
                  <a:lnTo>
                    <a:pt x="10984" y="14872"/>
                  </a:lnTo>
                  <a:lnTo>
                    <a:pt x="11462" y="14986"/>
                  </a:lnTo>
                  <a:lnTo>
                    <a:pt x="11939" y="13167"/>
                  </a:lnTo>
                  <a:lnTo>
                    <a:pt x="12326" y="13735"/>
                  </a:lnTo>
                  <a:lnTo>
                    <a:pt x="11848" y="15827"/>
                  </a:lnTo>
                  <a:lnTo>
                    <a:pt x="11757" y="15827"/>
                  </a:lnTo>
                  <a:lnTo>
                    <a:pt x="12326" y="16009"/>
                  </a:lnTo>
                  <a:lnTo>
                    <a:pt x="12690" y="14417"/>
                  </a:lnTo>
                  <a:lnTo>
                    <a:pt x="13167" y="15168"/>
                  </a:lnTo>
                  <a:lnTo>
                    <a:pt x="12894" y="16305"/>
                  </a:lnTo>
                  <a:lnTo>
                    <a:pt x="13258" y="16396"/>
                  </a:lnTo>
                  <a:lnTo>
                    <a:pt x="13463" y="15645"/>
                  </a:lnTo>
                  <a:lnTo>
                    <a:pt x="13827" y="16305"/>
                  </a:lnTo>
                  <a:lnTo>
                    <a:pt x="13940" y="16396"/>
                  </a:lnTo>
                  <a:lnTo>
                    <a:pt x="14304" y="16123"/>
                  </a:lnTo>
                  <a:lnTo>
                    <a:pt x="13940" y="15441"/>
                  </a:lnTo>
                  <a:lnTo>
                    <a:pt x="14600" y="15554"/>
                  </a:lnTo>
                  <a:lnTo>
                    <a:pt x="14691" y="15168"/>
                  </a:lnTo>
                  <a:lnTo>
                    <a:pt x="13645" y="14872"/>
                  </a:lnTo>
                  <a:lnTo>
                    <a:pt x="13167" y="14122"/>
                  </a:lnTo>
                  <a:lnTo>
                    <a:pt x="13167" y="14122"/>
                  </a:lnTo>
                  <a:lnTo>
                    <a:pt x="14691" y="14508"/>
                  </a:lnTo>
                  <a:lnTo>
                    <a:pt x="14873" y="14031"/>
                  </a:lnTo>
                  <a:lnTo>
                    <a:pt x="12803" y="13553"/>
                  </a:lnTo>
                  <a:lnTo>
                    <a:pt x="12417" y="12894"/>
                  </a:lnTo>
                  <a:lnTo>
                    <a:pt x="14213" y="13371"/>
                  </a:lnTo>
                  <a:lnTo>
                    <a:pt x="14304" y="12803"/>
                  </a:lnTo>
                  <a:lnTo>
                    <a:pt x="12030" y="12234"/>
                  </a:lnTo>
                  <a:lnTo>
                    <a:pt x="11939" y="12030"/>
                  </a:lnTo>
                  <a:lnTo>
                    <a:pt x="15532" y="12030"/>
                  </a:lnTo>
                  <a:lnTo>
                    <a:pt x="15737" y="11666"/>
                  </a:lnTo>
                  <a:lnTo>
                    <a:pt x="13827" y="8437"/>
                  </a:lnTo>
                  <a:lnTo>
                    <a:pt x="14122" y="8437"/>
                  </a:lnTo>
                  <a:lnTo>
                    <a:pt x="15828" y="10051"/>
                  </a:lnTo>
                  <a:lnTo>
                    <a:pt x="16214" y="9756"/>
                  </a:lnTo>
                  <a:lnTo>
                    <a:pt x="14873" y="8437"/>
                  </a:lnTo>
                  <a:lnTo>
                    <a:pt x="15532" y="8437"/>
                  </a:lnTo>
                  <a:lnTo>
                    <a:pt x="17147" y="9869"/>
                  </a:lnTo>
                  <a:lnTo>
                    <a:pt x="17147" y="9960"/>
                  </a:lnTo>
                  <a:lnTo>
                    <a:pt x="17533" y="9574"/>
                  </a:lnTo>
                  <a:lnTo>
                    <a:pt x="16305" y="8437"/>
                  </a:lnTo>
                  <a:lnTo>
                    <a:pt x="17238" y="8346"/>
                  </a:lnTo>
                  <a:lnTo>
                    <a:pt x="18011" y="9096"/>
                  </a:lnTo>
                  <a:lnTo>
                    <a:pt x="18102" y="9187"/>
                  </a:lnTo>
                  <a:lnTo>
                    <a:pt x="18284" y="8914"/>
                  </a:lnTo>
                  <a:lnTo>
                    <a:pt x="17806" y="8346"/>
                  </a:lnTo>
                  <a:lnTo>
                    <a:pt x="18579" y="8346"/>
                  </a:lnTo>
                  <a:lnTo>
                    <a:pt x="18579" y="7868"/>
                  </a:lnTo>
                  <a:lnTo>
                    <a:pt x="17806" y="7868"/>
                  </a:lnTo>
                  <a:lnTo>
                    <a:pt x="18284" y="7300"/>
                  </a:lnTo>
                  <a:lnTo>
                    <a:pt x="18011" y="7027"/>
                  </a:lnTo>
                  <a:lnTo>
                    <a:pt x="17238" y="7868"/>
                  </a:lnTo>
                  <a:lnTo>
                    <a:pt x="16305" y="7868"/>
                  </a:lnTo>
                  <a:lnTo>
                    <a:pt x="17442" y="6731"/>
                  </a:lnTo>
                  <a:lnTo>
                    <a:pt x="17056" y="6345"/>
                  </a:lnTo>
                  <a:lnTo>
                    <a:pt x="15532" y="7868"/>
                  </a:lnTo>
                  <a:lnTo>
                    <a:pt x="14873" y="7868"/>
                  </a:lnTo>
                  <a:lnTo>
                    <a:pt x="16101" y="6549"/>
                  </a:lnTo>
                  <a:lnTo>
                    <a:pt x="15737" y="6163"/>
                  </a:lnTo>
                  <a:lnTo>
                    <a:pt x="14122" y="7959"/>
                  </a:lnTo>
                  <a:lnTo>
                    <a:pt x="13827" y="7959"/>
                  </a:lnTo>
                  <a:lnTo>
                    <a:pt x="15646" y="4639"/>
                  </a:lnTo>
                  <a:lnTo>
                    <a:pt x="15350" y="4275"/>
                  </a:lnTo>
                  <a:lnTo>
                    <a:pt x="11757" y="4366"/>
                  </a:lnTo>
                  <a:lnTo>
                    <a:pt x="11848" y="4184"/>
                  </a:lnTo>
                  <a:lnTo>
                    <a:pt x="14122" y="3502"/>
                  </a:lnTo>
                  <a:lnTo>
                    <a:pt x="14031" y="3048"/>
                  </a:lnTo>
                  <a:lnTo>
                    <a:pt x="12235" y="3502"/>
                  </a:lnTo>
                  <a:lnTo>
                    <a:pt x="12508" y="2934"/>
                  </a:lnTo>
                  <a:lnTo>
                    <a:pt x="14691" y="2274"/>
                  </a:lnTo>
                  <a:lnTo>
                    <a:pt x="14509" y="1797"/>
                  </a:lnTo>
                  <a:lnTo>
                    <a:pt x="12894" y="2274"/>
                  </a:lnTo>
                  <a:lnTo>
                    <a:pt x="13372" y="1433"/>
                  </a:lnTo>
                  <a:lnTo>
                    <a:pt x="14509" y="1137"/>
                  </a:lnTo>
                  <a:lnTo>
                    <a:pt x="14304" y="774"/>
                  </a:lnTo>
                  <a:lnTo>
                    <a:pt x="13645" y="955"/>
                  </a:lnTo>
                  <a:lnTo>
                    <a:pt x="13645" y="955"/>
                  </a:lnTo>
                  <a:lnTo>
                    <a:pt x="14031" y="296"/>
                  </a:lnTo>
                  <a:lnTo>
                    <a:pt x="13554" y="0"/>
                  </a:lnTo>
                  <a:lnTo>
                    <a:pt x="13167" y="660"/>
                  </a:lnTo>
                  <a:lnTo>
                    <a:pt x="1298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3" name="Google Shape;2093;p26"/>
            <p:cNvSpPr/>
            <p:nvPr/>
          </p:nvSpPr>
          <p:spPr>
            <a:xfrm>
              <a:off x="7556483" y="3826769"/>
              <a:ext cx="253345" cy="252782"/>
            </a:xfrm>
            <a:custGeom>
              <a:avLst/>
              <a:gdLst/>
              <a:ahLst/>
              <a:cxnLst/>
              <a:rect l="l" t="t" r="r" b="b"/>
              <a:pathLst>
                <a:path w="10348" h="10325" extrusionOk="0">
                  <a:moveTo>
                    <a:pt x="5231" y="1"/>
                  </a:moveTo>
                  <a:lnTo>
                    <a:pt x="3321" y="3321"/>
                  </a:lnTo>
                  <a:lnTo>
                    <a:pt x="1" y="5117"/>
                  </a:lnTo>
                  <a:lnTo>
                    <a:pt x="3321" y="7005"/>
                  </a:lnTo>
                  <a:lnTo>
                    <a:pt x="5231" y="10325"/>
                  </a:lnTo>
                  <a:lnTo>
                    <a:pt x="7027" y="7005"/>
                  </a:lnTo>
                  <a:lnTo>
                    <a:pt x="10347" y="5117"/>
                  </a:lnTo>
                  <a:lnTo>
                    <a:pt x="7027" y="3321"/>
                  </a:lnTo>
                  <a:lnTo>
                    <a:pt x="52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4" name="Google Shape;2094;p26"/>
            <p:cNvSpPr/>
            <p:nvPr/>
          </p:nvSpPr>
          <p:spPr>
            <a:xfrm>
              <a:off x="7387236" y="3745488"/>
              <a:ext cx="39564" cy="39564"/>
            </a:xfrm>
            <a:custGeom>
              <a:avLst/>
              <a:gdLst/>
              <a:ahLst/>
              <a:cxnLst/>
              <a:rect l="l" t="t" r="r" b="b"/>
              <a:pathLst>
                <a:path w="1616" h="1616" extrusionOk="0">
                  <a:moveTo>
                    <a:pt x="774" y="1"/>
                  </a:moveTo>
                  <a:lnTo>
                    <a:pt x="478" y="569"/>
                  </a:lnTo>
                  <a:lnTo>
                    <a:pt x="1" y="865"/>
                  </a:lnTo>
                  <a:lnTo>
                    <a:pt x="478" y="1138"/>
                  </a:lnTo>
                  <a:lnTo>
                    <a:pt x="774" y="1615"/>
                  </a:lnTo>
                  <a:lnTo>
                    <a:pt x="1047" y="1138"/>
                  </a:lnTo>
                  <a:lnTo>
                    <a:pt x="1615" y="865"/>
                  </a:lnTo>
                  <a:lnTo>
                    <a:pt x="1047" y="569"/>
                  </a:lnTo>
                  <a:lnTo>
                    <a:pt x="77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5" name="Google Shape;2095;p26"/>
            <p:cNvSpPr/>
            <p:nvPr/>
          </p:nvSpPr>
          <p:spPr>
            <a:xfrm>
              <a:off x="3278958" y="4051833"/>
              <a:ext cx="257801" cy="257238"/>
            </a:xfrm>
            <a:custGeom>
              <a:avLst/>
              <a:gdLst/>
              <a:ahLst/>
              <a:cxnLst/>
              <a:rect l="l" t="t" r="r" b="b"/>
              <a:pathLst>
                <a:path w="10530" h="10507" extrusionOk="0">
                  <a:moveTo>
                    <a:pt x="5231" y="0"/>
                  </a:moveTo>
                  <a:lnTo>
                    <a:pt x="3412" y="3411"/>
                  </a:lnTo>
                  <a:lnTo>
                    <a:pt x="1" y="5299"/>
                  </a:lnTo>
                  <a:lnTo>
                    <a:pt x="3412" y="7095"/>
                  </a:lnTo>
                  <a:lnTo>
                    <a:pt x="5231" y="10506"/>
                  </a:lnTo>
                  <a:lnTo>
                    <a:pt x="7118" y="7095"/>
                  </a:lnTo>
                  <a:lnTo>
                    <a:pt x="10529" y="5299"/>
                  </a:lnTo>
                  <a:lnTo>
                    <a:pt x="7118" y="3411"/>
                  </a:lnTo>
                  <a:lnTo>
                    <a:pt x="52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6" name="Google Shape;2096;p26"/>
            <p:cNvSpPr/>
            <p:nvPr/>
          </p:nvSpPr>
          <p:spPr>
            <a:xfrm>
              <a:off x="602689" y="2678394"/>
              <a:ext cx="148682" cy="150910"/>
            </a:xfrm>
            <a:custGeom>
              <a:avLst/>
              <a:gdLst/>
              <a:ahLst/>
              <a:cxnLst/>
              <a:rect l="l" t="t" r="r" b="b"/>
              <a:pathLst>
                <a:path w="6073" h="6164" extrusionOk="0">
                  <a:moveTo>
                    <a:pt x="3025" y="1"/>
                  </a:moveTo>
                  <a:lnTo>
                    <a:pt x="2002" y="2002"/>
                  </a:lnTo>
                  <a:lnTo>
                    <a:pt x="0" y="3139"/>
                  </a:lnTo>
                  <a:lnTo>
                    <a:pt x="2002" y="4185"/>
                  </a:lnTo>
                  <a:lnTo>
                    <a:pt x="3025" y="6163"/>
                  </a:lnTo>
                  <a:lnTo>
                    <a:pt x="4162" y="4185"/>
                  </a:lnTo>
                  <a:lnTo>
                    <a:pt x="6072" y="3139"/>
                  </a:lnTo>
                  <a:lnTo>
                    <a:pt x="4162" y="2002"/>
                  </a:lnTo>
                  <a:lnTo>
                    <a:pt x="302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7" name="Google Shape;2097;p26"/>
            <p:cNvSpPr/>
            <p:nvPr/>
          </p:nvSpPr>
          <p:spPr>
            <a:xfrm>
              <a:off x="5572952" y="3969912"/>
              <a:ext cx="169272" cy="167044"/>
            </a:xfrm>
            <a:custGeom>
              <a:avLst/>
              <a:gdLst/>
              <a:ahLst/>
              <a:cxnLst/>
              <a:rect l="l" t="t" r="r" b="b"/>
              <a:pathLst>
                <a:path w="6914" h="6823" extrusionOk="0">
                  <a:moveTo>
                    <a:pt x="3503" y="0"/>
                  </a:moveTo>
                  <a:lnTo>
                    <a:pt x="2275" y="2274"/>
                  </a:lnTo>
                  <a:lnTo>
                    <a:pt x="1" y="3411"/>
                  </a:lnTo>
                  <a:lnTo>
                    <a:pt x="2275" y="4639"/>
                  </a:lnTo>
                  <a:lnTo>
                    <a:pt x="3503" y="6822"/>
                  </a:lnTo>
                  <a:lnTo>
                    <a:pt x="4640" y="4639"/>
                  </a:lnTo>
                  <a:lnTo>
                    <a:pt x="6914" y="3411"/>
                  </a:lnTo>
                  <a:lnTo>
                    <a:pt x="4640" y="2274"/>
                  </a:lnTo>
                  <a:lnTo>
                    <a:pt x="350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8" name="Google Shape;2098;p26"/>
            <p:cNvSpPr/>
            <p:nvPr/>
          </p:nvSpPr>
          <p:spPr>
            <a:xfrm>
              <a:off x="7835915" y="837119"/>
              <a:ext cx="189886" cy="189862"/>
            </a:xfrm>
            <a:custGeom>
              <a:avLst/>
              <a:gdLst/>
              <a:ahLst/>
              <a:cxnLst/>
              <a:rect l="l" t="t" r="r" b="b"/>
              <a:pathLst>
                <a:path w="7756" h="7755" extrusionOk="0">
                  <a:moveTo>
                    <a:pt x="3889" y="1"/>
                  </a:moveTo>
                  <a:lnTo>
                    <a:pt x="2548" y="2547"/>
                  </a:lnTo>
                  <a:lnTo>
                    <a:pt x="1" y="3866"/>
                  </a:lnTo>
                  <a:lnTo>
                    <a:pt x="2548" y="5299"/>
                  </a:lnTo>
                  <a:lnTo>
                    <a:pt x="3889" y="7755"/>
                  </a:lnTo>
                  <a:lnTo>
                    <a:pt x="5299" y="5299"/>
                  </a:lnTo>
                  <a:lnTo>
                    <a:pt x="7755" y="3866"/>
                  </a:lnTo>
                  <a:lnTo>
                    <a:pt x="5299" y="2547"/>
                  </a:lnTo>
                  <a:lnTo>
                    <a:pt x="38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9" name="Google Shape;2099;p26"/>
            <p:cNvSpPr/>
            <p:nvPr/>
          </p:nvSpPr>
          <p:spPr>
            <a:xfrm>
              <a:off x="2609224" y="390842"/>
              <a:ext cx="296752" cy="297315"/>
            </a:xfrm>
            <a:custGeom>
              <a:avLst/>
              <a:gdLst/>
              <a:ahLst/>
              <a:cxnLst/>
              <a:rect l="l" t="t" r="r" b="b"/>
              <a:pathLst>
                <a:path w="12121" h="12144" extrusionOk="0">
                  <a:moveTo>
                    <a:pt x="6049" y="1"/>
                  </a:moveTo>
                  <a:cubicBezTo>
                    <a:pt x="2752" y="1"/>
                    <a:pt x="0" y="2752"/>
                    <a:pt x="0" y="6072"/>
                  </a:cubicBezTo>
                  <a:cubicBezTo>
                    <a:pt x="0" y="9392"/>
                    <a:pt x="2752" y="12144"/>
                    <a:pt x="6049" y="12144"/>
                  </a:cubicBezTo>
                  <a:cubicBezTo>
                    <a:pt x="9369" y="12144"/>
                    <a:pt x="12121" y="9392"/>
                    <a:pt x="12121" y="6072"/>
                  </a:cubicBezTo>
                  <a:cubicBezTo>
                    <a:pt x="12121" y="2752"/>
                    <a:pt x="9369" y="1"/>
                    <a:pt x="60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480760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6FCE2-E0E2-16EA-D9AF-2195EAB812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29A598-B59E-B05B-B965-70906B77C4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0F0C6C-06F2-FDA6-FDFA-2D05E1CAA998}"/>
              </a:ext>
            </a:extLst>
          </p:cNvPr>
          <p:cNvSpPr>
            <a:spLocks noGrp="1"/>
          </p:cNvSpPr>
          <p:nvPr>
            <p:ph type="dt" sz="half" idx="10"/>
          </p:nvPr>
        </p:nvSpPr>
        <p:spPr/>
        <p:txBody>
          <a:bodyPr/>
          <a:lstStyle/>
          <a:p>
            <a:fld id="{15015748-BF5C-4882-8413-DAF759237F00}" type="datetimeFigureOut">
              <a:rPr lang="en-US" smtClean="0"/>
              <a:t>5/13/2025</a:t>
            </a:fld>
            <a:endParaRPr lang="en-US"/>
          </a:p>
        </p:txBody>
      </p:sp>
      <p:sp>
        <p:nvSpPr>
          <p:cNvPr id="5" name="Footer Placeholder 4">
            <a:extLst>
              <a:ext uri="{FF2B5EF4-FFF2-40B4-BE49-F238E27FC236}">
                <a16:creationId xmlns:a16="http://schemas.microsoft.com/office/drawing/2014/main" id="{EE8E99B0-6791-EBB8-9A2B-5A17D4538F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3E5553-C526-0AAC-08CD-F43E16117E6E}"/>
              </a:ext>
            </a:extLst>
          </p:cNvPr>
          <p:cNvSpPr>
            <a:spLocks noGrp="1"/>
          </p:cNvSpPr>
          <p:nvPr>
            <p:ph type="sldNum" sz="quarter" idx="12"/>
          </p:nvPr>
        </p:nvSpPr>
        <p:spPr/>
        <p:txBody>
          <a:bodyPr/>
          <a:lstStyle/>
          <a:p>
            <a:fld id="{AA8DC0FE-67FC-4FFA-8261-5D1564670932}" type="slidenum">
              <a:rPr lang="en-US" smtClean="0"/>
              <a:t>‹#›</a:t>
            </a:fld>
            <a:endParaRPr lang="en-US"/>
          </a:p>
        </p:txBody>
      </p:sp>
    </p:spTree>
    <p:extLst>
      <p:ext uri="{BB962C8B-B14F-4D97-AF65-F5344CB8AC3E}">
        <p14:creationId xmlns:p14="http://schemas.microsoft.com/office/powerpoint/2010/main" val="32422908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3C8B7-B210-B632-8FE6-5CDBB8B0D9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CCDB27-C15F-3D33-359A-A755C5B90E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A8E0F8-EDAE-A30F-D025-320E829190C4}"/>
              </a:ext>
            </a:extLst>
          </p:cNvPr>
          <p:cNvSpPr>
            <a:spLocks noGrp="1"/>
          </p:cNvSpPr>
          <p:nvPr>
            <p:ph type="dt" sz="half" idx="10"/>
          </p:nvPr>
        </p:nvSpPr>
        <p:spPr/>
        <p:txBody>
          <a:bodyPr/>
          <a:lstStyle/>
          <a:p>
            <a:fld id="{15015748-BF5C-4882-8413-DAF759237F00}" type="datetimeFigureOut">
              <a:rPr lang="en-US" smtClean="0"/>
              <a:t>5/13/2025</a:t>
            </a:fld>
            <a:endParaRPr lang="en-US"/>
          </a:p>
        </p:txBody>
      </p:sp>
      <p:sp>
        <p:nvSpPr>
          <p:cNvPr id="5" name="Footer Placeholder 4">
            <a:extLst>
              <a:ext uri="{FF2B5EF4-FFF2-40B4-BE49-F238E27FC236}">
                <a16:creationId xmlns:a16="http://schemas.microsoft.com/office/drawing/2014/main" id="{6D526464-681C-1C09-74B4-1FBF09EE5E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19CD2D-DA5B-7802-2539-2FAD081FBBB1}"/>
              </a:ext>
            </a:extLst>
          </p:cNvPr>
          <p:cNvSpPr>
            <a:spLocks noGrp="1"/>
          </p:cNvSpPr>
          <p:nvPr>
            <p:ph type="sldNum" sz="quarter" idx="12"/>
          </p:nvPr>
        </p:nvSpPr>
        <p:spPr/>
        <p:txBody>
          <a:bodyPr/>
          <a:lstStyle/>
          <a:p>
            <a:fld id="{AA8DC0FE-67FC-4FFA-8261-5D1564670932}" type="slidenum">
              <a:rPr lang="en-US" smtClean="0"/>
              <a:t>‹#›</a:t>
            </a:fld>
            <a:endParaRPr lang="en-US"/>
          </a:p>
        </p:txBody>
      </p:sp>
    </p:spTree>
    <p:extLst>
      <p:ext uri="{BB962C8B-B14F-4D97-AF65-F5344CB8AC3E}">
        <p14:creationId xmlns:p14="http://schemas.microsoft.com/office/powerpoint/2010/main" val="19488509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92603-2961-F441-532C-9BB845475E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B1EF617-1899-4173-F279-72B8D70114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5A5E61-31F7-7F4D-094B-DFE2FBE74751}"/>
              </a:ext>
            </a:extLst>
          </p:cNvPr>
          <p:cNvSpPr>
            <a:spLocks noGrp="1"/>
          </p:cNvSpPr>
          <p:nvPr>
            <p:ph type="dt" sz="half" idx="10"/>
          </p:nvPr>
        </p:nvSpPr>
        <p:spPr/>
        <p:txBody>
          <a:bodyPr/>
          <a:lstStyle/>
          <a:p>
            <a:fld id="{15015748-BF5C-4882-8413-DAF759237F00}" type="datetimeFigureOut">
              <a:rPr lang="en-US" smtClean="0"/>
              <a:t>5/13/2025</a:t>
            </a:fld>
            <a:endParaRPr lang="en-US"/>
          </a:p>
        </p:txBody>
      </p:sp>
      <p:sp>
        <p:nvSpPr>
          <p:cNvPr id="5" name="Footer Placeholder 4">
            <a:extLst>
              <a:ext uri="{FF2B5EF4-FFF2-40B4-BE49-F238E27FC236}">
                <a16:creationId xmlns:a16="http://schemas.microsoft.com/office/drawing/2014/main" id="{6147F199-A95E-5AAB-431C-55D4D02EEE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83268E-3C37-D1E4-F66A-4D1344CBAA0A}"/>
              </a:ext>
            </a:extLst>
          </p:cNvPr>
          <p:cNvSpPr>
            <a:spLocks noGrp="1"/>
          </p:cNvSpPr>
          <p:nvPr>
            <p:ph type="sldNum" sz="quarter" idx="12"/>
          </p:nvPr>
        </p:nvSpPr>
        <p:spPr/>
        <p:txBody>
          <a:bodyPr/>
          <a:lstStyle/>
          <a:p>
            <a:fld id="{AA8DC0FE-67FC-4FFA-8261-5D1564670932}" type="slidenum">
              <a:rPr lang="en-US" smtClean="0"/>
              <a:t>‹#›</a:t>
            </a:fld>
            <a:endParaRPr lang="en-US"/>
          </a:p>
        </p:txBody>
      </p:sp>
    </p:spTree>
    <p:extLst>
      <p:ext uri="{BB962C8B-B14F-4D97-AF65-F5344CB8AC3E}">
        <p14:creationId xmlns:p14="http://schemas.microsoft.com/office/powerpoint/2010/main" val="318492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E2A22-E76C-E692-0A6A-5871E8DDC6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A434EA-F948-602C-87B5-2AD825D3AA5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747557-B192-B5A9-588A-8A2DC43276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18607C-A2F7-553E-5940-C4718B5A4A45}"/>
              </a:ext>
            </a:extLst>
          </p:cNvPr>
          <p:cNvSpPr>
            <a:spLocks noGrp="1"/>
          </p:cNvSpPr>
          <p:nvPr>
            <p:ph type="dt" sz="half" idx="10"/>
          </p:nvPr>
        </p:nvSpPr>
        <p:spPr/>
        <p:txBody>
          <a:bodyPr/>
          <a:lstStyle/>
          <a:p>
            <a:fld id="{15015748-BF5C-4882-8413-DAF759237F00}" type="datetimeFigureOut">
              <a:rPr lang="en-US" smtClean="0"/>
              <a:t>5/13/2025</a:t>
            </a:fld>
            <a:endParaRPr lang="en-US"/>
          </a:p>
        </p:txBody>
      </p:sp>
      <p:sp>
        <p:nvSpPr>
          <p:cNvPr id="6" name="Footer Placeholder 5">
            <a:extLst>
              <a:ext uri="{FF2B5EF4-FFF2-40B4-BE49-F238E27FC236}">
                <a16:creationId xmlns:a16="http://schemas.microsoft.com/office/drawing/2014/main" id="{746C5B16-CC51-D99E-4FDD-B42F8E3D14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3A317-8F7D-923C-C1D6-4C97A4AFC290}"/>
              </a:ext>
            </a:extLst>
          </p:cNvPr>
          <p:cNvSpPr>
            <a:spLocks noGrp="1"/>
          </p:cNvSpPr>
          <p:nvPr>
            <p:ph type="sldNum" sz="quarter" idx="12"/>
          </p:nvPr>
        </p:nvSpPr>
        <p:spPr/>
        <p:txBody>
          <a:bodyPr/>
          <a:lstStyle/>
          <a:p>
            <a:fld id="{AA8DC0FE-67FC-4FFA-8261-5D1564670932}" type="slidenum">
              <a:rPr lang="en-US" smtClean="0"/>
              <a:t>‹#›</a:t>
            </a:fld>
            <a:endParaRPr lang="en-US"/>
          </a:p>
        </p:txBody>
      </p:sp>
    </p:spTree>
    <p:extLst>
      <p:ext uri="{BB962C8B-B14F-4D97-AF65-F5344CB8AC3E}">
        <p14:creationId xmlns:p14="http://schemas.microsoft.com/office/powerpoint/2010/main" val="15369407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C3B1A-D03A-3B06-3EBD-5C8BC8136F8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AF7FBB-431E-0A38-BC87-C401EBC43B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326378-9CEE-5F53-71DF-4936B4EA5B5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FD0B5C-A4D3-99E7-D3C8-73E73A8C03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3E42B9-2D27-428C-3898-374B994FB0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3A30BA-30E6-B755-0C3D-ABD8C91FACB5}"/>
              </a:ext>
            </a:extLst>
          </p:cNvPr>
          <p:cNvSpPr>
            <a:spLocks noGrp="1"/>
          </p:cNvSpPr>
          <p:nvPr>
            <p:ph type="dt" sz="half" idx="10"/>
          </p:nvPr>
        </p:nvSpPr>
        <p:spPr/>
        <p:txBody>
          <a:bodyPr/>
          <a:lstStyle/>
          <a:p>
            <a:fld id="{15015748-BF5C-4882-8413-DAF759237F00}" type="datetimeFigureOut">
              <a:rPr lang="en-US" smtClean="0"/>
              <a:t>5/13/2025</a:t>
            </a:fld>
            <a:endParaRPr lang="en-US"/>
          </a:p>
        </p:txBody>
      </p:sp>
      <p:sp>
        <p:nvSpPr>
          <p:cNvPr id="8" name="Footer Placeholder 7">
            <a:extLst>
              <a:ext uri="{FF2B5EF4-FFF2-40B4-BE49-F238E27FC236}">
                <a16:creationId xmlns:a16="http://schemas.microsoft.com/office/drawing/2014/main" id="{72427308-717C-8CF4-7F21-72F0967407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B938E1-8670-E8CE-5E60-6053E8783ECA}"/>
              </a:ext>
            </a:extLst>
          </p:cNvPr>
          <p:cNvSpPr>
            <a:spLocks noGrp="1"/>
          </p:cNvSpPr>
          <p:nvPr>
            <p:ph type="sldNum" sz="quarter" idx="12"/>
          </p:nvPr>
        </p:nvSpPr>
        <p:spPr/>
        <p:txBody>
          <a:bodyPr/>
          <a:lstStyle/>
          <a:p>
            <a:fld id="{AA8DC0FE-67FC-4FFA-8261-5D1564670932}" type="slidenum">
              <a:rPr lang="en-US" smtClean="0"/>
              <a:t>‹#›</a:t>
            </a:fld>
            <a:endParaRPr lang="en-US"/>
          </a:p>
        </p:txBody>
      </p:sp>
    </p:spTree>
    <p:extLst>
      <p:ext uri="{BB962C8B-B14F-4D97-AF65-F5344CB8AC3E}">
        <p14:creationId xmlns:p14="http://schemas.microsoft.com/office/powerpoint/2010/main" val="34221483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1A1EC-29C1-0807-57DF-0F5FF32990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7908134-BD9A-B2D3-0D12-D8F613D088FB}"/>
              </a:ext>
            </a:extLst>
          </p:cNvPr>
          <p:cNvSpPr>
            <a:spLocks noGrp="1"/>
          </p:cNvSpPr>
          <p:nvPr>
            <p:ph type="dt" sz="half" idx="10"/>
          </p:nvPr>
        </p:nvSpPr>
        <p:spPr/>
        <p:txBody>
          <a:bodyPr/>
          <a:lstStyle/>
          <a:p>
            <a:fld id="{15015748-BF5C-4882-8413-DAF759237F00}" type="datetimeFigureOut">
              <a:rPr lang="en-US" smtClean="0"/>
              <a:t>5/13/2025</a:t>
            </a:fld>
            <a:endParaRPr lang="en-US"/>
          </a:p>
        </p:txBody>
      </p:sp>
      <p:sp>
        <p:nvSpPr>
          <p:cNvPr id="4" name="Footer Placeholder 3">
            <a:extLst>
              <a:ext uri="{FF2B5EF4-FFF2-40B4-BE49-F238E27FC236}">
                <a16:creationId xmlns:a16="http://schemas.microsoft.com/office/drawing/2014/main" id="{DCD19AB5-3EC5-BD32-822C-E50982DCA0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56DF8D-B364-9553-37F5-3EAE86166BA9}"/>
              </a:ext>
            </a:extLst>
          </p:cNvPr>
          <p:cNvSpPr>
            <a:spLocks noGrp="1"/>
          </p:cNvSpPr>
          <p:nvPr>
            <p:ph type="sldNum" sz="quarter" idx="12"/>
          </p:nvPr>
        </p:nvSpPr>
        <p:spPr/>
        <p:txBody>
          <a:bodyPr/>
          <a:lstStyle/>
          <a:p>
            <a:fld id="{AA8DC0FE-67FC-4FFA-8261-5D1564670932}" type="slidenum">
              <a:rPr lang="en-US" smtClean="0"/>
              <a:t>‹#›</a:t>
            </a:fld>
            <a:endParaRPr lang="en-US"/>
          </a:p>
        </p:txBody>
      </p:sp>
    </p:spTree>
    <p:extLst>
      <p:ext uri="{BB962C8B-B14F-4D97-AF65-F5344CB8AC3E}">
        <p14:creationId xmlns:p14="http://schemas.microsoft.com/office/powerpoint/2010/main" val="22618231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0782B0-5D3E-ADF9-908E-F93601DFCD1E}"/>
              </a:ext>
            </a:extLst>
          </p:cNvPr>
          <p:cNvSpPr>
            <a:spLocks noGrp="1"/>
          </p:cNvSpPr>
          <p:nvPr>
            <p:ph type="dt" sz="half" idx="10"/>
          </p:nvPr>
        </p:nvSpPr>
        <p:spPr/>
        <p:txBody>
          <a:bodyPr/>
          <a:lstStyle/>
          <a:p>
            <a:fld id="{15015748-BF5C-4882-8413-DAF759237F00}" type="datetimeFigureOut">
              <a:rPr lang="en-US" smtClean="0"/>
              <a:t>5/13/2025</a:t>
            </a:fld>
            <a:endParaRPr lang="en-US"/>
          </a:p>
        </p:txBody>
      </p:sp>
      <p:sp>
        <p:nvSpPr>
          <p:cNvPr id="3" name="Footer Placeholder 2">
            <a:extLst>
              <a:ext uri="{FF2B5EF4-FFF2-40B4-BE49-F238E27FC236}">
                <a16:creationId xmlns:a16="http://schemas.microsoft.com/office/drawing/2014/main" id="{D7883F3A-6C74-DBBB-F989-F6B5C2BD68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539A921-C747-777B-2310-6010D2059A25}"/>
              </a:ext>
            </a:extLst>
          </p:cNvPr>
          <p:cNvSpPr>
            <a:spLocks noGrp="1"/>
          </p:cNvSpPr>
          <p:nvPr>
            <p:ph type="sldNum" sz="quarter" idx="12"/>
          </p:nvPr>
        </p:nvSpPr>
        <p:spPr/>
        <p:txBody>
          <a:bodyPr/>
          <a:lstStyle/>
          <a:p>
            <a:fld id="{AA8DC0FE-67FC-4FFA-8261-5D1564670932}" type="slidenum">
              <a:rPr lang="en-US" smtClean="0"/>
              <a:t>‹#›</a:t>
            </a:fld>
            <a:endParaRPr lang="en-US"/>
          </a:p>
        </p:txBody>
      </p:sp>
    </p:spTree>
    <p:extLst>
      <p:ext uri="{BB962C8B-B14F-4D97-AF65-F5344CB8AC3E}">
        <p14:creationId xmlns:p14="http://schemas.microsoft.com/office/powerpoint/2010/main" val="41323217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346E7-0048-A19C-B286-9BC412A46A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8B9FC4-D039-649E-AB23-E1DA55609A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9C637D-46E7-4F1E-E3AD-56E022706C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D63956-3694-63B9-0885-C0F0310F7BBA}"/>
              </a:ext>
            </a:extLst>
          </p:cNvPr>
          <p:cNvSpPr>
            <a:spLocks noGrp="1"/>
          </p:cNvSpPr>
          <p:nvPr>
            <p:ph type="dt" sz="half" idx="10"/>
          </p:nvPr>
        </p:nvSpPr>
        <p:spPr/>
        <p:txBody>
          <a:bodyPr/>
          <a:lstStyle/>
          <a:p>
            <a:fld id="{15015748-BF5C-4882-8413-DAF759237F00}" type="datetimeFigureOut">
              <a:rPr lang="en-US" smtClean="0"/>
              <a:t>5/13/2025</a:t>
            </a:fld>
            <a:endParaRPr lang="en-US"/>
          </a:p>
        </p:txBody>
      </p:sp>
      <p:sp>
        <p:nvSpPr>
          <p:cNvPr id="6" name="Footer Placeholder 5">
            <a:extLst>
              <a:ext uri="{FF2B5EF4-FFF2-40B4-BE49-F238E27FC236}">
                <a16:creationId xmlns:a16="http://schemas.microsoft.com/office/drawing/2014/main" id="{CECC2BE7-E86E-6E5A-766B-75830E669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5DCF6C-4189-774E-744B-2204DC17904B}"/>
              </a:ext>
            </a:extLst>
          </p:cNvPr>
          <p:cNvSpPr>
            <a:spLocks noGrp="1"/>
          </p:cNvSpPr>
          <p:nvPr>
            <p:ph type="sldNum" sz="quarter" idx="12"/>
          </p:nvPr>
        </p:nvSpPr>
        <p:spPr/>
        <p:txBody>
          <a:bodyPr/>
          <a:lstStyle/>
          <a:p>
            <a:fld id="{AA8DC0FE-67FC-4FFA-8261-5D1564670932}" type="slidenum">
              <a:rPr lang="en-US" smtClean="0"/>
              <a:t>‹#›</a:t>
            </a:fld>
            <a:endParaRPr lang="en-US"/>
          </a:p>
        </p:txBody>
      </p:sp>
    </p:spTree>
    <p:extLst>
      <p:ext uri="{BB962C8B-B14F-4D97-AF65-F5344CB8AC3E}">
        <p14:creationId xmlns:p14="http://schemas.microsoft.com/office/powerpoint/2010/main" val="6705652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1B7A7-0C45-992B-7E32-5EADC2B4D1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4F9471-E650-575A-3B0D-9982FF38D3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899202-E4CA-7DE0-337E-4704466479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523DAD-BC0C-CB3D-ADE2-453F355982AA}"/>
              </a:ext>
            </a:extLst>
          </p:cNvPr>
          <p:cNvSpPr>
            <a:spLocks noGrp="1"/>
          </p:cNvSpPr>
          <p:nvPr>
            <p:ph type="dt" sz="half" idx="10"/>
          </p:nvPr>
        </p:nvSpPr>
        <p:spPr/>
        <p:txBody>
          <a:bodyPr/>
          <a:lstStyle/>
          <a:p>
            <a:fld id="{15015748-BF5C-4882-8413-DAF759237F00}" type="datetimeFigureOut">
              <a:rPr lang="en-US" smtClean="0"/>
              <a:t>5/13/2025</a:t>
            </a:fld>
            <a:endParaRPr lang="en-US"/>
          </a:p>
        </p:txBody>
      </p:sp>
      <p:sp>
        <p:nvSpPr>
          <p:cNvPr id="6" name="Footer Placeholder 5">
            <a:extLst>
              <a:ext uri="{FF2B5EF4-FFF2-40B4-BE49-F238E27FC236}">
                <a16:creationId xmlns:a16="http://schemas.microsoft.com/office/drawing/2014/main" id="{A80BDDBF-4E14-4D56-32E7-AF4AE2C5BD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B46918-B66D-78FB-D705-C9B39F925C04}"/>
              </a:ext>
            </a:extLst>
          </p:cNvPr>
          <p:cNvSpPr>
            <a:spLocks noGrp="1"/>
          </p:cNvSpPr>
          <p:nvPr>
            <p:ph type="sldNum" sz="quarter" idx="12"/>
          </p:nvPr>
        </p:nvSpPr>
        <p:spPr/>
        <p:txBody>
          <a:bodyPr/>
          <a:lstStyle/>
          <a:p>
            <a:fld id="{AA8DC0FE-67FC-4FFA-8261-5D1564670932}" type="slidenum">
              <a:rPr lang="en-US" smtClean="0"/>
              <a:t>‹#›</a:t>
            </a:fld>
            <a:endParaRPr lang="en-US"/>
          </a:p>
        </p:txBody>
      </p:sp>
    </p:spTree>
    <p:extLst>
      <p:ext uri="{BB962C8B-B14F-4D97-AF65-F5344CB8AC3E}">
        <p14:creationId xmlns:p14="http://schemas.microsoft.com/office/powerpoint/2010/main" val="2285361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5/13/2025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06632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550AE-27A7-C0C9-BB71-C0421970AB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490A9E-79F5-20C5-65FE-9774FADBA2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FDA2ED-65ED-C9A7-2CCF-04C5D0FB282C}"/>
              </a:ext>
            </a:extLst>
          </p:cNvPr>
          <p:cNvSpPr>
            <a:spLocks noGrp="1"/>
          </p:cNvSpPr>
          <p:nvPr>
            <p:ph type="dt" sz="half" idx="10"/>
          </p:nvPr>
        </p:nvSpPr>
        <p:spPr/>
        <p:txBody>
          <a:bodyPr/>
          <a:lstStyle/>
          <a:p>
            <a:fld id="{15015748-BF5C-4882-8413-DAF759237F00}" type="datetimeFigureOut">
              <a:rPr lang="en-US" smtClean="0"/>
              <a:t>5/13/2025</a:t>
            </a:fld>
            <a:endParaRPr lang="en-US"/>
          </a:p>
        </p:txBody>
      </p:sp>
      <p:sp>
        <p:nvSpPr>
          <p:cNvPr id="5" name="Footer Placeholder 4">
            <a:extLst>
              <a:ext uri="{FF2B5EF4-FFF2-40B4-BE49-F238E27FC236}">
                <a16:creationId xmlns:a16="http://schemas.microsoft.com/office/drawing/2014/main" id="{3C76C487-DCF8-512C-39A2-1042C58E54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31F643-0C73-4A44-44DF-70E3AB7A550F}"/>
              </a:ext>
            </a:extLst>
          </p:cNvPr>
          <p:cNvSpPr>
            <a:spLocks noGrp="1"/>
          </p:cNvSpPr>
          <p:nvPr>
            <p:ph type="sldNum" sz="quarter" idx="12"/>
          </p:nvPr>
        </p:nvSpPr>
        <p:spPr/>
        <p:txBody>
          <a:bodyPr/>
          <a:lstStyle/>
          <a:p>
            <a:fld id="{AA8DC0FE-67FC-4FFA-8261-5D1564670932}" type="slidenum">
              <a:rPr lang="en-US" smtClean="0"/>
              <a:t>‹#›</a:t>
            </a:fld>
            <a:endParaRPr lang="en-US"/>
          </a:p>
        </p:txBody>
      </p:sp>
    </p:spTree>
    <p:extLst>
      <p:ext uri="{BB962C8B-B14F-4D97-AF65-F5344CB8AC3E}">
        <p14:creationId xmlns:p14="http://schemas.microsoft.com/office/powerpoint/2010/main" val="15040206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9D2E77-4ED9-9383-2DCF-22C0788DFDE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6673363-D3C9-BE09-6D61-4BADA70B16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841EA6-6A91-CAC7-0865-FBF2E2E6294A}"/>
              </a:ext>
            </a:extLst>
          </p:cNvPr>
          <p:cNvSpPr>
            <a:spLocks noGrp="1"/>
          </p:cNvSpPr>
          <p:nvPr>
            <p:ph type="dt" sz="half" idx="10"/>
          </p:nvPr>
        </p:nvSpPr>
        <p:spPr/>
        <p:txBody>
          <a:bodyPr/>
          <a:lstStyle/>
          <a:p>
            <a:fld id="{15015748-BF5C-4882-8413-DAF759237F00}" type="datetimeFigureOut">
              <a:rPr lang="en-US" smtClean="0"/>
              <a:t>5/13/2025</a:t>
            </a:fld>
            <a:endParaRPr lang="en-US"/>
          </a:p>
        </p:txBody>
      </p:sp>
      <p:sp>
        <p:nvSpPr>
          <p:cNvPr id="5" name="Footer Placeholder 4">
            <a:extLst>
              <a:ext uri="{FF2B5EF4-FFF2-40B4-BE49-F238E27FC236}">
                <a16:creationId xmlns:a16="http://schemas.microsoft.com/office/drawing/2014/main" id="{B0997C3B-0513-7A5C-73AC-9A2356A4B4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AE0323-F735-C271-4A0D-BED4A979DF38}"/>
              </a:ext>
            </a:extLst>
          </p:cNvPr>
          <p:cNvSpPr>
            <a:spLocks noGrp="1"/>
          </p:cNvSpPr>
          <p:nvPr>
            <p:ph type="sldNum" sz="quarter" idx="12"/>
          </p:nvPr>
        </p:nvSpPr>
        <p:spPr/>
        <p:txBody>
          <a:bodyPr/>
          <a:lstStyle/>
          <a:p>
            <a:fld id="{AA8DC0FE-67FC-4FFA-8261-5D1564670932}" type="slidenum">
              <a:rPr lang="en-US" smtClean="0"/>
              <a:t>‹#›</a:t>
            </a:fld>
            <a:endParaRPr lang="en-US"/>
          </a:p>
        </p:txBody>
      </p:sp>
    </p:spTree>
    <p:extLst>
      <p:ext uri="{BB962C8B-B14F-4D97-AF65-F5344CB8AC3E}">
        <p14:creationId xmlns:p14="http://schemas.microsoft.com/office/powerpoint/2010/main" val="28339025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38DFF0D-5943-4598-BF80-1A703042AE35}"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9587104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2577747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8DFF0D-5943-4598-BF80-1A703042AE35}"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40282611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8DFF0D-5943-4598-BF80-1A703042AE35}" type="datetimeFigureOut">
              <a:rPr lang="en-US" smtClean="0"/>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8263289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8DFF0D-5943-4598-BF80-1A703042AE35}" type="datetimeFigureOut">
              <a:rPr lang="en-US" smtClean="0"/>
              <a:t>5/13/2025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5647507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8DFF0D-5943-4598-BF80-1A703042AE35}" type="datetimeFigureOut">
              <a:rPr lang="en-US" smtClean="0"/>
              <a:t>5/13/2025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9098495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8DFF0D-5943-4598-BF80-1A703042AE35}" type="datetimeFigureOut">
              <a:rPr lang="en-US" smtClean="0"/>
              <a:t>5/13/2025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3922028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605341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5/13/2025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62570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42566426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42834626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237177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5/13/2025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22741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5/13/2025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66244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10092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3"/>
        </a:solidFill>
        <a:effectLst/>
      </p:bgPr>
    </p:bg>
    <p:spTree>
      <p:nvGrpSpPr>
        <p:cNvPr id="1" name="Shape 3778"/>
        <p:cNvGrpSpPr/>
        <p:nvPr/>
      </p:nvGrpSpPr>
      <p:grpSpPr>
        <a:xfrm>
          <a:off x="0" y="0"/>
          <a:ext cx="0" cy="0"/>
          <a:chOff x="0" y="0"/>
          <a:chExt cx="0" cy="0"/>
        </a:xfrm>
      </p:grpSpPr>
    </p:spTree>
    <p:extLst>
      <p:ext uri="{BB962C8B-B14F-4D97-AF65-F5344CB8AC3E}">
        <p14:creationId xmlns:p14="http://schemas.microsoft.com/office/powerpoint/2010/main" val="2693564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776"/>
        <p:cNvGrpSpPr/>
        <p:nvPr/>
      </p:nvGrpSpPr>
      <p:grpSpPr>
        <a:xfrm>
          <a:off x="0" y="0"/>
          <a:ext cx="0" cy="0"/>
          <a:chOff x="0" y="0"/>
          <a:chExt cx="0" cy="0"/>
        </a:xfrm>
      </p:grpSpPr>
    </p:spTree>
    <p:extLst>
      <p:ext uri="{BB962C8B-B14F-4D97-AF65-F5344CB8AC3E}">
        <p14:creationId xmlns:p14="http://schemas.microsoft.com/office/powerpoint/2010/main" val="1698005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userDrawn="1">
  <p:cSld name="1_Title only">
    <p:bg>
      <p:bgPr>
        <a:solidFill>
          <a:schemeClr val="accent4"/>
        </a:solidFill>
        <a:effectLst/>
      </p:bgPr>
    </p:bg>
    <p:spTree>
      <p:nvGrpSpPr>
        <p:cNvPr id="1" name="Shape 662"/>
        <p:cNvGrpSpPr/>
        <p:nvPr/>
      </p:nvGrpSpPr>
      <p:grpSpPr>
        <a:xfrm>
          <a:off x="0" y="0"/>
          <a:ext cx="0" cy="0"/>
          <a:chOff x="0" y="0"/>
          <a:chExt cx="0" cy="0"/>
        </a:xfrm>
      </p:grpSpPr>
      <p:sp>
        <p:nvSpPr>
          <p:cNvPr id="663" name="Google Shape;663;p6"/>
          <p:cNvSpPr/>
          <p:nvPr/>
        </p:nvSpPr>
        <p:spPr>
          <a:xfrm>
            <a:off x="365201" y="356000"/>
            <a:ext cx="11461600" cy="6146000"/>
          </a:xfrm>
          <a:prstGeom prst="rect">
            <a:avLst/>
          </a:pr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69" name="Google Shape;669;p6"/>
          <p:cNvSpPr/>
          <p:nvPr/>
        </p:nvSpPr>
        <p:spPr>
          <a:xfrm rot="10800000" flipH="1">
            <a:off x="3256824" y="6251668"/>
            <a:ext cx="228300" cy="250333"/>
          </a:xfrm>
          <a:custGeom>
            <a:avLst/>
            <a:gdLst/>
            <a:ahLst/>
            <a:cxnLst/>
            <a:rect l="l" t="t" r="r" b="b"/>
            <a:pathLst>
              <a:path w="6849" h="7510" extrusionOk="0">
                <a:moveTo>
                  <a:pt x="3425" y="0"/>
                </a:moveTo>
                <a:lnTo>
                  <a:pt x="2494" y="2945"/>
                </a:lnTo>
                <a:lnTo>
                  <a:pt x="1" y="2945"/>
                </a:lnTo>
                <a:lnTo>
                  <a:pt x="2016" y="4455"/>
                </a:lnTo>
                <a:lnTo>
                  <a:pt x="2016" y="4455"/>
                </a:lnTo>
                <a:lnTo>
                  <a:pt x="1051" y="7510"/>
                </a:lnTo>
                <a:lnTo>
                  <a:pt x="3510" y="5573"/>
                </a:lnTo>
                <a:lnTo>
                  <a:pt x="3510" y="5573"/>
                </a:lnTo>
                <a:lnTo>
                  <a:pt x="6095" y="7510"/>
                </a:lnTo>
                <a:lnTo>
                  <a:pt x="4992" y="4407"/>
                </a:lnTo>
                <a:lnTo>
                  <a:pt x="4992" y="4407"/>
                </a:lnTo>
                <a:lnTo>
                  <a:pt x="6848" y="2945"/>
                </a:lnTo>
                <a:lnTo>
                  <a:pt x="4472" y="2945"/>
                </a:lnTo>
                <a:lnTo>
                  <a:pt x="3425" y="0"/>
                </a:ln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72" name="Google Shape;672;p6"/>
          <p:cNvSpPr/>
          <p:nvPr/>
        </p:nvSpPr>
        <p:spPr>
          <a:xfrm rot="10800000" flipH="1">
            <a:off x="1854356" y="5969852"/>
            <a:ext cx="164400" cy="127100"/>
          </a:xfrm>
          <a:custGeom>
            <a:avLst/>
            <a:gdLst/>
            <a:ahLst/>
            <a:cxnLst/>
            <a:rect l="l" t="t" r="r" b="b"/>
            <a:pathLst>
              <a:path w="4932" h="3813" extrusionOk="0">
                <a:moveTo>
                  <a:pt x="2466" y="0"/>
                </a:moveTo>
                <a:cubicBezTo>
                  <a:pt x="1" y="0"/>
                  <a:pt x="1" y="3812"/>
                  <a:pt x="2466" y="3812"/>
                </a:cubicBezTo>
                <a:cubicBezTo>
                  <a:pt x="4931" y="3812"/>
                  <a:pt x="4931" y="0"/>
                  <a:pt x="2466" y="0"/>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78" name="Google Shape;678;p6"/>
          <p:cNvSpPr/>
          <p:nvPr/>
        </p:nvSpPr>
        <p:spPr>
          <a:xfrm rot="10800000" flipH="1">
            <a:off x="8810240" y="6034668"/>
            <a:ext cx="120233" cy="95133"/>
          </a:xfrm>
          <a:custGeom>
            <a:avLst/>
            <a:gdLst/>
            <a:ahLst/>
            <a:cxnLst/>
            <a:rect l="l" t="t" r="r" b="b"/>
            <a:pathLst>
              <a:path w="3607" h="2854" extrusionOk="0">
                <a:moveTo>
                  <a:pt x="1803" y="0"/>
                </a:moveTo>
                <a:cubicBezTo>
                  <a:pt x="0" y="0"/>
                  <a:pt x="0" y="2853"/>
                  <a:pt x="1803" y="2853"/>
                </a:cubicBezTo>
                <a:cubicBezTo>
                  <a:pt x="3606" y="2853"/>
                  <a:pt x="3606" y="0"/>
                  <a:pt x="1803" y="0"/>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985936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E7E806C-5B2B-5297-A2F3-A4D5957E9D3C}"/>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p:cNvGrpSpPr>
            <a:grpSpLocks noGrp="1" noSelect="1" noRot="1" noMove="1" noResize="1"/>
          </p:cNvGrpSpPr>
          <p:nvPr userDrawn="1">
            <p:custDataLst>
              <p:tags r:id="rId12"/>
            </p:custDataLst>
          </p:nvPr>
        </p:nvGrpSpPr>
        <p:grpSpPr>
          <a:xfrm>
            <a:off x="-2202100" y="-2224223"/>
            <a:ext cx="16596200" cy="11284323"/>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p:cNvSpPr>
            <a:spLocks noSelect="1"/>
          </p:cNvSpPr>
          <p:nvPr userDrawn="1">
            <p:custDataLst>
              <p:tags r:id="rId13"/>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p:cNvSpPr>
            <a:spLocks noSelect="1"/>
          </p:cNvSpPr>
          <p:nvPr userDrawn="1">
            <p:custDataLst>
              <p:tags r:id="rId14"/>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userDrawn="1"/>
        </p:nvSpPr>
        <p:spPr>
          <a:xfrm>
            <a:off x="0" y="0"/>
            <a:ext cx="12192000" cy="6878782"/>
          </a:xfrm>
          <a:prstGeom prst="rect">
            <a:avLst/>
          </a:prstGeom>
          <a:solidFill>
            <a:srgbClr val="FEF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46173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718" r:id="rId6"/>
    <p:sldLayoutId id="2147483728" r:id="rId7"/>
    <p:sldLayoutId id="2147483729" r:id="rId8"/>
    <p:sldLayoutId id="2147483686" r:id="rId9"/>
    <p:sldLayoutId id="2147483688"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70B4AFEE-314F-FA30-D403-ED91D12EFAD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5702A8A1-A184-4050-548A-98B9A570EA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C3B799-20EF-EEAE-409D-EA6E45CECA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0C6C66-8823-8E7A-C8A3-B19FED80A6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015748-BF5C-4882-8413-DAF759237F00}" type="datetimeFigureOut">
              <a:rPr lang="en-US" smtClean="0"/>
              <a:t>5/13/2025</a:t>
            </a:fld>
            <a:endParaRPr lang="en-US"/>
          </a:p>
        </p:txBody>
      </p:sp>
      <p:sp>
        <p:nvSpPr>
          <p:cNvPr id="5" name="Footer Placeholder 4">
            <a:extLst>
              <a:ext uri="{FF2B5EF4-FFF2-40B4-BE49-F238E27FC236}">
                <a16:creationId xmlns:a16="http://schemas.microsoft.com/office/drawing/2014/main" id="{A892D797-9EB3-4B00-483D-6815A68A35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98508E-1ACE-40ED-90BC-46ADE34ADD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8DC0FE-67FC-4FFA-8261-5D1564670932}" type="slidenum">
              <a:rPr lang="en-US" smtClean="0"/>
              <a:t>‹#›</a:t>
            </a:fld>
            <a:endParaRPr lang="en-US"/>
          </a:p>
        </p:txBody>
      </p:sp>
    </p:spTree>
    <p:extLst>
      <p:ext uri="{BB962C8B-B14F-4D97-AF65-F5344CB8AC3E}">
        <p14:creationId xmlns:p14="http://schemas.microsoft.com/office/powerpoint/2010/main" val="778819289"/>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29F9567-57D5-F9FB-7007-5B829D725CC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FF0D-5943-4598-BF80-1A703042AE35}" type="datetimeFigureOut">
              <a:rPr lang="en-US" smtClean="0"/>
              <a:t>5/13/2025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0E712-D067-47E6-8AF2-28F6E0C7B555}" type="slidenum">
              <a:rPr lang="en-US" smtClean="0"/>
              <a:t>‹#›</a:t>
            </a:fld>
            <a:endParaRPr lang="en-US"/>
          </a:p>
        </p:txBody>
      </p:sp>
    </p:spTree>
    <p:extLst>
      <p:ext uri="{BB962C8B-B14F-4D97-AF65-F5344CB8AC3E}">
        <p14:creationId xmlns:p14="http://schemas.microsoft.com/office/powerpoint/2010/main" val="193167301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audio" Target="../media/audio3.wav"/><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23.emf"/></Relationships>
</file>

<file path=ppt/slides/_rels/slide1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audio" Target="../media/audio3.wav"/><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23.emf"/></Relationships>
</file>

<file path=ppt/slides/_rels/slide1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1.xml"/><Relationship Id="rId4" Type="http://schemas.openxmlformats.org/officeDocument/2006/relationships/image" Target="../media/image38.emf"/></Relationships>
</file>

<file path=ppt/slides/_rels/slide1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1.xml"/><Relationship Id="rId5" Type="http://schemas.openxmlformats.org/officeDocument/2006/relationships/image" Target="../media/image42.sv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audio" Target="../media/audio5.wav"/><Relationship Id="rId1" Type="http://schemas.openxmlformats.org/officeDocument/2006/relationships/slideLayout" Target="../slideLayouts/slideLayout1.xml"/><Relationship Id="rId6" Type="http://schemas.openxmlformats.org/officeDocument/2006/relationships/audio" Target="../media/audio5.wav"/><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2.svg"/><Relationship Id="rId2" Type="http://schemas.openxmlformats.org/officeDocument/2006/relationships/image" Target="../media/image39.emf"/><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emf"/><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5.wav"/><Relationship Id="rId7" Type="http://schemas.openxmlformats.org/officeDocument/2006/relationships/image" Target="../media/image40.emf"/><Relationship Id="rId2" Type="http://schemas.openxmlformats.org/officeDocument/2006/relationships/audio" Target="../media/audio6.wav"/><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jpeg"/><Relationship Id="rId9" Type="http://schemas.openxmlformats.org/officeDocument/2006/relationships/audio" Target="../media/audio5.wav"/></Relationships>
</file>

<file path=ppt/slides/_rels/slide22.xml.rels><?xml version="1.0" encoding="UTF-8" standalone="yes"?>
<Relationships xmlns="http://schemas.openxmlformats.org/package/2006/relationships"><Relationship Id="rId8" Type="http://schemas.openxmlformats.org/officeDocument/2006/relationships/image" Target="../media/image51.jpeg"/><Relationship Id="rId3" Type="http://schemas.microsoft.com/office/2007/relationships/media" Target="../media/media3.mp3"/><Relationship Id="rId7" Type="http://schemas.openxmlformats.org/officeDocument/2006/relationships/image" Target="../media/image50.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slideLayout" Target="../slideLayouts/slideLayout22.xml"/><Relationship Id="rId9" Type="http://schemas.openxmlformats.org/officeDocument/2006/relationships/image" Target="../media/image52.gif"/></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xml"/><Relationship Id="rId7" Type="http://schemas.openxmlformats.org/officeDocument/2006/relationships/image" Target="../media/image1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jpeg"/><Relationship Id="rId11" Type="http://schemas.openxmlformats.org/officeDocument/2006/relationships/audio" Target="../media/audio2.wav"/><Relationship Id="rId5" Type="http://schemas.openxmlformats.org/officeDocument/2006/relationships/image" Target="../media/image4.jpeg"/><Relationship Id="rId4" Type="http://schemas.openxmlformats.org/officeDocument/2006/relationships/audio" Target="../media/audio2.wav"/><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audio" Target="../media/audio3.wav"/><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23.emf"/></Relationships>
</file>

<file path=ppt/slides/_rels/slide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audio" Target="../media/audio3.wav"/><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3.emf"/></Relationships>
</file>

<file path=ppt/slides/_rels/slide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audio" Target="../media/audio3.wav"/><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3.emf"/></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4.gif"/><Relationship Id="rId3" Type="http://schemas.openxmlformats.org/officeDocument/2006/relationships/audio" Target="../media/audio4.wav"/><Relationship Id="rId7" Type="http://schemas.openxmlformats.org/officeDocument/2006/relationships/slide" Target="slide11.xml"/><Relationship Id="rId12" Type="http://schemas.openxmlformats.org/officeDocument/2006/relationships/image" Target="../media/image33.png"/><Relationship Id="rId2" Type="http://schemas.openxmlformats.org/officeDocument/2006/relationships/notesSlide" Target="../notesSlides/notesSlide1.xml"/><Relationship Id="rId16" Type="http://schemas.openxmlformats.org/officeDocument/2006/relationships/slide" Target="slide14.xml"/><Relationship Id="rId1" Type="http://schemas.openxmlformats.org/officeDocument/2006/relationships/slideLayout" Target="../slideLayouts/slideLayout8.xml"/><Relationship Id="rId6" Type="http://schemas.openxmlformats.org/officeDocument/2006/relationships/image" Target="../media/image30.gif"/><Relationship Id="rId11" Type="http://schemas.openxmlformats.org/officeDocument/2006/relationships/slide" Target="slide13.xml"/><Relationship Id="rId5" Type="http://schemas.openxmlformats.org/officeDocument/2006/relationships/image" Target="../media/image29.png"/><Relationship Id="rId15" Type="http://schemas.openxmlformats.org/officeDocument/2006/relationships/image" Target="../media/image35.png"/><Relationship Id="rId10" Type="http://schemas.openxmlformats.org/officeDocument/2006/relationships/image" Target="../media/image32.png"/><Relationship Id="rId4" Type="http://schemas.openxmlformats.org/officeDocument/2006/relationships/image" Target="../media/image28.png"/><Relationship Id="rId9" Type="http://schemas.openxmlformats.org/officeDocument/2006/relationships/slide" Target="slide12.xml"/><Relationship Id="rId14" Type="http://schemas.openxmlformats.org/officeDocument/2006/relationships/slide" Target="slide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p:cNvPicPr>
            <a:picLocks noChangeAspect="1" noChangeArrowheads="1"/>
          </p:cNvPicPr>
          <p:nvPr/>
        </p:nvPicPr>
        <p:blipFill rotWithShape="1">
          <a:blip r:embed="rId2">
            <a:extLst>
              <a:ext uri="{28A0092B-C50C-407E-A947-70E740481C1C}">
                <a14:useLocalDpi xmlns:a14="http://schemas.microsoft.com/office/drawing/2010/main" val="0"/>
              </a:ext>
            </a:extLst>
          </a:blip>
          <a:srcRect b="5264"/>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778653" y="700610"/>
            <a:ext cx="1887197" cy="2392432"/>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6064511" y="1419115"/>
            <a:ext cx="2926800" cy="231767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5091665" y="1136800"/>
            <a:ext cx="1749592" cy="1764419"/>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2763781" y="1946378"/>
            <a:ext cx="2242287" cy="2153190"/>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3232004" y="3854089"/>
            <a:ext cx="2528366" cy="2781203"/>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5823636" y="4151644"/>
            <a:ext cx="2497011" cy="2482150"/>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2097972" y="1605642"/>
            <a:ext cx="7991880" cy="5248399"/>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213152" y="2902226"/>
            <a:ext cx="2913674" cy="3834352"/>
          </a:xfrm>
          <a:prstGeom prst="rect">
            <a:avLst/>
          </a:prstGeom>
        </p:spPr>
      </p:pic>
      <p:pic>
        <p:nvPicPr>
          <p:cNvPr id="170" name="Picture 169"/>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a:xfrm>
            <a:off x="9228982" y="2932043"/>
            <a:ext cx="2881794" cy="3799460"/>
          </a:xfrm>
          <a:prstGeom prst="rect">
            <a:avLst/>
          </a:prstGeom>
        </p:spPr>
      </p:pic>
      <p:pic>
        <p:nvPicPr>
          <p:cNvPr id="7" name="Picture 6">
            <a:extLst>
              <a:ext uri="{FF2B5EF4-FFF2-40B4-BE49-F238E27FC236}">
                <a16:creationId xmlns:a16="http://schemas.microsoft.com/office/drawing/2014/main" id="{1071A14F-777A-980B-4165-5E8B18105B59}"/>
              </a:ext>
            </a:extLst>
          </p:cNvPr>
          <p:cNvPicPr>
            <a:picLocks noChangeAspect="1"/>
          </p:cNvPicPr>
          <p:nvPr/>
        </p:nvPicPr>
        <p:blipFill>
          <a:blip r:embed="rId12"/>
          <a:stretch>
            <a:fillRect/>
          </a:stretch>
        </p:blipFill>
        <p:spPr>
          <a:xfrm>
            <a:off x="4756619" y="2406807"/>
            <a:ext cx="2993395" cy="707197"/>
          </a:xfrm>
          <a:prstGeom prst="rect">
            <a:avLst/>
          </a:prstGeom>
        </p:spPr>
      </p:pic>
      <p:pic>
        <p:nvPicPr>
          <p:cNvPr id="9" name="Picture 8">
            <a:extLst>
              <a:ext uri="{FF2B5EF4-FFF2-40B4-BE49-F238E27FC236}">
                <a16:creationId xmlns:a16="http://schemas.microsoft.com/office/drawing/2014/main" id="{66D3B190-C7FD-2A61-9ED9-D039AA31A60E}"/>
              </a:ext>
            </a:extLst>
          </p:cNvPr>
          <p:cNvPicPr>
            <a:picLocks noChangeAspect="1"/>
          </p:cNvPicPr>
          <p:nvPr/>
        </p:nvPicPr>
        <p:blipFill>
          <a:blip r:embed="rId13"/>
          <a:stretch>
            <a:fillRect/>
          </a:stretch>
        </p:blipFill>
        <p:spPr>
          <a:xfrm>
            <a:off x="3223265" y="3995671"/>
            <a:ext cx="6334293" cy="2017951"/>
          </a:xfrm>
          <a:prstGeom prst="rect">
            <a:avLst/>
          </a:prstGeom>
        </p:spPr>
      </p:pic>
      <p:pic>
        <p:nvPicPr>
          <p:cNvPr id="18" name="Picture 17">
            <a:extLst>
              <a:ext uri="{FF2B5EF4-FFF2-40B4-BE49-F238E27FC236}">
                <a16:creationId xmlns:a16="http://schemas.microsoft.com/office/drawing/2014/main" id="{08DBE0C7-578E-0636-9751-BB3D86F6B443}"/>
              </a:ext>
            </a:extLst>
          </p:cNvPr>
          <p:cNvPicPr>
            <a:picLocks noChangeAspect="1"/>
          </p:cNvPicPr>
          <p:nvPr/>
        </p:nvPicPr>
        <p:blipFill>
          <a:blip r:embed="rId14"/>
          <a:stretch>
            <a:fillRect/>
          </a:stretch>
        </p:blipFill>
        <p:spPr>
          <a:xfrm>
            <a:off x="3962012" y="2853760"/>
            <a:ext cx="3743268" cy="1194920"/>
          </a:xfrm>
          <a:prstGeom prst="rect">
            <a:avLst/>
          </a:prstGeom>
        </p:spPr>
      </p:pic>
      <p:sp>
        <p:nvSpPr>
          <p:cNvPr id="4" name="TextBox 3">
            <a:extLst>
              <a:ext uri="{FF2B5EF4-FFF2-40B4-BE49-F238E27FC236}">
                <a16:creationId xmlns:a16="http://schemas.microsoft.com/office/drawing/2014/main" id="{E661A2E9-9801-D25E-12A6-4A64FD8E3D50}"/>
              </a:ext>
            </a:extLst>
          </p:cNvPr>
          <p:cNvSpPr txBox="1"/>
          <p:nvPr/>
        </p:nvSpPr>
        <p:spPr>
          <a:xfrm>
            <a:off x="4680509" y="6402772"/>
            <a:ext cx="8298492" cy="369332"/>
          </a:xfrm>
          <a:prstGeom prst="rect">
            <a:avLst/>
          </a:prstGeom>
          <a:noFill/>
        </p:spPr>
        <p:txBody>
          <a:bodyPr wrap="square">
            <a:spAutoFit/>
          </a:bodyPr>
          <a:lstStyle/>
          <a:p>
            <a:pPr algn="ctr"/>
            <a:r>
              <a:rPr lang="en-US" sz="1800" dirty="0">
                <a:latin typeface="Times New Roman" panose="02020603050405020304" pitchFamily="18" charset="0"/>
                <a:cs typeface="Times New Roman" panose="02020603050405020304" pitchFamily="18" charset="0"/>
              </a:rPr>
              <a:t>GIÁO VIÊN: VŨ NGỌC ÁNH</a:t>
            </a:r>
          </a:p>
        </p:txBody>
      </p:sp>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7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70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70000">
                                          <p:cBhvr additive="base">
                                            <p:cTn id="8" dur="10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0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70000">
                                          <p:cBhvr additive="base">
                                            <p:cTn id="11" dur="1000" fill="hold"/>
                                            <p:tgtEl>
                                              <p:spTgt spid="16"/>
                                            </p:tgtEl>
                                            <p:attrNameLst>
                                              <p:attrName>ppt_x</p:attrName>
                                            </p:attrNameLst>
                                          </p:cBhvr>
                                          <p:tavLst>
                                            <p:tav tm="0">
                                              <p:val>
                                                <p:strVal val="#ppt_x"/>
                                              </p:val>
                                            </p:tav>
                                            <p:tav tm="100000">
                                              <p:val>
                                                <p:strVal val="#ppt_x"/>
                                              </p:val>
                                            </p:tav>
                                          </p:tavLst>
                                        </p:anim>
                                        <p:anim calcmode="lin" valueType="num" p14:bounceEnd="70000">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0000">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14:bounceEnd="70000">
                                          <p:cBhvr additive="base">
                                            <p:cTn id="15" dur="1000" fill="hold"/>
                                            <p:tgtEl>
                                              <p:spTgt spid="14"/>
                                            </p:tgtEl>
                                            <p:attrNameLst>
                                              <p:attrName>ppt_x</p:attrName>
                                            </p:attrNameLst>
                                          </p:cBhvr>
                                          <p:tavLst>
                                            <p:tav tm="0">
                                              <p:val>
                                                <p:strVal val="#ppt_x"/>
                                              </p:val>
                                            </p:tav>
                                            <p:tav tm="100000">
                                              <p:val>
                                                <p:strVal val="#ppt_x"/>
                                              </p:val>
                                            </p:tav>
                                          </p:tavLst>
                                        </p:anim>
                                        <p:anim calcmode="lin" valueType="num" p14:bounceEnd="70000">
                                          <p:cBhvr additive="base">
                                            <p:cTn id="16" dur="10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0000">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14:bounceEnd="70000">
                                          <p:cBhvr additive="base">
                                            <p:cTn id="19" dur="1000" fill="hold"/>
                                            <p:tgtEl>
                                              <p:spTgt spid="13"/>
                                            </p:tgtEl>
                                            <p:attrNameLst>
                                              <p:attrName>ppt_x</p:attrName>
                                            </p:attrNameLst>
                                          </p:cBhvr>
                                          <p:tavLst>
                                            <p:tav tm="0">
                                              <p:val>
                                                <p:strVal val="#ppt_x"/>
                                              </p:val>
                                            </p:tav>
                                            <p:tav tm="100000">
                                              <p:val>
                                                <p:strVal val="#ppt_x"/>
                                              </p:val>
                                            </p:tav>
                                          </p:tavLst>
                                        </p:anim>
                                        <p:anim calcmode="lin" valueType="num" p14:bounceEnd="70000">
                                          <p:cBhvr additive="base">
                                            <p:cTn id="20" dur="10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70000">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14:bounceEnd="70000">
                                          <p:cBhvr additive="base">
                                            <p:cTn id="23" dur="1000" fill="hold"/>
                                            <p:tgtEl>
                                              <p:spTgt spid="12"/>
                                            </p:tgtEl>
                                            <p:attrNameLst>
                                              <p:attrName>ppt_x</p:attrName>
                                            </p:attrNameLst>
                                          </p:cBhvr>
                                          <p:tavLst>
                                            <p:tav tm="0">
                                              <p:val>
                                                <p:strVal val="#ppt_x"/>
                                              </p:val>
                                            </p:tav>
                                            <p:tav tm="100000">
                                              <p:val>
                                                <p:strVal val="#ppt_x"/>
                                              </p:val>
                                            </p:tav>
                                          </p:tavLst>
                                        </p:anim>
                                        <p:anim calcmode="lin" valueType="num" p14:bounceEnd="70000">
                                          <p:cBhvr additive="base">
                                            <p:cTn id="24" dur="10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70000">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14:bounceEnd="70000">
                                          <p:cBhvr additive="base">
                                            <p:cTn id="27" dur="1000" fill="hold"/>
                                            <p:tgtEl>
                                              <p:spTgt spid="11"/>
                                            </p:tgtEl>
                                            <p:attrNameLst>
                                              <p:attrName>ppt_x</p:attrName>
                                            </p:attrNameLst>
                                          </p:cBhvr>
                                          <p:tavLst>
                                            <p:tav tm="0">
                                              <p:val>
                                                <p:strVal val="#ppt_x"/>
                                              </p:val>
                                            </p:tav>
                                            <p:tav tm="100000">
                                              <p:val>
                                                <p:strVal val="#ppt_x"/>
                                              </p:val>
                                            </p:tav>
                                          </p:tavLst>
                                        </p:anim>
                                        <p:anim calcmode="lin" valueType="num" p14:bounceEnd="70000">
                                          <p:cBhvr additive="base">
                                            <p:cTn id="28" dur="10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70000">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14:bounceEnd="70000">
                                          <p:cBhvr additive="base">
                                            <p:cTn id="31" dur="1000" fill="hold"/>
                                            <p:tgtEl>
                                              <p:spTgt spid="17"/>
                                            </p:tgtEl>
                                            <p:attrNameLst>
                                              <p:attrName>ppt_x</p:attrName>
                                            </p:attrNameLst>
                                          </p:cBhvr>
                                          <p:tavLst>
                                            <p:tav tm="0">
                                              <p:val>
                                                <p:strVal val="#ppt_x"/>
                                              </p:val>
                                            </p:tav>
                                            <p:tav tm="100000">
                                              <p:val>
                                                <p:strVal val="#ppt_x"/>
                                              </p:val>
                                            </p:tav>
                                          </p:tavLst>
                                        </p:anim>
                                        <p:anim calcmode="lin" valueType="num" p14:bounceEnd="70000">
                                          <p:cBhvr additive="base">
                                            <p:cTn id="32" dur="1000" fill="hold"/>
                                            <p:tgtEl>
                                              <p:spTgt spid="17"/>
                                            </p:tgtEl>
                                            <p:attrNameLst>
                                              <p:attrName>ppt_y</p:attrName>
                                            </p:attrNameLst>
                                          </p:cBhvr>
                                          <p:tavLst>
                                            <p:tav tm="0">
                                              <p:val>
                                                <p:strVal val="1+#ppt_h/2"/>
                                              </p:val>
                                            </p:tav>
                                            <p:tav tm="100000">
                                              <p:val>
                                                <p:strVal val="#ppt_y"/>
                                              </p:val>
                                            </p:tav>
                                          </p:tavLst>
                                        </p:anim>
                                      </p:childTnLst>
                                    </p:cTn>
                                  </p:par>
                                  <p:par>
                                    <p:cTn id="33" presetID="2" presetClass="entr" presetSubtype="8" fill="hold" nodeType="withEffect" p14:presetBounceEnd="70000">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14:bounceEnd="70000">
                                          <p:cBhvr additive="base">
                                            <p:cTn id="35" dur="1000" fill="hold"/>
                                            <p:tgtEl>
                                              <p:spTgt spid="5"/>
                                            </p:tgtEl>
                                            <p:attrNameLst>
                                              <p:attrName>ppt_x</p:attrName>
                                            </p:attrNameLst>
                                          </p:cBhvr>
                                          <p:tavLst>
                                            <p:tav tm="0">
                                              <p:val>
                                                <p:strVal val="0-#ppt_w/2"/>
                                              </p:val>
                                            </p:tav>
                                            <p:tav tm="100000">
                                              <p:val>
                                                <p:strVal val="#ppt_x"/>
                                              </p:val>
                                            </p:tav>
                                          </p:tavLst>
                                        </p:anim>
                                        <p:anim calcmode="lin" valueType="num" p14:bounceEnd="70000">
                                          <p:cBhvr additive="base">
                                            <p:cTn id="36" dur="1000" fill="hold"/>
                                            <p:tgtEl>
                                              <p:spTgt spid="5"/>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14:presetBounceEnd="70000">
                                      <p:stCondLst>
                                        <p:cond delay="0"/>
                                      </p:stCondLst>
                                      <p:childTnLst>
                                        <p:set>
                                          <p:cBhvr>
                                            <p:cTn id="38" dur="1" fill="hold">
                                              <p:stCondLst>
                                                <p:cond delay="0"/>
                                              </p:stCondLst>
                                            </p:cTn>
                                            <p:tgtEl>
                                              <p:spTgt spid="170"/>
                                            </p:tgtEl>
                                            <p:attrNameLst>
                                              <p:attrName>style.visibility</p:attrName>
                                            </p:attrNameLst>
                                          </p:cBhvr>
                                          <p:to>
                                            <p:strVal val="visible"/>
                                          </p:to>
                                        </p:set>
                                        <p:anim calcmode="lin" valueType="num" p14:bounceEnd="70000">
                                          <p:cBhvr additive="base">
                                            <p:cTn id="39" dur="1000" fill="hold"/>
                                            <p:tgtEl>
                                              <p:spTgt spid="170"/>
                                            </p:tgtEl>
                                            <p:attrNameLst>
                                              <p:attrName>ppt_x</p:attrName>
                                            </p:attrNameLst>
                                          </p:cBhvr>
                                          <p:tavLst>
                                            <p:tav tm="0">
                                              <p:val>
                                                <p:strVal val="1+#ppt_w/2"/>
                                              </p:val>
                                            </p:tav>
                                            <p:tav tm="100000">
                                              <p:val>
                                                <p:strVal val="#ppt_x"/>
                                              </p:val>
                                            </p:tav>
                                          </p:tavLst>
                                        </p:anim>
                                        <p:anim calcmode="lin" valueType="num" p14:bounceEnd="70000">
                                          <p:cBhvr additive="base">
                                            <p:cTn id="40" dur="1000" fill="hold"/>
                                            <p:tgtEl>
                                              <p:spTgt spid="170"/>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randombar(horizontal)">
                                          <p:cBhvr>
                                            <p:cTn id="50" dur="500"/>
                                            <p:tgtEl>
                                              <p:spTgt spid="9"/>
                                            </p:tgtEl>
                                          </p:cBhvr>
                                        </p:animEffect>
                                      </p:childTnLst>
                                    </p:cTn>
                                  </p:par>
                                  <p:par>
                                    <p:cTn id="51" presetID="14" presetClass="entr" presetSubtype="10"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randombar(horizontal)">
                                          <p:cBhvr>
                                            <p:cTn id="5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1000" fill="hold"/>
                                            <p:tgtEl>
                                              <p:spTgt spid="15"/>
                                            </p:tgtEl>
                                            <p:attrNameLst>
                                              <p:attrName>ppt_x</p:attrName>
                                            </p:attrNameLst>
                                          </p:cBhvr>
                                          <p:tavLst>
                                            <p:tav tm="0">
                                              <p:val>
                                                <p:strVal val="#ppt_x"/>
                                              </p:val>
                                            </p:tav>
                                            <p:tav tm="100000">
                                              <p:val>
                                                <p:strVal val="#ppt_x"/>
                                              </p:val>
                                            </p:tav>
                                          </p:tavLst>
                                        </p:anim>
                                        <p:anim calcmode="lin" valueType="num">
                                          <p:cBhvr additive="base">
                                            <p:cTn id="14" dur="1000" fill="hold"/>
                                            <p:tgtEl>
                                              <p:spTgt spid="1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1000" fill="hold"/>
                                            <p:tgtEl>
                                              <p:spTgt spid="16"/>
                                            </p:tgtEl>
                                            <p:attrNameLst>
                                              <p:attrName>ppt_x</p:attrName>
                                            </p:attrNameLst>
                                          </p:cBhvr>
                                          <p:tavLst>
                                            <p:tav tm="0">
                                              <p:val>
                                                <p:strVal val="#ppt_x"/>
                                              </p:val>
                                            </p:tav>
                                            <p:tav tm="100000">
                                              <p:val>
                                                <p:strVal val="#ppt_x"/>
                                              </p:val>
                                            </p:tav>
                                          </p:tavLst>
                                        </p:anim>
                                        <p:anim calcmode="lin" valueType="num">
                                          <p:cBhvr additive="base">
                                            <p:cTn id="18" dur="10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1000" fill="hold"/>
                                            <p:tgtEl>
                                              <p:spTgt spid="14"/>
                                            </p:tgtEl>
                                            <p:attrNameLst>
                                              <p:attrName>ppt_x</p:attrName>
                                            </p:attrNameLst>
                                          </p:cBhvr>
                                          <p:tavLst>
                                            <p:tav tm="0">
                                              <p:val>
                                                <p:strVal val="#ppt_x"/>
                                              </p:val>
                                            </p:tav>
                                            <p:tav tm="100000">
                                              <p:val>
                                                <p:strVal val="#ppt_x"/>
                                              </p:val>
                                            </p:tav>
                                          </p:tavLst>
                                        </p:anim>
                                        <p:anim calcmode="lin" valueType="num">
                                          <p:cBhvr additive="base">
                                            <p:cTn id="22" dur="1000" fill="hold"/>
                                            <p:tgtEl>
                                              <p:spTgt spid="1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1000" fill="hold"/>
                                            <p:tgtEl>
                                              <p:spTgt spid="13"/>
                                            </p:tgtEl>
                                            <p:attrNameLst>
                                              <p:attrName>ppt_x</p:attrName>
                                            </p:attrNameLst>
                                          </p:cBhvr>
                                          <p:tavLst>
                                            <p:tav tm="0">
                                              <p:val>
                                                <p:strVal val="#ppt_x"/>
                                              </p:val>
                                            </p:tav>
                                            <p:tav tm="100000">
                                              <p:val>
                                                <p:strVal val="#ppt_x"/>
                                              </p:val>
                                            </p:tav>
                                          </p:tavLst>
                                        </p:anim>
                                        <p:anim calcmode="lin" valueType="num">
                                          <p:cBhvr additive="base">
                                            <p:cTn id="26" dur="10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1000" fill="hold"/>
                                            <p:tgtEl>
                                              <p:spTgt spid="12"/>
                                            </p:tgtEl>
                                            <p:attrNameLst>
                                              <p:attrName>ppt_x</p:attrName>
                                            </p:attrNameLst>
                                          </p:cBhvr>
                                          <p:tavLst>
                                            <p:tav tm="0">
                                              <p:val>
                                                <p:strVal val="#ppt_x"/>
                                              </p:val>
                                            </p:tav>
                                            <p:tav tm="100000">
                                              <p:val>
                                                <p:strVal val="#ppt_x"/>
                                              </p:val>
                                            </p:tav>
                                          </p:tavLst>
                                        </p:anim>
                                        <p:anim calcmode="lin" valueType="num">
                                          <p:cBhvr additive="base">
                                            <p:cTn id="30" dur="1000" fill="hold"/>
                                            <p:tgtEl>
                                              <p:spTgt spid="12"/>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1000" fill="hold"/>
                                            <p:tgtEl>
                                              <p:spTgt spid="11"/>
                                            </p:tgtEl>
                                            <p:attrNameLst>
                                              <p:attrName>ppt_x</p:attrName>
                                            </p:attrNameLst>
                                          </p:cBhvr>
                                          <p:tavLst>
                                            <p:tav tm="0">
                                              <p:val>
                                                <p:strVal val="#ppt_x"/>
                                              </p:val>
                                            </p:tav>
                                            <p:tav tm="100000">
                                              <p:val>
                                                <p:strVal val="#ppt_x"/>
                                              </p:val>
                                            </p:tav>
                                          </p:tavLst>
                                        </p:anim>
                                        <p:anim calcmode="lin" valueType="num">
                                          <p:cBhvr additive="base">
                                            <p:cTn id="34" dur="10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1000" fill="hold"/>
                                            <p:tgtEl>
                                              <p:spTgt spid="17"/>
                                            </p:tgtEl>
                                            <p:attrNameLst>
                                              <p:attrName>ppt_x</p:attrName>
                                            </p:attrNameLst>
                                          </p:cBhvr>
                                          <p:tavLst>
                                            <p:tav tm="0">
                                              <p:val>
                                                <p:strVal val="#ppt_x"/>
                                              </p:val>
                                            </p:tav>
                                            <p:tav tm="100000">
                                              <p:val>
                                                <p:strVal val="#ppt_x"/>
                                              </p:val>
                                            </p:tav>
                                          </p:tavLst>
                                        </p:anim>
                                        <p:anim calcmode="lin" valueType="num">
                                          <p:cBhvr additive="base">
                                            <p:cTn id="38" dur="1000" fill="hold"/>
                                            <p:tgtEl>
                                              <p:spTgt spid="17"/>
                                            </p:tgtEl>
                                            <p:attrNameLst>
                                              <p:attrName>ppt_y</p:attrName>
                                            </p:attrNameLst>
                                          </p:cBhvr>
                                          <p:tavLst>
                                            <p:tav tm="0">
                                              <p:val>
                                                <p:strVal val="1+#ppt_h/2"/>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1000" fill="hold"/>
                                            <p:tgtEl>
                                              <p:spTgt spid="5"/>
                                            </p:tgtEl>
                                            <p:attrNameLst>
                                              <p:attrName>ppt_x</p:attrName>
                                            </p:attrNameLst>
                                          </p:cBhvr>
                                          <p:tavLst>
                                            <p:tav tm="0">
                                              <p:val>
                                                <p:strVal val="0-#ppt_w/2"/>
                                              </p:val>
                                            </p:tav>
                                            <p:tav tm="100000">
                                              <p:val>
                                                <p:strVal val="#ppt_x"/>
                                              </p:val>
                                            </p:tav>
                                          </p:tavLst>
                                        </p:anim>
                                        <p:anim calcmode="lin" valueType="num">
                                          <p:cBhvr additive="base">
                                            <p:cTn id="42" dur="1000" fill="hold"/>
                                            <p:tgtEl>
                                              <p:spTgt spid="5"/>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170"/>
                                            </p:tgtEl>
                                            <p:attrNameLst>
                                              <p:attrName>style.visibility</p:attrName>
                                            </p:attrNameLst>
                                          </p:cBhvr>
                                          <p:to>
                                            <p:strVal val="visible"/>
                                          </p:to>
                                        </p:set>
                                        <p:anim calcmode="lin" valueType="num">
                                          <p:cBhvr additive="base">
                                            <p:cTn id="45" dur="1000" fill="hold"/>
                                            <p:tgtEl>
                                              <p:spTgt spid="170"/>
                                            </p:tgtEl>
                                            <p:attrNameLst>
                                              <p:attrName>ppt_x</p:attrName>
                                            </p:attrNameLst>
                                          </p:cBhvr>
                                          <p:tavLst>
                                            <p:tav tm="0">
                                              <p:val>
                                                <p:strVal val="1+#ppt_w/2"/>
                                              </p:val>
                                            </p:tav>
                                            <p:tav tm="100000">
                                              <p:val>
                                                <p:strVal val="#ppt_x"/>
                                              </p:val>
                                            </p:tav>
                                          </p:tavLst>
                                        </p:anim>
                                        <p:anim calcmode="lin" valueType="num">
                                          <p:cBhvr additive="base">
                                            <p:cTn id="46" dur="1000" fill="hold"/>
                                            <p:tgtEl>
                                              <p:spTgt spid="170"/>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randombar(horizontal)">
                                          <p:cBhvr>
                                            <p:cTn id="56" dur="500"/>
                                            <p:tgtEl>
                                              <p:spTgt spid="9"/>
                                            </p:tgtEl>
                                          </p:cBhvr>
                                        </p:animEffect>
                                      </p:childTnLst>
                                    </p:cTn>
                                  </p:par>
                                  <p:par>
                                    <p:cTn id="57" presetID="14" presetClass="entr" presetSubtype="10"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randombar(horizontal)">
                                          <p:cBhvr>
                                            <p:cTn id="5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720"/>
        <p:cNvGrpSpPr/>
        <p:nvPr/>
      </p:nvGrpSpPr>
      <p:grpSpPr>
        <a:xfrm>
          <a:off x="0" y="0"/>
          <a:ext cx="0" cy="0"/>
          <a:chOff x="0" y="0"/>
          <a:chExt cx="0" cy="0"/>
        </a:xfrm>
      </p:grpSpPr>
      <p:sp>
        <p:nvSpPr>
          <p:cNvPr id="8" name="Arrow: Right 7">
            <a:hlinkClick r:id="rId3" action="ppaction://hlinksldjump"/>
            <a:extLst>
              <a:ext uri="{FF2B5EF4-FFF2-40B4-BE49-F238E27FC236}">
                <a16:creationId xmlns:a16="http://schemas.microsoft.com/office/drawing/2014/main" id="{862BB9D5-95A8-7019-8AEA-6E6C629451AF}"/>
              </a:ext>
            </a:extLst>
          </p:cNvPr>
          <p:cNvSpPr/>
          <p:nvPr/>
        </p:nvSpPr>
        <p:spPr>
          <a:xfrm>
            <a:off x="11084764" y="6237230"/>
            <a:ext cx="978408" cy="484632"/>
          </a:xfrm>
          <a:prstGeom prst="rightArrow">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000000"/>
              </a:buClr>
              <a:defRPr/>
            </a:pPr>
            <a:r>
              <a:rPr lang="en-US" sz="1400" kern="0">
                <a:solidFill>
                  <a:srgbClr val="FFFFFF"/>
                </a:solidFill>
                <a:latin typeface="Arial"/>
                <a:sym typeface="Arial"/>
              </a:rPr>
              <a:t>Quay lai</a:t>
            </a:r>
          </a:p>
        </p:txBody>
      </p:sp>
      <p:sp>
        <p:nvSpPr>
          <p:cNvPr id="9" name="Rectangle 8">
            <a:extLst>
              <a:ext uri="{FF2B5EF4-FFF2-40B4-BE49-F238E27FC236}">
                <a16:creationId xmlns:a16="http://schemas.microsoft.com/office/drawing/2014/main" id="{F9C11CCC-5BBA-4FE4-A577-C799D1439DA8}"/>
              </a:ext>
            </a:extLst>
          </p:cNvPr>
          <p:cNvSpPr/>
          <p:nvPr/>
        </p:nvSpPr>
        <p:spPr>
          <a:xfrm>
            <a:off x="914399" y="2397953"/>
            <a:ext cx="10544175" cy="3631372"/>
          </a:xfrm>
          <a:prstGeom prst="rect">
            <a:avLst/>
          </a:prstGeom>
          <a:solidFill>
            <a:srgbClr val="FFE285"/>
          </a:solidFill>
          <a:ln w="28575" cap="flat" cmpd="sng" algn="ctr">
            <a:noFill/>
            <a:prstDash val="solid"/>
            <a:miter lim="800000"/>
          </a:ln>
          <a:effectLst/>
        </p:spPr>
        <p:txBody>
          <a:bodyPr lIns="91294" tIns="45647" rIns="91294" bIns="45647" rtlCol="0" anchor="ctr"/>
          <a:lstStyle/>
          <a:p>
            <a:pPr algn="just">
              <a:defRPr/>
            </a:pPr>
            <a:r>
              <a:rPr lang="vi-VN" sz="3600" b="1" kern="0" dirty="0">
                <a:solidFill>
                  <a:srgbClr val="000000"/>
                </a:solidFill>
                <a:ea typeface="Arial-Rounded" pitchFamily="34" charset="0"/>
                <a:cs typeface="Arial" panose="020B0604020202020204" pitchFamily="34" charset="0"/>
                <a:sym typeface="Arial"/>
              </a:rPr>
              <a:t>Lời khuyên: </a:t>
            </a:r>
            <a:r>
              <a:rPr lang="vi-VN" sz="3600" kern="0" dirty="0">
                <a:solidFill>
                  <a:srgbClr val="000000"/>
                </a:solidFill>
                <a:ea typeface="Arial-Rounded" pitchFamily="34" charset="0"/>
                <a:cs typeface="Arial" panose="020B0604020202020204" pitchFamily="34" charset="0"/>
                <a:sym typeface="Arial"/>
              </a:rPr>
              <a:t>Thức ăn chiên rán, thức ăn nhanh cũng có nhiều năng lượng nhưng chứa chất béo không tốt cho cơ thể, nếu ăn nhiều sẽ bị mắc bệnh thừa cân béo phì. Rau xanh chứa nhiều vi-ta-min và chất khoáng làm tăng cường sức đề kháng, giúp cơ thể chống lại bệnh tật và tiêu hóa tốt.</a:t>
            </a:r>
            <a:endParaRPr lang="vi-VN" sz="36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pic>
        <p:nvPicPr>
          <p:cNvPr id="11" name="Picture 10">
            <a:extLst>
              <a:ext uri="{FF2B5EF4-FFF2-40B4-BE49-F238E27FC236}">
                <a16:creationId xmlns:a16="http://schemas.microsoft.com/office/drawing/2014/main" id="{EB52A552-7545-43AE-BFBE-13DE963F53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91361" y="4752975"/>
            <a:ext cx="1144495" cy="1122474"/>
          </a:xfrm>
          <a:prstGeom prst="rect">
            <a:avLst/>
          </a:prstGeom>
          <a:noFill/>
        </p:spPr>
      </p:pic>
      <p:sp>
        <p:nvSpPr>
          <p:cNvPr id="15" name="Rectangle 14">
            <a:extLst>
              <a:ext uri="{FF2B5EF4-FFF2-40B4-BE49-F238E27FC236}">
                <a16:creationId xmlns:a16="http://schemas.microsoft.com/office/drawing/2014/main" id="{67ACDCAD-B129-483E-B023-05A2E66AAAD0}"/>
              </a:ext>
            </a:extLst>
          </p:cNvPr>
          <p:cNvSpPr/>
          <p:nvPr/>
        </p:nvSpPr>
        <p:spPr>
          <a:xfrm>
            <a:off x="1125805" y="401813"/>
            <a:ext cx="9940390" cy="1338681"/>
          </a:xfrm>
          <a:prstGeom prst="rect">
            <a:avLst/>
          </a:prstGeom>
          <a:solidFill>
            <a:srgbClr val="FFFFFF"/>
          </a:solidFill>
          <a:ln w="41275" cmpd="thickThin">
            <a:solidFill>
              <a:srgbClr val="FFC000"/>
            </a:solidFill>
          </a:ln>
        </p:spPr>
        <p:txBody>
          <a:bodyPr wrap="square" lIns="91294" tIns="45647" rIns="91294" bIns="45647">
            <a:spAutoFit/>
          </a:bodyPr>
          <a:lstStyle/>
          <a:p>
            <a:pPr algn="ctr">
              <a:buClr>
                <a:srgbClr val="000000"/>
              </a:buClr>
            </a:pPr>
            <a:r>
              <a:rPr lang="vi-VN" sz="4050" b="1" kern="0" dirty="0">
                <a:solidFill>
                  <a:srgbClr val="000000"/>
                </a:solidFill>
                <a:ea typeface="Arial-Rounded" pitchFamily="34" charset="0"/>
                <a:cs typeface="Arial" panose="020B0604020202020204" pitchFamily="34" charset="0"/>
                <a:sym typeface="Arial"/>
              </a:rPr>
              <a:t>Bạn thường xuyên không ăn rau, thích ăn đồ chiên, rán.</a:t>
            </a:r>
          </a:p>
        </p:txBody>
      </p:sp>
    </p:spTree>
    <p:extLst>
      <p:ext uri="{BB962C8B-B14F-4D97-AF65-F5344CB8AC3E}">
        <p14:creationId xmlns:p14="http://schemas.microsoft.com/office/powerpoint/2010/main" val="212272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720"/>
        <p:cNvGrpSpPr/>
        <p:nvPr/>
      </p:nvGrpSpPr>
      <p:grpSpPr>
        <a:xfrm>
          <a:off x="0" y="0"/>
          <a:ext cx="0" cy="0"/>
          <a:chOff x="0" y="0"/>
          <a:chExt cx="0" cy="0"/>
        </a:xfrm>
      </p:grpSpPr>
      <p:sp>
        <p:nvSpPr>
          <p:cNvPr id="3" name="Arrow: Right 2">
            <a:hlinkClick r:id="rId3" action="ppaction://hlinksldjump"/>
            <a:extLst>
              <a:ext uri="{FF2B5EF4-FFF2-40B4-BE49-F238E27FC236}">
                <a16:creationId xmlns:a16="http://schemas.microsoft.com/office/drawing/2014/main" id="{4FA97C76-46E0-1D71-0C37-34BF8A5BFCB3}"/>
              </a:ext>
            </a:extLst>
          </p:cNvPr>
          <p:cNvSpPr/>
          <p:nvPr/>
        </p:nvSpPr>
        <p:spPr>
          <a:xfrm>
            <a:off x="11084764" y="6237230"/>
            <a:ext cx="978408" cy="484632"/>
          </a:xfrm>
          <a:prstGeom prst="rightArrow">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000000"/>
              </a:buClr>
              <a:defRPr/>
            </a:pPr>
            <a:r>
              <a:rPr lang="en-US" sz="1400" kern="0">
                <a:solidFill>
                  <a:srgbClr val="FFFFFF"/>
                </a:solidFill>
                <a:latin typeface="Arial"/>
                <a:sym typeface="Arial"/>
              </a:rPr>
              <a:t>Quay lai</a:t>
            </a:r>
          </a:p>
        </p:txBody>
      </p:sp>
      <p:sp>
        <p:nvSpPr>
          <p:cNvPr id="4" name="Rectangle 3">
            <a:extLst>
              <a:ext uri="{FF2B5EF4-FFF2-40B4-BE49-F238E27FC236}">
                <a16:creationId xmlns:a16="http://schemas.microsoft.com/office/drawing/2014/main" id="{862DB23B-F140-8632-D333-E60758E45761}"/>
              </a:ext>
            </a:extLst>
          </p:cNvPr>
          <p:cNvSpPr/>
          <p:nvPr/>
        </p:nvSpPr>
        <p:spPr>
          <a:xfrm>
            <a:off x="914399" y="2397953"/>
            <a:ext cx="10544175" cy="2431222"/>
          </a:xfrm>
          <a:prstGeom prst="rect">
            <a:avLst/>
          </a:prstGeom>
          <a:solidFill>
            <a:srgbClr val="FFE285"/>
          </a:solidFill>
          <a:ln w="28575" cap="flat" cmpd="sng" algn="ctr">
            <a:noFill/>
            <a:prstDash val="solid"/>
            <a:miter lim="800000"/>
          </a:ln>
          <a:effectLst/>
        </p:spPr>
        <p:txBody>
          <a:bodyPr lIns="91294" tIns="45647" rIns="91294" bIns="45647" rtlCol="0" anchor="ctr"/>
          <a:lstStyle/>
          <a:p>
            <a:pPr algn="just">
              <a:defRPr/>
            </a:pPr>
            <a:r>
              <a:rPr lang="vi-VN" sz="3600" b="1" kern="0" dirty="0">
                <a:solidFill>
                  <a:srgbClr val="000000"/>
                </a:solidFill>
                <a:ea typeface="Arial-Rounded" pitchFamily="34" charset="0"/>
                <a:cs typeface="Arial" panose="020B0604020202020204" pitchFamily="34" charset="0"/>
                <a:sym typeface="Arial"/>
              </a:rPr>
              <a:t>Lời khuyên: </a:t>
            </a:r>
            <a:r>
              <a:rPr lang="vi-VN" sz="3600" kern="0" dirty="0">
                <a:solidFill>
                  <a:srgbClr val="000000"/>
                </a:solidFill>
                <a:ea typeface="Arial-Rounded" pitchFamily="34" charset="0"/>
                <a:cs typeface="Arial" panose="020B0604020202020204" pitchFamily="34" charset="0"/>
                <a:sym typeface="Arial"/>
              </a:rPr>
              <a:t>Thiếu nước có thể gây ra các tác hại lâu dài như táo bón, giảm chức năng thận và sỏi thận, gây mệt mỏi, đau đầu và mất tập trung.</a:t>
            </a:r>
            <a:endParaRPr lang="vi-VN" sz="36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pic>
        <p:nvPicPr>
          <p:cNvPr id="5" name="Picture 4">
            <a:extLst>
              <a:ext uri="{FF2B5EF4-FFF2-40B4-BE49-F238E27FC236}">
                <a16:creationId xmlns:a16="http://schemas.microsoft.com/office/drawing/2014/main" id="{B6FE17BF-474D-D62E-1D9F-7422DB23A7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8461" y="3876675"/>
            <a:ext cx="1144495" cy="1122474"/>
          </a:xfrm>
          <a:prstGeom prst="rect">
            <a:avLst/>
          </a:prstGeom>
          <a:noFill/>
        </p:spPr>
      </p:pic>
      <p:sp>
        <p:nvSpPr>
          <p:cNvPr id="6" name="Rectangle 5">
            <a:extLst>
              <a:ext uri="{FF2B5EF4-FFF2-40B4-BE49-F238E27FC236}">
                <a16:creationId xmlns:a16="http://schemas.microsoft.com/office/drawing/2014/main" id="{535BC20D-674B-DB4E-FD99-5FEA0D6323B0}"/>
              </a:ext>
            </a:extLst>
          </p:cNvPr>
          <p:cNvSpPr/>
          <p:nvPr/>
        </p:nvSpPr>
        <p:spPr>
          <a:xfrm>
            <a:off x="1125805" y="401813"/>
            <a:ext cx="9940390" cy="715433"/>
          </a:xfrm>
          <a:prstGeom prst="rect">
            <a:avLst/>
          </a:prstGeom>
          <a:solidFill>
            <a:srgbClr val="FFFFFF"/>
          </a:solidFill>
          <a:ln w="41275" cmpd="thickThin">
            <a:solidFill>
              <a:srgbClr val="FFC000"/>
            </a:solidFill>
          </a:ln>
        </p:spPr>
        <p:txBody>
          <a:bodyPr wrap="square" lIns="91294" tIns="45647" rIns="91294" bIns="45647">
            <a:spAutoFit/>
          </a:bodyPr>
          <a:lstStyle/>
          <a:p>
            <a:pPr algn="ctr">
              <a:buClr>
                <a:srgbClr val="000000"/>
              </a:buClr>
            </a:pPr>
            <a:r>
              <a:rPr lang="vi-VN" sz="4050" b="1" kern="0" dirty="0">
                <a:solidFill>
                  <a:srgbClr val="000000"/>
                </a:solidFill>
                <a:ea typeface="Arial-Rounded" pitchFamily="34" charset="0"/>
                <a:cs typeface="Arial" panose="020B0604020202020204" pitchFamily="34" charset="0"/>
                <a:sym typeface="Arial"/>
              </a:rPr>
              <a:t>Bạn không thường xuyên uống nước.</a:t>
            </a:r>
          </a:p>
        </p:txBody>
      </p:sp>
    </p:spTree>
    <p:extLst>
      <p:ext uri="{BB962C8B-B14F-4D97-AF65-F5344CB8AC3E}">
        <p14:creationId xmlns:p14="http://schemas.microsoft.com/office/powerpoint/2010/main" val="70055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720"/>
        <p:cNvGrpSpPr/>
        <p:nvPr/>
      </p:nvGrpSpPr>
      <p:grpSpPr>
        <a:xfrm>
          <a:off x="0" y="0"/>
          <a:ext cx="0" cy="0"/>
          <a:chOff x="0" y="0"/>
          <a:chExt cx="0" cy="0"/>
        </a:xfrm>
      </p:grpSpPr>
      <p:sp>
        <p:nvSpPr>
          <p:cNvPr id="2" name="Arrow: Right 1">
            <a:hlinkClick r:id="rId3" action="ppaction://hlinksldjump"/>
            <a:extLst>
              <a:ext uri="{FF2B5EF4-FFF2-40B4-BE49-F238E27FC236}">
                <a16:creationId xmlns:a16="http://schemas.microsoft.com/office/drawing/2014/main" id="{7DB3B756-C045-97C8-27D5-127BA2878FCC}"/>
              </a:ext>
            </a:extLst>
          </p:cNvPr>
          <p:cNvSpPr/>
          <p:nvPr/>
        </p:nvSpPr>
        <p:spPr>
          <a:xfrm>
            <a:off x="11084764" y="6237230"/>
            <a:ext cx="978408" cy="484632"/>
          </a:xfrm>
          <a:prstGeom prst="rightArrow">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000000"/>
              </a:buClr>
              <a:defRPr/>
            </a:pPr>
            <a:r>
              <a:rPr lang="en-US" sz="1400" kern="0">
                <a:solidFill>
                  <a:srgbClr val="FFFFFF"/>
                </a:solidFill>
                <a:latin typeface="Arial"/>
                <a:sym typeface="Arial"/>
              </a:rPr>
              <a:t>Quay lai</a:t>
            </a:r>
          </a:p>
        </p:txBody>
      </p:sp>
      <p:sp>
        <p:nvSpPr>
          <p:cNvPr id="4" name="Rectangle 3">
            <a:extLst>
              <a:ext uri="{FF2B5EF4-FFF2-40B4-BE49-F238E27FC236}">
                <a16:creationId xmlns:a16="http://schemas.microsoft.com/office/drawing/2014/main" id="{0FAB2EAD-B386-B1ED-5449-37B8AADEAEA1}"/>
              </a:ext>
            </a:extLst>
          </p:cNvPr>
          <p:cNvSpPr/>
          <p:nvPr/>
        </p:nvSpPr>
        <p:spPr>
          <a:xfrm>
            <a:off x="914399" y="1895476"/>
            <a:ext cx="10544175" cy="3552824"/>
          </a:xfrm>
          <a:prstGeom prst="rect">
            <a:avLst/>
          </a:prstGeom>
          <a:solidFill>
            <a:srgbClr val="FFE285"/>
          </a:solidFill>
          <a:ln w="28575" cap="flat" cmpd="sng" algn="ctr">
            <a:noFill/>
            <a:prstDash val="solid"/>
            <a:miter lim="800000"/>
          </a:ln>
          <a:effectLst/>
        </p:spPr>
        <p:txBody>
          <a:bodyPr lIns="91294" tIns="45647" rIns="91294" bIns="45647" rtlCol="0" anchor="ctr"/>
          <a:lstStyle/>
          <a:p>
            <a:pPr algn="just">
              <a:defRPr/>
            </a:pPr>
            <a:r>
              <a:rPr lang="vi-VN" sz="4000" b="1" kern="0" dirty="0">
                <a:solidFill>
                  <a:srgbClr val="000000"/>
                </a:solidFill>
                <a:latin typeface="Calibri" panose="020F0502020204030204" pitchFamily="34" charset="0"/>
                <a:ea typeface="Cambria" panose="02040503050406030204" pitchFamily="18" charset="0"/>
                <a:cs typeface="Calibri" panose="020F0502020204030204" pitchFamily="34" charset="0"/>
                <a:sym typeface="Arial"/>
              </a:rPr>
              <a:t>Lời khuyên: </a:t>
            </a:r>
            <a:r>
              <a:rPr lang="vi-VN" sz="4000" kern="0" dirty="0">
                <a:solidFill>
                  <a:srgbClr val="000000"/>
                </a:solidFill>
                <a:latin typeface="Calibri" panose="020F0502020204030204" pitchFamily="34" charset="0"/>
                <a:ea typeface="Cambria" panose="02040503050406030204" pitchFamily="18" charset="0"/>
                <a:cs typeface="Calibri" panose="020F0502020204030204" pitchFamily="34" charset="0"/>
                <a:sym typeface="Arial"/>
              </a:rPr>
              <a:t>Ăn quán vỉa hè không đảm bảo an toàn vệ sinh thực phẩm, nguyên liệu không rõ nguồn gốc, tiềm ẩn nguy cơ ngộ độc thực phẩm như đau bụng, đi ngoài, ... và thậm chí nguy hại đến tính mạng.</a:t>
            </a:r>
          </a:p>
        </p:txBody>
      </p:sp>
      <p:pic>
        <p:nvPicPr>
          <p:cNvPr id="5" name="Picture 4">
            <a:extLst>
              <a:ext uri="{FF2B5EF4-FFF2-40B4-BE49-F238E27FC236}">
                <a16:creationId xmlns:a16="http://schemas.microsoft.com/office/drawing/2014/main" id="{7482BA2B-0EB2-7FFE-D5C1-8441A86A1A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8511" y="4305300"/>
            <a:ext cx="1144495" cy="1122474"/>
          </a:xfrm>
          <a:prstGeom prst="rect">
            <a:avLst/>
          </a:prstGeom>
          <a:noFill/>
        </p:spPr>
      </p:pic>
      <p:sp>
        <p:nvSpPr>
          <p:cNvPr id="6" name="Rectangle 5">
            <a:extLst>
              <a:ext uri="{FF2B5EF4-FFF2-40B4-BE49-F238E27FC236}">
                <a16:creationId xmlns:a16="http://schemas.microsoft.com/office/drawing/2014/main" id="{7774DBA2-9CDB-771B-C07B-7DE32F685B0F}"/>
              </a:ext>
            </a:extLst>
          </p:cNvPr>
          <p:cNvSpPr/>
          <p:nvPr/>
        </p:nvSpPr>
        <p:spPr>
          <a:xfrm>
            <a:off x="1125805" y="401813"/>
            <a:ext cx="9940390" cy="715433"/>
          </a:xfrm>
          <a:prstGeom prst="rect">
            <a:avLst/>
          </a:prstGeom>
          <a:solidFill>
            <a:srgbClr val="FFFFFF"/>
          </a:solidFill>
          <a:ln w="41275" cmpd="thickThin">
            <a:solidFill>
              <a:srgbClr val="FFC000"/>
            </a:solidFill>
          </a:ln>
        </p:spPr>
        <p:txBody>
          <a:bodyPr wrap="square" lIns="91294" tIns="45647" rIns="91294" bIns="45647">
            <a:spAutoFit/>
          </a:bodyPr>
          <a:lstStyle/>
          <a:p>
            <a:pPr algn="ctr">
              <a:buClr>
                <a:srgbClr val="000000"/>
              </a:buClr>
            </a:pPr>
            <a:r>
              <a:rPr lang="vi-VN" sz="4050" b="1" kern="0" dirty="0">
                <a:solidFill>
                  <a:srgbClr val="000000"/>
                </a:solidFill>
                <a:ea typeface="Arial-Rounded" pitchFamily="34" charset="0"/>
                <a:cs typeface="Arial" panose="020B0604020202020204" pitchFamily="34" charset="0"/>
                <a:sym typeface="Arial"/>
              </a:rPr>
              <a:t>Bạn hay ăn quà bán vỉa hè.</a:t>
            </a:r>
          </a:p>
        </p:txBody>
      </p:sp>
    </p:spTree>
    <p:extLst>
      <p:ext uri="{BB962C8B-B14F-4D97-AF65-F5344CB8AC3E}">
        <p14:creationId xmlns:p14="http://schemas.microsoft.com/office/powerpoint/2010/main" val="121653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20"/>
        <p:cNvGrpSpPr/>
        <p:nvPr/>
      </p:nvGrpSpPr>
      <p:grpSpPr>
        <a:xfrm>
          <a:off x="0" y="0"/>
          <a:ext cx="0" cy="0"/>
          <a:chOff x="0" y="0"/>
          <a:chExt cx="0" cy="0"/>
        </a:xfrm>
      </p:grpSpPr>
      <p:sp>
        <p:nvSpPr>
          <p:cNvPr id="2" name="Arrow: Right 1">
            <a:hlinkClick r:id="rId3" action="ppaction://hlinksldjump"/>
            <a:extLst>
              <a:ext uri="{FF2B5EF4-FFF2-40B4-BE49-F238E27FC236}">
                <a16:creationId xmlns:a16="http://schemas.microsoft.com/office/drawing/2014/main" id="{20121810-A17B-0EEB-4191-DF7151733175}"/>
              </a:ext>
            </a:extLst>
          </p:cNvPr>
          <p:cNvSpPr/>
          <p:nvPr/>
        </p:nvSpPr>
        <p:spPr>
          <a:xfrm>
            <a:off x="11084764" y="6237230"/>
            <a:ext cx="978408" cy="484632"/>
          </a:xfrm>
          <a:prstGeom prst="rightArrow">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000000"/>
              </a:buClr>
              <a:defRPr/>
            </a:pPr>
            <a:r>
              <a:rPr lang="en-US" sz="1400" kern="0">
                <a:solidFill>
                  <a:srgbClr val="FFFFFF"/>
                </a:solidFill>
                <a:latin typeface="Arial"/>
                <a:sym typeface="Arial"/>
              </a:rPr>
              <a:t>Quay lai</a:t>
            </a:r>
          </a:p>
        </p:txBody>
      </p:sp>
      <p:sp>
        <p:nvSpPr>
          <p:cNvPr id="3" name="Rectangle 2">
            <a:extLst>
              <a:ext uri="{FF2B5EF4-FFF2-40B4-BE49-F238E27FC236}">
                <a16:creationId xmlns:a16="http://schemas.microsoft.com/office/drawing/2014/main" id="{EAC5BC49-5889-B6D3-97F5-99A2E5F269CD}"/>
              </a:ext>
            </a:extLst>
          </p:cNvPr>
          <p:cNvSpPr/>
          <p:nvPr/>
        </p:nvSpPr>
        <p:spPr>
          <a:xfrm>
            <a:off x="914399" y="1895476"/>
            <a:ext cx="10544175" cy="3552824"/>
          </a:xfrm>
          <a:prstGeom prst="rect">
            <a:avLst/>
          </a:prstGeom>
          <a:solidFill>
            <a:srgbClr val="FFE285"/>
          </a:solidFill>
          <a:ln w="28575" cap="flat" cmpd="sng" algn="ctr">
            <a:noFill/>
            <a:prstDash val="solid"/>
            <a:miter lim="800000"/>
          </a:ln>
          <a:effectLst/>
        </p:spPr>
        <p:txBody>
          <a:bodyPr lIns="91294" tIns="45647" rIns="91294" bIns="45647" rtlCol="0" anchor="ctr"/>
          <a:lstStyle/>
          <a:p>
            <a:pPr algn="just">
              <a:defRPr/>
            </a:pPr>
            <a:r>
              <a:rPr lang="vi-VN" sz="4800" b="1" kern="0" dirty="0">
                <a:solidFill>
                  <a:srgbClr val="000000"/>
                </a:solidFill>
                <a:latin typeface="Calibri" panose="020F0502020204030204" pitchFamily="34" charset="0"/>
                <a:ea typeface="Cambria" panose="02040503050406030204" pitchFamily="18" charset="0"/>
                <a:cs typeface="Calibri" panose="020F0502020204030204" pitchFamily="34" charset="0"/>
                <a:sym typeface="Arial"/>
              </a:rPr>
              <a:t>Lời khuyên: </a:t>
            </a:r>
            <a:r>
              <a:rPr lang="vi-VN" sz="4800" kern="0" dirty="0">
                <a:solidFill>
                  <a:srgbClr val="000000"/>
                </a:solidFill>
                <a:latin typeface="Calibri" panose="020F0502020204030204" pitchFamily="34" charset="0"/>
                <a:ea typeface="Cambria" panose="02040503050406030204" pitchFamily="18" charset="0"/>
                <a:cs typeface="Calibri" panose="020F0502020204030204" pitchFamily="34" charset="0"/>
                <a:sym typeface="Arial"/>
              </a:rPr>
              <a:t>Đi bơi ở ao hồ sông suối không có biện pháp cứu hộ an toàn và người lớn giám sát có khả năng cao bị đuối nước.</a:t>
            </a:r>
          </a:p>
        </p:txBody>
      </p:sp>
      <p:pic>
        <p:nvPicPr>
          <p:cNvPr id="4" name="Picture 3">
            <a:extLst>
              <a:ext uri="{FF2B5EF4-FFF2-40B4-BE49-F238E27FC236}">
                <a16:creationId xmlns:a16="http://schemas.microsoft.com/office/drawing/2014/main" id="{540585A2-8CE2-DE94-269B-DD4B707422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8511" y="4305300"/>
            <a:ext cx="1144495" cy="1122474"/>
          </a:xfrm>
          <a:prstGeom prst="rect">
            <a:avLst/>
          </a:prstGeom>
          <a:noFill/>
        </p:spPr>
      </p:pic>
      <p:sp>
        <p:nvSpPr>
          <p:cNvPr id="5" name="Rectangle 4">
            <a:extLst>
              <a:ext uri="{FF2B5EF4-FFF2-40B4-BE49-F238E27FC236}">
                <a16:creationId xmlns:a16="http://schemas.microsoft.com/office/drawing/2014/main" id="{D52BC663-3C27-6379-F14C-4FB6063E6519}"/>
              </a:ext>
            </a:extLst>
          </p:cNvPr>
          <p:cNvSpPr/>
          <p:nvPr/>
        </p:nvSpPr>
        <p:spPr>
          <a:xfrm>
            <a:off x="1125805" y="401813"/>
            <a:ext cx="9940390" cy="715433"/>
          </a:xfrm>
          <a:prstGeom prst="rect">
            <a:avLst/>
          </a:prstGeom>
          <a:solidFill>
            <a:srgbClr val="FFFFFF"/>
          </a:solidFill>
          <a:ln w="41275" cmpd="thickThin">
            <a:solidFill>
              <a:srgbClr val="FFC000"/>
            </a:solidFill>
          </a:ln>
        </p:spPr>
        <p:txBody>
          <a:bodyPr wrap="square" lIns="91294" tIns="45647" rIns="91294" bIns="45647">
            <a:spAutoFit/>
          </a:bodyPr>
          <a:lstStyle/>
          <a:p>
            <a:pPr algn="ctr">
              <a:buClr>
                <a:srgbClr val="000000"/>
              </a:buClr>
            </a:pPr>
            <a:r>
              <a:rPr lang="vi-VN" sz="4050" b="1" kern="0" dirty="0">
                <a:solidFill>
                  <a:srgbClr val="000000"/>
                </a:solidFill>
                <a:ea typeface="Arial-Rounded" pitchFamily="34" charset="0"/>
                <a:cs typeface="Arial" panose="020B0604020202020204" pitchFamily="34" charset="0"/>
                <a:sym typeface="Arial"/>
              </a:rPr>
              <a:t>Bạn r</a:t>
            </a:r>
            <a:r>
              <a:rPr lang="en-US" sz="4050" b="1" kern="0" dirty="0">
                <a:solidFill>
                  <a:srgbClr val="000000"/>
                </a:solidFill>
                <a:ea typeface="Arial-Rounded" pitchFamily="34" charset="0"/>
                <a:cs typeface="Arial" panose="020B0604020202020204" pitchFamily="34" charset="0"/>
                <a:sym typeface="Arial"/>
              </a:rPr>
              <a:t>ủ</a:t>
            </a:r>
            <a:r>
              <a:rPr lang="vi-VN" sz="4050" b="1" kern="0" dirty="0">
                <a:solidFill>
                  <a:srgbClr val="000000"/>
                </a:solidFill>
                <a:ea typeface="Arial-Rounded" pitchFamily="34" charset="0"/>
                <a:cs typeface="Arial" panose="020B0604020202020204" pitchFamily="34" charset="0"/>
                <a:sym typeface="Arial"/>
              </a:rPr>
              <a:t> đi bơi ở ao hồ, sông suối.</a:t>
            </a:r>
          </a:p>
        </p:txBody>
      </p:sp>
    </p:spTree>
    <p:extLst>
      <p:ext uri="{BB962C8B-B14F-4D97-AF65-F5344CB8AC3E}">
        <p14:creationId xmlns:p14="http://schemas.microsoft.com/office/powerpoint/2010/main" val="69831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18446775-8786-47D0-A975-48598E9B3074}"/>
              </a:ext>
            </a:extLst>
          </p:cNvPr>
          <p:cNvPicPr>
            <a:picLocks noChangeAspect="1"/>
          </p:cNvPicPr>
          <p:nvPr/>
        </p:nvPicPr>
        <p:blipFill rotWithShape="1">
          <a:blip r:embed="rId3"/>
          <a:srcRect b="18919"/>
          <a:stretch>
            <a:fillRect/>
          </a:stretch>
        </p:blipFill>
        <p:spPr>
          <a:xfrm>
            <a:off x="0" y="0"/>
            <a:ext cx="12192000" cy="6858000"/>
          </a:xfrm>
          <a:prstGeom prst="rect">
            <a:avLst/>
          </a:prstGeom>
        </p:spPr>
      </p:pic>
      <p:grpSp>
        <p:nvGrpSpPr>
          <p:cNvPr id="42" name="Group 41">
            <a:extLst>
              <a:ext uri="{FF2B5EF4-FFF2-40B4-BE49-F238E27FC236}">
                <a16:creationId xmlns:a16="http://schemas.microsoft.com/office/drawing/2014/main" id="{DD03E886-FEB3-4123-99F8-DE2F28FD46F7}"/>
              </a:ext>
            </a:extLst>
          </p:cNvPr>
          <p:cNvGrpSpPr/>
          <p:nvPr/>
        </p:nvGrpSpPr>
        <p:grpSpPr>
          <a:xfrm>
            <a:off x="-22578" y="-683711"/>
            <a:ext cx="12214578" cy="1585964"/>
            <a:chOff x="-22578" y="-490942"/>
            <a:chExt cx="12237156" cy="1585964"/>
          </a:xfrm>
        </p:grpSpPr>
        <p:pic>
          <p:nvPicPr>
            <p:cNvPr id="43" name="Picture 42">
              <a:extLst>
                <a:ext uri="{FF2B5EF4-FFF2-40B4-BE49-F238E27FC236}">
                  <a16:creationId xmlns:a16="http://schemas.microsoft.com/office/drawing/2014/main" id="{6FC0650A-51BE-4631-AB56-982D95EE93FE}"/>
                </a:ext>
              </a:extLst>
            </p:cNvPr>
            <p:cNvPicPr>
              <a:picLocks noChangeAspect="1"/>
            </p:cNvPicPr>
            <p:nvPr/>
          </p:nvPicPr>
          <p:blipFill>
            <a:blip r:embed="rId4"/>
            <a:stretch>
              <a:fillRect/>
            </a:stretch>
          </p:blipFill>
          <p:spPr>
            <a:xfrm>
              <a:off x="-22578" y="-490942"/>
              <a:ext cx="8861778" cy="1585964"/>
            </a:xfrm>
            <a:prstGeom prst="rect">
              <a:avLst/>
            </a:prstGeom>
          </p:spPr>
        </p:pic>
        <p:pic>
          <p:nvPicPr>
            <p:cNvPr id="44" name="Picture 43">
              <a:extLst>
                <a:ext uri="{FF2B5EF4-FFF2-40B4-BE49-F238E27FC236}">
                  <a16:creationId xmlns:a16="http://schemas.microsoft.com/office/drawing/2014/main" id="{8C591427-6C90-4460-9D84-ECE6DA89EAE1}"/>
                </a:ext>
              </a:extLst>
            </p:cNvPr>
            <p:cNvPicPr>
              <a:picLocks noChangeAspect="1"/>
            </p:cNvPicPr>
            <p:nvPr/>
          </p:nvPicPr>
          <p:blipFill rotWithShape="1">
            <a:blip r:embed="rId4"/>
            <a:srcRect l="7484" r="53911"/>
            <a:stretch>
              <a:fillRect/>
            </a:stretch>
          </p:blipFill>
          <p:spPr>
            <a:xfrm>
              <a:off x="8793480" y="-490942"/>
              <a:ext cx="3421098" cy="1585964"/>
            </a:xfrm>
            <a:prstGeom prst="rect">
              <a:avLst/>
            </a:prstGeom>
          </p:spPr>
        </p:pic>
      </p:grpSp>
      <p:sp>
        <p:nvSpPr>
          <p:cNvPr id="22" name="矩形: 圆角 7">
            <a:extLst>
              <a:ext uri="{FF2B5EF4-FFF2-40B4-BE49-F238E27FC236}">
                <a16:creationId xmlns:a16="http://schemas.microsoft.com/office/drawing/2014/main" id="{84A93AF5-1E2D-4B59-B4A7-57F89BA269D0}"/>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13" name="Picture 12" descr="Graphical user interface&#10;&#10;Description automatically generated">
            <a:extLst>
              <a:ext uri="{FF2B5EF4-FFF2-40B4-BE49-F238E27FC236}">
                <a16:creationId xmlns:a16="http://schemas.microsoft.com/office/drawing/2014/main" id="{60C2B8E2-013D-4E64-BCC1-F585E48B8F7B}"/>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1514942" y="560004"/>
            <a:ext cx="8848257" cy="7227354"/>
          </a:xfrm>
          <a:prstGeom prst="rect">
            <a:avLst/>
          </a:prstGeom>
        </p:spPr>
      </p:pic>
      <p:sp>
        <p:nvSpPr>
          <p:cNvPr id="32" name="TextBox 31">
            <a:extLst>
              <a:ext uri="{FF2B5EF4-FFF2-40B4-BE49-F238E27FC236}">
                <a16:creationId xmlns:a16="http://schemas.microsoft.com/office/drawing/2014/main" id="{46ECB1B0-3371-4AAC-9844-2ED14B3A0FAF}"/>
              </a:ext>
            </a:extLst>
          </p:cNvPr>
          <p:cNvSpPr txBox="1"/>
          <p:nvPr/>
        </p:nvSpPr>
        <p:spPr>
          <a:xfrm>
            <a:off x="609600" y="7256025"/>
            <a:ext cx="56381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00"/>
                </a:solidFill>
                <a:effectLst/>
                <a:uLnTx/>
                <a:uFillTx/>
                <a:latin typeface="SVN-Cookies" panose="02040603050506020204" pitchFamily="18" charset="0"/>
                <a:ea typeface="+mn-ea"/>
                <a:cs typeface="+mn-cs"/>
              </a:rPr>
              <a:t>Quan sát tranh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00"/>
                </a:solidFill>
                <a:effectLst/>
                <a:uLnTx/>
                <a:uFillTx/>
                <a:latin typeface="SVN-Cookies" panose="02040603050506020204" pitchFamily="18" charset="0"/>
                <a:ea typeface="+mn-ea"/>
                <a:cs typeface="+mn-cs"/>
              </a:rPr>
              <a:t>và thảo luận nhóm 4</a:t>
            </a:r>
            <a:endParaRPr kumimoji="0" lang="en-US" sz="2800" b="0" i="0" u="none" strike="noStrike" kern="1200" cap="none" spc="0" normalizeH="0" baseline="0" noProof="0" dirty="0">
              <a:ln>
                <a:noFill/>
              </a:ln>
              <a:solidFill>
                <a:srgbClr val="FFFF00"/>
              </a:solidFill>
              <a:effectLst/>
              <a:uLnTx/>
              <a:uFillTx/>
              <a:latin typeface="SVN-Cookies" panose="02040603050506020204" pitchFamily="18" charset="0"/>
              <a:ea typeface="+mn-ea"/>
              <a:cs typeface="+mn-cs"/>
            </a:endParaRPr>
          </a:p>
        </p:txBody>
      </p:sp>
      <p:grpSp>
        <p:nvGrpSpPr>
          <p:cNvPr id="33" name="Group 32">
            <a:extLst>
              <a:ext uri="{FF2B5EF4-FFF2-40B4-BE49-F238E27FC236}">
                <a16:creationId xmlns:a16="http://schemas.microsoft.com/office/drawing/2014/main" id="{5624D579-CA66-483C-8741-73F7814FD409}"/>
              </a:ext>
            </a:extLst>
          </p:cNvPr>
          <p:cNvGrpSpPr/>
          <p:nvPr/>
        </p:nvGrpSpPr>
        <p:grpSpPr>
          <a:xfrm>
            <a:off x="4992943" y="8356600"/>
            <a:ext cx="1066800" cy="457200"/>
            <a:chOff x="6162612" y="430418"/>
            <a:chExt cx="2513588" cy="831104"/>
          </a:xfrm>
        </p:grpSpPr>
        <p:sp>
          <p:nvSpPr>
            <p:cNvPr id="34" name="Rectangle: Rounded Corners 33">
              <a:extLst>
                <a:ext uri="{FF2B5EF4-FFF2-40B4-BE49-F238E27FC236}">
                  <a16:creationId xmlns:a16="http://schemas.microsoft.com/office/drawing/2014/main" id="{7B83023E-E8D3-4A2F-AB9B-20EBE0C592FB}"/>
                </a:ext>
              </a:extLst>
            </p:cNvPr>
            <p:cNvSpPr/>
            <p:nvPr/>
          </p:nvSpPr>
          <p:spPr>
            <a:xfrm>
              <a:off x="6162612" y="430418"/>
              <a:ext cx="2513588" cy="830997"/>
            </a:xfrm>
            <a:prstGeom prst="roundRect">
              <a:avLst/>
            </a:prstGeom>
            <a:solidFill>
              <a:srgbClr val="AFFFFF"/>
            </a:solidFill>
            <a:ln w="28575">
              <a:solidFill>
                <a:srgbClr val="5F8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85F59E99-6E29-4911-8B39-1FDCB02EB4E5}"/>
                </a:ext>
              </a:extLst>
            </p:cNvPr>
            <p:cNvSpPr txBox="1"/>
            <p:nvPr/>
          </p:nvSpPr>
          <p:spPr>
            <a:xfrm>
              <a:off x="6184755" y="430525"/>
              <a:ext cx="246930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DF0155"/>
                  </a:solidFill>
                  <a:effectLst/>
                  <a:uLnTx/>
                  <a:uFillTx/>
                  <a:latin typeface="Calibri" panose="020F0502020204030204" pitchFamily="34" charset="0"/>
                  <a:ea typeface="+mn-ea"/>
                  <a:cs typeface="Calibri" panose="020F0502020204030204" pitchFamily="34" charset="0"/>
                </a:rPr>
                <a:t>H</a:t>
              </a:r>
              <a:endParaRPr kumimoji="0" lang="en-US" sz="4800" b="1" i="0" u="none" strike="noStrike" kern="1200" cap="none" spc="0" normalizeH="0" baseline="0" noProof="0" dirty="0">
                <a:ln>
                  <a:noFill/>
                </a:ln>
                <a:solidFill>
                  <a:srgbClr val="DF0155"/>
                </a:solidFill>
                <a:effectLst/>
                <a:uLnTx/>
                <a:uFillTx/>
                <a:latin typeface="Calibri" panose="020F0502020204030204" pitchFamily="34" charset="0"/>
                <a:ea typeface="+mn-ea"/>
                <a:cs typeface="Calibri" panose="020F0502020204030204" pitchFamily="34" charset="0"/>
              </a:endParaRPr>
            </a:p>
          </p:txBody>
        </p:sp>
      </p:grpSp>
      <p:sp>
        <p:nvSpPr>
          <p:cNvPr id="6" name="TextBox 5">
            <a:extLst>
              <a:ext uri="{FF2B5EF4-FFF2-40B4-BE49-F238E27FC236}">
                <a16:creationId xmlns:a16="http://schemas.microsoft.com/office/drawing/2014/main" id="{C686D26F-EE0E-AC8D-3B5C-8173F9358480}"/>
              </a:ext>
            </a:extLst>
          </p:cNvPr>
          <p:cNvSpPr txBox="1"/>
          <p:nvPr/>
        </p:nvSpPr>
        <p:spPr>
          <a:xfrm>
            <a:off x="4657725" y="1524000"/>
            <a:ext cx="4800600" cy="2800767"/>
          </a:xfrm>
          <a:prstGeom prst="rect">
            <a:avLst/>
          </a:prstGeom>
          <a:noFill/>
        </p:spPr>
        <p:txBody>
          <a:bodyPr wrap="square" rtlCol="0">
            <a:spAutoFit/>
          </a:bodyPr>
          <a:lstStyle/>
          <a:p>
            <a:pPr lvl="0" algn="ctr"/>
            <a:r>
              <a:rPr lang="nl-NL" sz="4400" b="1" dirty="0">
                <a:solidFill>
                  <a:prstClr val="white"/>
                </a:solidFill>
                <a:ea typeface="Times New Roman" panose="02020603050405020304" pitchFamily="18" charset="0"/>
              </a:rPr>
              <a:t>Hoạt động 3: Tự nhận xét đánh giá mức độ thực hiện một số việc làm.</a:t>
            </a:r>
            <a:endParaRPr kumimoji="0" lang="en-US" sz="44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endParaRPr>
          </a:p>
        </p:txBody>
      </p:sp>
    </p:spTree>
    <p:extLst>
      <p:ext uri="{BB962C8B-B14F-4D97-AF65-F5344CB8AC3E}">
        <p14:creationId xmlns:p14="http://schemas.microsoft.com/office/powerpoint/2010/main" val="794558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F817A86-3D32-43D6-9250-605A8F58903F}"/>
              </a:ext>
            </a:extLst>
          </p:cNvPr>
          <p:cNvPicPr>
            <a:picLocks noChangeAspect="1"/>
          </p:cNvPicPr>
          <p:nvPr/>
        </p:nvPicPr>
        <p:blipFill rotWithShape="1">
          <a:blip r:embed="rId2"/>
          <a:srcRect b="18919"/>
          <a:stretch>
            <a:fillRect/>
          </a:stretch>
        </p:blipFill>
        <p:spPr>
          <a:xfrm>
            <a:off x="0" y="0"/>
            <a:ext cx="12192000" cy="6858000"/>
          </a:xfrm>
          <a:prstGeom prst="rect">
            <a:avLst/>
          </a:prstGeom>
        </p:spPr>
      </p:pic>
      <p:grpSp>
        <p:nvGrpSpPr>
          <p:cNvPr id="14" name="Group 13">
            <a:extLst>
              <a:ext uri="{FF2B5EF4-FFF2-40B4-BE49-F238E27FC236}">
                <a16:creationId xmlns:a16="http://schemas.microsoft.com/office/drawing/2014/main" id="{958A6886-0A35-451B-89B1-9B0C554B16AE}"/>
              </a:ext>
            </a:extLst>
          </p:cNvPr>
          <p:cNvGrpSpPr/>
          <p:nvPr/>
        </p:nvGrpSpPr>
        <p:grpSpPr>
          <a:xfrm>
            <a:off x="-22578" y="-683711"/>
            <a:ext cx="12214578" cy="1585964"/>
            <a:chOff x="-22578" y="-490942"/>
            <a:chExt cx="12237156" cy="1585964"/>
          </a:xfrm>
        </p:grpSpPr>
        <p:pic>
          <p:nvPicPr>
            <p:cNvPr id="15" name="Picture 14">
              <a:extLst>
                <a:ext uri="{FF2B5EF4-FFF2-40B4-BE49-F238E27FC236}">
                  <a16:creationId xmlns:a16="http://schemas.microsoft.com/office/drawing/2014/main" id="{DD658BCB-BCE4-4339-98DB-C5BF549D9D9D}"/>
                </a:ext>
              </a:extLst>
            </p:cNvPr>
            <p:cNvPicPr>
              <a:picLocks noChangeAspect="1"/>
            </p:cNvPicPr>
            <p:nvPr/>
          </p:nvPicPr>
          <p:blipFill>
            <a:blip r:embed="rId3"/>
            <a:stretch>
              <a:fillRect/>
            </a:stretch>
          </p:blipFill>
          <p:spPr>
            <a:xfrm>
              <a:off x="-22578" y="-490942"/>
              <a:ext cx="8861778" cy="1585964"/>
            </a:xfrm>
            <a:prstGeom prst="rect">
              <a:avLst/>
            </a:prstGeom>
          </p:spPr>
        </p:pic>
        <p:pic>
          <p:nvPicPr>
            <p:cNvPr id="16" name="Picture 15">
              <a:extLst>
                <a:ext uri="{FF2B5EF4-FFF2-40B4-BE49-F238E27FC236}">
                  <a16:creationId xmlns:a16="http://schemas.microsoft.com/office/drawing/2014/main" id="{B31096DD-287C-493C-9A5D-B8C37C82EB85}"/>
                </a:ext>
              </a:extLst>
            </p:cNvPr>
            <p:cNvPicPr>
              <a:picLocks noChangeAspect="1"/>
            </p:cNvPicPr>
            <p:nvPr/>
          </p:nvPicPr>
          <p:blipFill rotWithShape="1">
            <a:blip r:embed="rId3"/>
            <a:srcRect l="7484" r="53911"/>
            <a:stretch>
              <a:fillRect/>
            </a:stretch>
          </p:blipFill>
          <p:spPr>
            <a:xfrm>
              <a:off x="8793480" y="-490942"/>
              <a:ext cx="3421098" cy="1585964"/>
            </a:xfrm>
            <a:prstGeom prst="rect">
              <a:avLst/>
            </a:prstGeom>
          </p:spPr>
        </p:pic>
      </p:grpSp>
      <p:sp>
        <p:nvSpPr>
          <p:cNvPr id="22" name="矩形: 圆角 7">
            <a:extLst>
              <a:ext uri="{FF2B5EF4-FFF2-40B4-BE49-F238E27FC236}">
                <a16:creationId xmlns:a16="http://schemas.microsoft.com/office/drawing/2014/main" id="{84A93AF5-1E2D-4B59-B4A7-57F89BA269D0}"/>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杨任东竹石体-Medium" panose="02000000000000000000" pitchFamily="2" charset="-122"/>
              <a:cs typeface="+mn-cs"/>
            </a:endParaRPr>
          </a:p>
        </p:txBody>
      </p:sp>
      <p:sp>
        <p:nvSpPr>
          <p:cNvPr id="11" name="Rectangle: Rounded Corners 10">
            <a:extLst>
              <a:ext uri="{FF2B5EF4-FFF2-40B4-BE49-F238E27FC236}">
                <a16:creationId xmlns:a16="http://schemas.microsoft.com/office/drawing/2014/main" id="{D651378F-1EC8-B765-3D7A-E6112F2045E7}"/>
              </a:ext>
            </a:extLst>
          </p:cNvPr>
          <p:cNvSpPr/>
          <p:nvPr/>
        </p:nvSpPr>
        <p:spPr>
          <a:xfrm>
            <a:off x="2533651" y="228600"/>
            <a:ext cx="7067550" cy="828675"/>
          </a:xfrm>
          <a:prstGeom prst="roundRect">
            <a:avLst/>
          </a:prstGeom>
          <a:solidFill>
            <a:schemeClr val="accent4">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srgbClr val="002060"/>
                </a:solidFill>
                <a:latin typeface="Cambria" panose="02040503050406030204" pitchFamily="18" charset="0"/>
                <a:ea typeface="Cambria" panose="02040503050406030204" pitchFamily="18" charset="0"/>
              </a:rPr>
              <a:t>Lựa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chọn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một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trong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mức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độ</a:t>
            </a:r>
            <a:r>
              <a:rPr lang="en-US" sz="3600" b="1" dirty="0">
                <a:solidFill>
                  <a:srgbClr val="002060"/>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E04F41DE-7208-33C9-3E5E-3F7E4765230F}"/>
              </a:ext>
            </a:extLst>
          </p:cNvPr>
          <p:cNvSpPr/>
          <p:nvPr/>
        </p:nvSpPr>
        <p:spPr>
          <a:xfrm>
            <a:off x="628651" y="1419225"/>
            <a:ext cx="2819399" cy="828675"/>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i="1" dirty="0" err="1">
                <a:solidFill>
                  <a:srgbClr val="002060"/>
                </a:solidFill>
                <a:ea typeface="Cambria" panose="02040503050406030204" pitchFamily="18" charset="0"/>
              </a:rPr>
              <a:t>Thường</a:t>
            </a:r>
            <a:r>
              <a:rPr lang="en-US" sz="3200" i="1" dirty="0">
                <a:solidFill>
                  <a:srgbClr val="002060"/>
                </a:solidFill>
                <a:ea typeface="Cambria" panose="02040503050406030204" pitchFamily="18" charset="0"/>
              </a:rPr>
              <a:t> </a:t>
            </a:r>
            <a:r>
              <a:rPr lang="en-US" sz="3200" i="1" dirty="0" err="1">
                <a:solidFill>
                  <a:srgbClr val="002060"/>
                </a:solidFill>
                <a:ea typeface="Cambria" panose="02040503050406030204" pitchFamily="18" charset="0"/>
              </a:rPr>
              <a:t>xuyên</a:t>
            </a:r>
            <a:endParaRPr kumimoji="0" lang="en-US" sz="3200" i="1" u="none" strike="noStrike" kern="1200" cap="none" spc="0" normalizeH="0" baseline="0" noProof="0" dirty="0">
              <a:ln>
                <a:noFill/>
              </a:ln>
              <a:solidFill>
                <a:srgbClr val="002060"/>
              </a:solidFill>
              <a:effectLst/>
              <a:uLnTx/>
              <a:uFillTx/>
              <a:ea typeface="Cambria" panose="02040503050406030204" pitchFamily="18" charset="0"/>
            </a:endParaRPr>
          </a:p>
        </p:txBody>
      </p:sp>
      <p:sp>
        <p:nvSpPr>
          <p:cNvPr id="3" name="Rectangle: Rounded Corners 2">
            <a:extLst>
              <a:ext uri="{FF2B5EF4-FFF2-40B4-BE49-F238E27FC236}">
                <a16:creationId xmlns:a16="http://schemas.microsoft.com/office/drawing/2014/main" id="{A96C0EC7-158E-95D5-4E61-FF2005BB2914}"/>
              </a:ext>
            </a:extLst>
          </p:cNvPr>
          <p:cNvSpPr/>
          <p:nvPr/>
        </p:nvSpPr>
        <p:spPr>
          <a:xfrm>
            <a:off x="4305301" y="1419225"/>
            <a:ext cx="2819399" cy="828675"/>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i="1" dirty="0" err="1">
                <a:solidFill>
                  <a:srgbClr val="002060"/>
                </a:solidFill>
                <a:ea typeface="Cambria" panose="02040503050406030204" pitchFamily="18" charset="0"/>
              </a:rPr>
              <a:t>Thỉnh</a:t>
            </a:r>
            <a:r>
              <a:rPr lang="en-US" sz="3200" i="1" dirty="0">
                <a:solidFill>
                  <a:srgbClr val="002060"/>
                </a:solidFill>
                <a:ea typeface="Cambria" panose="02040503050406030204" pitchFamily="18" charset="0"/>
              </a:rPr>
              <a:t> </a:t>
            </a:r>
            <a:r>
              <a:rPr lang="en-US" sz="3200" i="1" dirty="0" err="1">
                <a:solidFill>
                  <a:srgbClr val="002060"/>
                </a:solidFill>
                <a:ea typeface="Cambria" panose="02040503050406030204" pitchFamily="18" charset="0"/>
              </a:rPr>
              <a:t>thoảng</a:t>
            </a:r>
            <a:endParaRPr kumimoji="0" lang="en-US" sz="3200" i="1" u="none" strike="noStrike" kern="1200" cap="none" spc="0" normalizeH="0" baseline="0" noProof="0" dirty="0">
              <a:ln>
                <a:noFill/>
              </a:ln>
              <a:solidFill>
                <a:srgbClr val="002060"/>
              </a:solidFill>
              <a:effectLst/>
              <a:uLnTx/>
              <a:uFillTx/>
              <a:ea typeface="Cambria" panose="02040503050406030204" pitchFamily="18" charset="0"/>
            </a:endParaRPr>
          </a:p>
        </p:txBody>
      </p:sp>
      <p:sp>
        <p:nvSpPr>
          <p:cNvPr id="8" name="Rectangle: Rounded Corners 7">
            <a:extLst>
              <a:ext uri="{FF2B5EF4-FFF2-40B4-BE49-F238E27FC236}">
                <a16:creationId xmlns:a16="http://schemas.microsoft.com/office/drawing/2014/main" id="{AC531712-69FB-2AAE-2C77-9F90254E412C}"/>
              </a:ext>
            </a:extLst>
          </p:cNvPr>
          <p:cNvSpPr/>
          <p:nvPr/>
        </p:nvSpPr>
        <p:spPr>
          <a:xfrm>
            <a:off x="7743827" y="1428750"/>
            <a:ext cx="3400424" cy="828675"/>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i="1" dirty="0" err="1">
                <a:solidFill>
                  <a:srgbClr val="002060"/>
                </a:solidFill>
                <a:ea typeface="Cambria" panose="02040503050406030204" pitchFamily="18" charset="0"/>
              </a:rPr>
              <a:t>Không</a:t>
            </a:r>
            <a:r>
              <a:rPr lang="en-US" sz="3200" i="1" dirty="0">
                <a:solidFill>
                  <a:srgbClr val="002060"/>
                </a:solidFill>
                <a:ea typeface="Cambria" panose="02040503050406030204" pitchFamily="18" charset="0"/>
              </a:rPr>
              <a:t> bao </a:t>
            </a:r>
            <a:r>
              <a:rPr lang="en-US" sz="3200" i="1" dirty="0" err="1">
                <a:solidFill>
                  <a:srgbClr val="002060"/>
                </a:solidFill>
                <a:ea typeface="Cambria" panose="02040503050406030204" pitchFamily="18" charset="0"/>
              </a:rPr>
              <a:t>giờ</a:t>
            </a:r>
            <a:endParaRPr kumimoji="0" lang="en-US" sz="3200" i="1" u="none" strike="noStrike" kern="1200" cap="none" spc="0" normalizeH="0" baseline="0" noProof="0" dirty="0">
              <a:ln>
                <a:noFill/>
              </a:ln>
              <a:solidFill>
                <a:srgbClr val="002060"/>
              </a:solidFill>
              <a:effectLst/>
              <a:uLnTx/>
              <a:uFillTx/>
              <a:ea typeface="Cambria" panose="02040503050406030204" pitchFamily="18" charset="0"/>
            </a:endParaRPr>
          </a:p>
        </p:txBody>
      </p:sp>
      <p:sp>
        <p:nvSpPr>
          <p:cNvPr id="9" name="TextBox 8">
            <a:extLst>
              <a:ext uri="{FF2B5EF4-FFF2-40B4-BE49-F238E27FC236}">
                <a16:creationId xmlns:a16="http://schemas.microsoft.com/office/drawing/2014/main" id="{803ADCEC-237A-2E68-979C-F410F66D72FC}"/>
              </a:ext>
            </a:extLst>
          </p:cNvPr>
          <p:cNvSpPr txBox="1"/>
          <p:nvPr/>
        </p:nvSpPr>
        <p:spPr>
          <a:xfrm>
            <a:off x="409576" y="3562350"/>
            <a:ext cx="4962524" cy="1569660"/>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Tự đánh giá mức độ thực hiện một số việc làm để phòng bệnh liên quan đến dinh dưỡng, sử dụng thực phẩm an toàn theo gợi ý:</a:t>
            </a:r>
            <a:endParaRPr lang="en-US" sz="2400" dirty="0">
              <a:latin typeface="Cambria" panose="02040503050406030204" pitchFamily="18" charset="0"/>
              <a:ea typeface="Cambria" panose="02040503050406030204" pitchFamily="18" charset="0"/>
            </a:endParaRPr>
          </a:p>
        </p:txBody>
      </p:sp>
      <p:pic>
        <p:nvPicPr>
          <p:cNvPr id="17" name="Picture 16">
            <a:extLst>
              <a:ext uri="{FF2B5EF4-FFF2-40B4-BE49-F238E27FC236}">
                <a16:creationId xmlns:a16="http://schemas.microsoft.com/office/drawing/2014/main" id="{643B02C2-45EA-3060-193C-DA51FEC2BEDC}"/>
              </a:ext>
            </a:extLst>
          </p:cNvPr>
          <p:cNvPicPr>
            <a:picLocks noChangeAspect="1"/>
          </p:cNvPicPr>
          <p:nvPr/>
        </p:nvPicPr>
        <p:blipFill>
          <a:blip r:embed="rId4"/>
          <a:stretch>
            <a:fillRect/>
          </a:stretch>
        </p:blipFill>
        <p:spPr>
          <a:xfrm>
            <a:off x="5691187" y="2538412"/>
            <a:ext cx="5724525" cy="3819525"/>
          </a:xfrm>
          <a:prstGeom prst="rect">
            <a:avLst/>
          </a:prstGeom>
        </p:spPr>
      </p:pic>
    </p:spTree>
    <p:extLst>
      <p:ext uri="{BB962C8B-B14F-4D97-AF65-F5344CB8AC3E}">
        <p14:creationId xmlns:p14="http://schemas.microsoft.com/office/powerpoint/2010/main" val="3161967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P spid="3" grpId="0" animBg="1"/>
      <p:bldP spid="8"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18446775-8786-47D0-A975-48598E9B3074}"/>
              </a:ext>
            </a:extLst>
          </p:cNvPr>
          <p:cNvPicPr>
            <a:picLocks noChangeAspect="1"/>
          </p:cNvPicPr>
          <p:nvPr/>
        </p:nvPicPr>
        <p:blipFill rotWithShape="1">
          <a:blip r:embed="rId3"/>
          <a:srcRect b="18919"/>
          <a:stretch>
            <a:fillRect/>
          </a:stretch>
        </p:blipFill>
        <p:spPr>
          <a:xfrm>
            <a:off x="0" y="0"/>
            <a:ext cx="12192000" cy="6858000"/>
          </a:xfrm>
          <a:prstGeom prst="rect">
            <a:avLst/>
          </a:prstGeom>
        </p:spPr>
      </p:pic>
      <p:grpSp>
        <p:nvGrpSpPr>
          <p:cNvPr id="42" name="Group 41">
            <a:extLst>
              <a:ext uri="{FF2B5EF4-FFF2-40B4-BE49-F238E27FC236}">
                <a16:creationId xmlns:a16="http://schemas.microsoft.com/office/drawing/2014/main" id="{DD03E886-FEB3-4123-99F8-DE2F28FD46F7}"/>
              </a:ext>
            </a:extLst>
          </p:cNvPr>
          <p:cNvGrpSpPr/>
          <p:nvPr/>
        </p:nvGrpSpPr>
        <p:grpSpPr>
          <a:xfrm>
            <a:off x="-22578" y="-683711"/>
            <a:ext cx="12214578" cy="1585964"/>
            <a:chOff x="-22578" y="-490942"/>
            <a:chExt cx="12237156" cy="1585964"/>
          </a:xfrm>
        </p:grpSpPr>
        <p:pic>
          <p:nvPicPr>
            <p:cNvPr id="43" name="Picture 42">
              <a:extLst>
                <a:ext uri="{FF2B5EF4-FFF2-40B4-BE49-F238E27FC236}">
                  <a16:creationId xmlns:a16="http://schemas.microsoft.com/office/drawing/2014/main" id="{6FC0650A-51BE-4631-AB56-982D95EE93FE}"/>
                </a:ext>
              </a:extLst>
            </p:cNvPr>
            <p:cNvPicPr>
              <a:picLocks noChangeAspect="1"/>
            </p:cNvPicPr>
            <p:nvPr/>
          </p:nvPicPr>
          <p:blipFill>
            <a:blip r:embed="rId4"/>
            <a:stretch>
              <a:fillRect/>
            </a:stretch>
          </p:blipFill>
          <p:spPr>
            <a:xfrm>
              <a:off x="-22578" y="-490942"/>
              <a:ext cx="8861778" cy="1585964"/>
            </a:xfrm>
            <a:prstGeom prst="rect">
              <a:avLst/>
            </a:prstGeom>
          </p:spPr>
        </p:pic>
        <p:pic>
          <p:nvPicPr>
            <p:cNvPr id="44" name="Picture 43">
              <a:extLst>
                <a:ext uri="{FF2B5EF4-FFF2-40B4-BE49-F238E27FC236}">
                  <a16:creationId xmlns:a16="http://schemas.microsoft.com/office/drawing/2014/main" id="{8C591427-6C90-4460-9D84-ECE6DA89EAE1}"/>
                </a:ext>
              </a:extLst>
            </p:cNvPr>
            <p:cNvPicPr>
              <a:picLocks noChangeAspect="1"/>
            </p:cNvPicPr>
            <p:nvPr/>
          </p:nvPicPr>
          <p:blipFill rotWithShape="1">
            <a:blip r:embed="rId4"/>
            <a:srcRect l="7484" r="53911"/>
            <a:stretch>
              <a:fillRect/>
            </a:stretch>
          </p:blipFill>
          <p:spPr>
            <a:xfrm>
              <a:off x="8793480" y="-490942"/>
              <a:ext cx="3421098" cy="1585964"/>
            </a:xfrm>
            <a:prstGeom prst="rect">
              <a:avLst/>
            </a:prstGeom>
          </p:spPr>
        </p:pic>
      </p:grpSp>
      <p:sp>
        <p:nvSpPr>
          <p:cNvPr id="22" name="矩形: 圆角 7">
            <a:extLst>
              <a:ext uri="{FF2B5EF4-FFF2-40B4-BE49-F238E27FC236}">
                <a16:creationId xmlns:a16="http://schemas.microsoft.com/office/drawing/2014/main" id="{84A93AF5-1E2D-4B59-B4A7-57F89BA269D0}"/>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13" name="Picture 12" descr="Graphical user interface&#10;&#10;Description automatically generated">
            <a:extLst>
              <a:ext uri="{FF2B5EF4-FFF2-40B4-BE49-F238E27FC236}">
                <a16:creationId xmlns:a16="http://schemas.microsoft.com/office/drawing/2014/main" id="{60C2B8E2-013D-4E64-BCC1-F585E48B8F7B}"/>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1514942" y="560004"/>
            <a:ext cx="8848257" cy="7227354"/>
          </a:xfrm>
          <a:prstGeom prst="rect">
            <a:avLst/>
          </a:prstGeom>
        </p:spPr>
      </p:pic>
      <p:sp>
        <p:nvSpPr>
          <p:cNvPr id="32" name="TextBox 31">
            <a:extLst>
              <a:ext uri="{FF2B5EF4-FFF2-40B4-BE49-F238E27FC236}">
                <a16:creationId xmlns:a16="http://schemas.microsoft.com/office/drawing/2014/main" id="{46ECB1B0-3371-4AAC-9844-2ED14B3A0FAF}"/>
              </a:ext>
            </a:extLst>
          </p:cNvPr>
          <p:cNvSpPr txBox="1"/>
          <p:nvPr/>
        </p:nvSpPr>
        <p:spPr>
          <a:xfrm>
            <a:off x="609600" y="7256025"/>
            <a:ext cx="56381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00"/>
                </a:solidFill>
                <a:effectLst/>
                <a:uLnTx/>
                <a:uFillTx/>
                <a:latin typeface="SVN-Cookies" panose="02040603050506020204" pitchFamily="18" charset="0"/>
                <a:ea typeface="+mn-ea"/>
                <a:cs typeface="+mn-cs"/>
              </a:rPr>
              <a:t>Quan sát tranh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00"/>
                </a:solidFill>
                <a:effectLst/>
                <a:uLnTx/>
                <a:uFillTx/>
                <a:latin typeface="SVN-Cookies" panose="02040603050506020204" pitchFamily="18" charset="0"/>
                <a:ea typeface="+mn-ea"/>
                <a:cs typeface="+mn-cs"/>
              </a:rPr>
              <a:t>và thảo luận nhóm 4</a:t>
            </a:r>
            <a:endParaRPr kumimoji="0" lang="en-US" sz="2800" b="0" i="0" u="none" strike="noStrike" kern="1200" cap="none" spc="0" normalizeH="0" baseline="0" noProof="0" dirty="0">
              <a:ln>
                <a:noFill/>
              </a:ln>
              <a:solidFill>
                <a:srgbClr val="FFFF00"/>
              </a:solidFill>
              <a:effectLst/>
              <a:uLnTx/>
              <a:uFillTx/>
              <a:latin typeface="SVN-Cookies" panose="02040603050506020204" pitchFamily="18" charset="0"/>
              <a:ea typeface="+mn-ea"/>
              <a:cs typeface="+mn-cs"/>
            </a:endParaRPr>
          </a:p>
        </p:txBody>
      </p:sp>
      <p:grpSp>
        <p:nvGrpSpPr>
          <p:cNvPr id="33" name="Group 32">
            <a:extLst>
              <a:ext uri="{FF2B5EF4-FFF2-40B4-BE49-F238E27FC236}">
                <a16:creationId xmlns:a16="http://schemas.microsoft.com/office/drawing/2014/main" id="{5624D579-CA66-483C-8741-73F7814FD409}"/>
              </a:ext>
            </a:extLst>
          </p:cNvPr>
          <p:cNvGrpSpPr/>
          <p:nvPr/>
        </p:nvGrpSpPr>
        <p:grpSpPr>
          <a:xfrm>
            <a:off x="4992943" y="8356600"/>
            <a:ext cx="1066800" cy="457200"/>
            <a:chOff x="6162612" y="430418"/>
            <a:chExt cx="2513588" cy="831104"/>
          </a:xfrm>
        </p:grpSpPr>
        <p:sp>
          <p:nvSpPr>
            <p:cNvPr id="34" name="Rectangle: Rounded Corners 33">
              <a:extLst>
                <a:ext uri="{FF2B5EF4-FFF2-40B4-BE49-F238E27FC236}">
                  <a16:creationId xmlns:a16="http://schemas.microsoft.com/office/drawing/2014/main" id="{7B83023E-E8D3-4A2F-AB9B-20EBE0C592FB}"/>
                </a:ext>
              </a:extLst>
            </p:cNvPr>
            <p:cNvSpPr/>
            <p:nvPr/>
          </p:nvSpPr>
          <p:spPr>
            <a:xfrm>
              <a:off x="6162612" y="430418"/>
              <a:ext cx="2513588" cy="830997"/>
            </a:xfrm>
            <a:prstGeom prst="roundRect">
              <a:avLst/>
            </a:prstGeom>
            <a:solidFill>
              <a:srgbClr val="AFFFFF"/>
            </a:solidFill>
            <a:ln w="28575">
              <a:solidFill>
                <a:srgbClr val="5F8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85F59E99-6E29-4911-8B39-1FDCB02EB4E5}"/>
                </a:ext>
              </a:extLst>
            </p:cNvPr>
            <p:cNvSpPr txBox="1"/>
            <p:nvPr/>
          </p:nvSpPr>
          <p:spPr>
            <a:xfrm>
              <a:off x="6184755" y="430525"/>
              <a:ext cx="246930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DF0155"/>
                  </a:solidFill>
                  <a:effectLst/>
                  <a:uLnTx/>
                  <a:uFillTx/>
                  <a:latin typeface="Calibri" panose="020F0502020204030204" pitchFamily="34" charset="0"/>
                  <a:ea typeface="+mn-ea"/>
                  <a:cs typeface="Calibri" panose="020F0502020204030204" pitchFamily="34" charset="0"/>
                </a:rPr>
                <a:t>H</a:t>
              </a:r>
              <a:endParaRPr kumimoji="0" lang="en-US" sz="4800" b="1" i="0" u="none" strike="noStrike" kern="1200" cap="none" spc="0" normalizeH="0" baseline="0" noProof="0" dirty="0">
                <a:ln>
                  <a:noFill/>
                </a:ln>
                <a:solidFill>
                  <a:srgbClr val="DF0155"/>
                </a:solidFill>
                <a:effectLst/>
                <a:uLnTx/>
                <a:uFillTx/>
                <a:latin typeface="Calibri" panose="020F0502020204030204" pitchFamily="34" charset="0"/>
                <a:ea typeface="+mn-ea"/>
                <a:cs typeface="Calibri" panose="020F0502020204030204" pitchFamily="34" charset="0"/>
              </a:endParaRPr>
            </a:p>
          </p:txBody>
        </p:sp>
      </p:grpSp>
      <p:sp>
        <p:nvSpPr>
          <p:cNvPr id="6" name="TextBox 5">
            <a:extLst>
              <a:ext uri="{FF2B5EF4-FFF2-40B4-BE49-F238E27FC236}">
                <a16:creationId xmlns:a16="http://schemas.microsoft.com/office/drawing/2014/main" id="{C686D26F-EE0E-AC8D-3B5C-8173F9358480}"/>
              </a:ext>
            </a:extLst>
          </p:cNvPr>
          <p:cNvSpPr txBox="1"/>
          <p:nvPr/>
        </p:nvSpPr>
        <p:spPr>
          <a:xfrm>
            <a:off x="4657725" y="1524000"/>
            <a:ext cx="4800600" cy="2123658"/>
          </a:xfrm>
          <a:prstGeom prst="rect">
            <a:avLst/>
          </a:prstGeom>
          <a:noFill/>
        </p:spPr>
        <p:txBody>
          <a:bodyPr wrap="square" rtlCol="0">
            <a:spAutoFit/>
          </a:bodyPr>
          <a:lstStyle/>
          <a:p>
            <a:pPr lvl="0" algn="ctr"/>
            <a:r>
              <a:rPr lang="nl-NL" sz="4400" b="1" dirty="0">
                <a:solidFill>
                  <a:prstClr val="white"/>
                </a:solidFill>
                <a:ea typeface="Times New Roman" panose="02020603050405020304" pitchFamily="18" charset="0"/>
              </a:rPr>
              <a:t>Hoạt động 4: Chia sẻ kết quả đánh giá và rút kinh nghiệm.</a:t>
            </a:r>
            <a:endParaRPr kumimoji="0" lang="en-US" sz="44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mn-cs"/>
            </a:endParaRPr>
          </a:p>
        </p:txBody>
      </p:sp>
    </p:spTree>
    <p:extLst>
      <p:ext uri="{BB962C8B-B14F-4D97-AF65-F5344CB8AC3E}">
        <p14:creationId xmlns:p14="http://schemas.microsoft.com/office/powerpoint/2010/main" val="3409087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srcRect b="18919"/>
          <a:stretch>
            <a:fillRect/>
          </a:stretch>
        </p:blipFill>
        <p:spPr>
          <a:xfrm>
            <a:off x="0" y="0"/>
            <a:ext cx="12192000" cy="6858000"/>
          </a:xfrm>
          <a:prstGeom prst="rect">
            <a:avLst/>
          </a:prstGeom>
        </p:spPr>
      </p:pic>
      <p:grpSp>
        <p:nvGrpSpPr>
          <p:cNvPr id="15" name="Group 14"/>
          <p:cNvGrpSpPr/>
          <p:nvPr/>
        </p:nvGrpSpPr>
        <p:grpSpPr>
          <a:xfrm>
            <a:off x="-22578" y="-683711"/>
            <a:ext cx="12214578" cy="1585964"/>
            <a:chOff x="-22578" y="-490942"/>
            <a:chExt cx="12237156" cy="1585964"/>
          </a:xfrm>
        </p:grpSpPr>
        <p:pic>
          <p:nvPicPr>
            <p:cNvPr id="13" name="Picture 12"/>
            <p:cNvPicPr>
              <a:picLocks noChangeAspect="1"/>
            </p:cNvPicPr>
            <p:nvPr/>
          </p:nvPicPr>
          <p:blipFill>
            <a:blip r:embed="rId3"/>
            <a:stretch>
              <a:fillRect/>
            </a:stretch>
          </p:blipFill>
          <p:spPr>
            <a:xfrm>
              <a:off x="-22578" y="-490942"/>
              <a:ext cx="8861778" cy="1585964"/>
            </a:xfrm>
            <a:prstGeom prst="rect">
              <a:avLst/>
            </a:prstGeom>
          </p:spPr>
        </p:pic>
        <p:pic>
          <p:nvPicPr>
            <p:cNvPr id="14" name="Picture 13"/>
            <p:cNvPicPr>
              <a:picLocks noChangeAspect="1"/>
            </p:cNvPicPr>
            <p:nvPr/>
          </p:nvPicPr>
          <p:blipFill rotWithShape="1">
            <a:blip r:embed="rId3"/>
            <a:srcRect l="7484" r="53911"/>
            <a:stretch>
              <a:fillRect/>
            </a:stretch>
          </p:blipFill>
          <p:spPr>
            <a:xfrm>
              <a:off x="8793480" y="-490942"/>
              <a:ext cx="3421098" cy="1585964"/>
            </a:xfrm>
            <a:prstGeom prst="rect">
              <a:avLst/>
            </a:prstGeom>
          </p:spPr>
        </p:pic>
      </p:grpSp>
      <p:sp>
        <p:nvSpPr>
          <p:cNvPr id="19" name="Speech Bubble: Rectangle with Corners Rounded 18"/>
          <p:cNvSpPr/>
          <p:nvPr/>
        </p:nvSpPr>
        <p:spPr>
          <a:xfrm flipH="1">
            <a:off x="1219199" y="1455173"/>
            <a:ext cx="8127779" cy="1934799"/>
          </a:xfrm>
          <a:prstGeom prst="wedgeRoundRectCallout">
            <a:avLst>
              <a:gd name="adj1" fmla="val -55407"/>
              <a:gd name="adj2" fmla="val 35227"/>
              <a:gd name="adj3" fmla="val 16667"/>
            </a:avLst>
          </a:prstGeom>
          <a:solidFill>
            <a:schemeClr val="bg1"/>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3000"/>
              </a:lnSpc>
            </a:pPr>
            <a:r>
              <a:rPr lang="vi-VN" sz="3200" b="1">
                <a:solidFill>
                  <a:srgbClr val="E25A74"/>
                </a:solidFill>
                <a:latin typeface="Calibri" panose="020F0502020204030204" pitchFamily="34" charset="0"/>
                <a:cs typeface="Calibri" panose="020F0502020204030204" pitchFamily="34" charset="0"/>
              </a:rPr>
              <a:t>Chia sẻ với bạn những việc làm em cần tiếp tục thay đổi để cơ thể khoẻ mạnh.</a:t>
            </a:r>
            <a:endParaRPr kumimoji="0" lang="en-US" sz="3200" b="1" i="0" u="none" strike="noStrike" kern="1200" cap="none" spc="0" normalizeH="0" baseline="0" noProof="0" dirty="0">
              <a:ln>
                <a:noFill/>
              </a:ln>
              <a:solidFill>
                <a:srgbClr val="E25A74"/>
              </a:solidFill>
              <a:effectLst/>
              <a:uLnTx/>
              <a:uFillTx/>
              <a:latin typeface="Calibri" panose="020F0502020204030204" pitchFamily="34" charset="0"/>
              <a:ea typeface="+mn-ea"/>
              <a:cs typeface="Calibri" panose="020F0502020204030204" pitchFamily="34" charset="0"/>
            </a:endParaRPr>
          </a:p>
        </p:txBody>
      </p:sp>
      <p:pic>
        <p:nvPicPr>
          <p:cNvPr id="9" name="Picture 8"/>
          <p:cNvPicPr>
            <a:picLocks noChangeAspect="1"/>
          </p:cNvPicPr>
          <p:nvPr/>
        </p:nvPicPr>
        <p:blipFill>
          <a:blip r:embed="rId4"/>
          <a:stretch>
            <a:fillRect/>
          </a:stretch>
        </p:blipFill>
        <p:spPr>
          <a:xfrm>
            <a:off x="8684481" y="2753139"/>
            <a:ext cx="3728610" cy="42335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grpSp>
        <p:nvGrpSpPr>
          <p:cNvPr id="5" name="Group 4"/>
          <p:cNvGrpSpPr/>
          <p:nvPr/>
        </p:nvGrpSpPr>
        <p:grpSpPr>
          <a:xfrm>
            <a:off x="1600200" y="1086941"/>
            <a:ext cx="9223513" cy="5648156"/>
            <a:chOff x="289671" y="3263477"/>
            <a:chExt cx="10591800" cy="1981200"/>
          </a:xfrm>
        </p:grpSpPr>
        <p:sp>
          <p:nvSpPr>
            <p:cNvPr id="6" name="Rectangle: Rounded Corners 5"/>
            <p:cNvSpPr/>
            <p:nvPr/>
          </p:nvSpPr>
          <p:spPr>
            <a:xfrm>
              <a:off x="289671" y="3263477"/>
              <a:ext cx="10591800" cy="1981200"/>
            </a:xfrm>
            <a:prstGeom prst="roundRect">
              <a:avLst>
                <a:gd name="adj" fmla="val 14660"/>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7" name="Rectangle: Rounded Corners 6"/>
            <p:cNvSpPr/>
            <p:nvPr/>
          </p:nvSpPr>
          <p:spPr>
            <a:xfrm>
              <a:off x="507632" y="3337403"/>
              <a:ext cx="10183192" cy="1825785"/>
            </a:xfrm>
            <a:prstGeom prst="roundRect">
              <a:avLst>
                <a:gd name="adj" fmla="val 13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10" name="Picture 9"/>
          <p:cNvPicPr>
            <a:picLocks noChangeAspect="1"/>
          </p:cNvPicPr>
          <p:nvPr/>
        </p:nvPicPr>
        <p:blipFill>
          <a:blip r:embed="rId3"/>
          <a:stretch>
            <a:fillRect/>
          </a:stretch>
        </p:blipFill>
        <p:spPr>
          <a:xfrm>
            <a:off x="-176687" y="3770068"/>
            <a:ext cx="2144573" cy="2819400"/>
          </a:xfrm>
          <a:prstGeom prst="rect">
            <a:avLst/>
          </a:prstGeom>
        </p:spPr>
      </p:pic>
      <p:pic>
        <p:nvPicPr>
          <p:cNvPr id="60" name="Graphic 59"/>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51955" y="4050898"/>
            <a:ext cx="2144573" cy="2823130"/>
          </a:xfrm>
          <a:prstGeom prst="rect">
            <a:avLst/>
          </a:prstGeom>
        </p:spPr>
      </p:pic>
      <p:sp>
        <p:nvSpPr>
          <p:cNvPr id="62" name="TextBox 61">
            <a:extLst>
              <a:ext uri="{FF2B5EF4-FFF2-40B4-BE49-F238E27FC236}">
                <a16:creationId xmlns:a16="http://schemas.microsoft.com/office/drawing/2014/main" id="{BE832255-FD68-4D70-B7CF-7268123FAAFF}"/>
              </a:ext>
            </a:extLst>
          </p:cNvPr>
          <p:cNvSpPr txBox="1"/>
          <p:nvPr/>
        </p:nvSpPr>
        <p:spPr>
          <a:xfrm>
            <a:off x="1988147" y="1560614"/>
            <a:ext cx="8325892" cy="4739759"/>
          </a:xfrm>
          <a:prstGeom prst="rect">
            <a:avLst/>
          </a:prstGeom>
          <a:noFill/>
        </p:spPr>
        <p:txBody>
          <a:bodyPr wrap="square" lIns="0" tIns="0" rIns="0" bIns="0" rtlCol="0">
            <a:spAutoFit/>
          </a:bodyPr>
          <a:lstStyle/>
          <a:p>
            <a:pPr marL="457200" indent="-457200" algn="just">
              <a:buFont typeface="Arial" panose="020B0604020202020204" pitchFamily="34" charset="0"/>
              <a:buChar char="•"/>
            </a:pPr>
            <a:r>
              <a:rPr lang="vi-VN" sz="2800" dirty="0">
                <a:latin typeface="Cambria" panose="02040503050406030204" pitchFamily="18" charset="0"/>
                <a:ea typeface="Cambria" panose="02040503050406030204" pitchFamily="18" charset="0"/>
              </a:rPr>
              <a:t>Phối hợp nhiều loại thức ăn, ăn rau xanh, quả chín và uống đủ nước.</a:t>
            </a:r>
          </a:p>
          <a:p>
            <a:pPr marL="457200" indent="-457200" algn="just">
              <a:buFont typeface="Arial" panose="020B0604020202020204" pitchFamily="34" charset="0"/>
              <a:buChar char="•"/>
            </a:pPr>
            <a:r>
              <a:rPr lang="vi-VN" sz="2800" dirty="0">
                <a:latin typeface="Cambria" panose="02040503050406030204" pitchFamily="18" charset="0"/>
                <a:ea typeface="Cambria" panose="02040503050406030204" pitchFamily="18" charset="0"/>
              </a:rPr>
              <a:t>Sử dụng hợp lí thức ăn có nguồn gốc từ động vật và thực vật.</a:t>
            </a:r>
          </a:p>
          <a:p>
            <a:pPr marL="457200" indent="-457200" algn="just">
              <a:buFont typeface="Arial" panose="020B0604020202020204" pitchFamily="34" charset="0"/>
              <a:buChar char="•"/>
            </a:pPr>
            <a:r>
              <a:rPr lang="vi-VN" sz="2800" dirty="0">
                <a:latin typeface="Cambria" panose="02040503050406030204" pitchFamily="18" charset="0"/>
                <a:ea typeface="Cambria" panose="02040503050406030204" pitchFamily="18" charset="0"/>
              </a:rPr>
              <a:t>Sử dụng ít muối và đường.</a:t>
            </a:r>
          </a:p>
          <a:p>
            <a:pPr marL="457200" indent="-457200" algn="just">
              <a:buFont typeface="Arial" panose="020B0604020202020204" pitchFamily="34" charset="0"/>
              <a:buChar char="•"/>
            </a:pPr>
            <a:r>
              <a:rPr lang="vi-VN" sz="2800" dirty="0">
                <a:latin typeface="Cambria" panose="02040503050406030204" pitchFamily="18" charset="0"/>
                <a:ea typeface="Cambria" panose="02040503050406030204" pitchFamily="18" charset="0"/>
              </a:rPr>
              <a:t>Ăn các thực phẩm an toàn.</a:t>
            </a:r>
          </a:p>
          <a:p>
            <a:pPr marL="457200" indent="-457200" algn="just">
              <a:buFont typeface="Arial" panose="020B0604020202020204" pitchFamily="34" charset="0"/>
              <a:buChar char="•"/>
            </a:pPr>
            <a:r>
              <a:rPr lang="vi-VN" sz="2800" dirty="0">
                <a:latin typeface="Cambria" panose="02040503050406030204" pitchFamily="18" charset="0"/>
                <a:ea typeface="Cambria" panose="02040503050406030204" pitchFamily="18" charset="0"/>
              </a:rPr>
              <a:t>Vận động cơ thể ít nhất 60 phút mỗi ngày.</a:t>
            </a:r>
          </a:p>
          <a:p>
            <a:pPr marL="457200" indent="-457200" algn="just">
              <a:buFont typeface="Arial" panose="020B0604020202020204" pitchFamily="34" charset="0"/>
              <a:buChar char="•"/>
            </a:pPr>
            <a:r>
              <a:rPr lang="vi-VN" sz="2800" dirty="0">
                <a:latin typeface="Cambria" panose="02040503050406030204" pitchFamily="18" charset="0"/>
                <a:ea typeface="Cambria" panose="02040503050406030204" pitchFamily="18" charset="0"/>
              </a:rPr>
              <a:t>Theo dõi chiều cao và cân nặng cơ thể thường xuyên.</a:t>
            </a:r>
          </a:p>
          <a:p>
            <a:pPr marL="457200" indent="-457200" algn="just">
              <a:buFont typeface="Arial" panose="020B0604020202020204" pitchFamily="34" charset="0"/>
              <a:buChar char="•"/>
            </a:pPr>
            <a:r>
              <a:rPr lang="vi-VN" sz="2800" dirty="0">
                <a:latin typeface="Cambria" panose="02040503050406030204" pitchFamily="18" charset="0"/>
                <a:ea typeface="Cambria" panose="02040503050406030204" pitchFamily="18" charset="0"/>
              </a:rPr>
              <a:t>Gặp bác sĩ để kiểm tra sức khoẻ nếu cơ thể có dấu hiệu tăng cân hoặc giảm cân quá mức, mệt mỏi,...</a:t>
            </a:r>
          </a:p>
        </p:txBody>
      </p:sp>
      <p:sp>
        <p:nvSpPr>
          <p:cNvPr id="2" name="Rectangle: Rounded Corners 1">
            <a:extLst>
              <a:ext uri="{FF2B5EF4-FFF2-40B4-BE49-F238E27FC236}">
                <a16:creationId xmlns:a16="http://schemas.microsoft.com/office/drawing/2014/main" id="{F94613F9-92A2-4CC9-6E03-EFEC60A89600}"/>
              </a:ext>
            </a:extLst>
          </p:cNvPr>
          <p:cNvSpPr/>
          <p:nvPr/>
        </p:nvSpPr>
        <p:spPr>
          <a:xfrm>
            <a:off x="1769806" y="425245"/>
            <a:ext cx="8524568" cy="828675"/>
          </a:xfrm>
          <a:prstGeom prst="roundRect">
            <a:avLst/>
          </a:prstGeom>
          <a:solidFill>
            <a:schemeClr val="accent4">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a:solidFill>
                  <a:srgbClr val="002060"/>
                </a:solidFill>
                <a:latin typeface="Cambria" panose="02040503050406030204" pitchFamily="18" charset="0"/>
                <a:ea typeface="Cambria" panose="02040503050406030204" pitchFamily="18" charset="0"/>
              </a:rPr>
              <a:t>Để đảm bảo cơ thể khoẻ mạnh em nên: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19911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barn(inVertical)">
                                      <p:cBhvr>
                                        <p:cTn id="12"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ình ảnh"/>
          <p:cNvPicPr>
            <a:picLocks noChangeAspect="1" noChangeArrowheads="1"/>
          </p:cNvPicPr>
          <p:nvPr/>
        </p:nvPicPr>
        <p:blipFill rotWithShape="1">
          <a:blip r:embed="rId3">
            <a:extLst>
              <a:ext uri="{28A0092B-C50C-407E-A947-70E740481C1C}">
                <a14:useLocalDpi xmlns:a14="http://schemas.microsoft.com/office/drawing/2010/main" val="0"/>
              </a:ext>
            </a:extLst>
          </a:blip>
          <a:srcRect b="5264"/>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rot="362539">
            <a:off x="2295603" y="761976"/>
            <a:ext cx="7600793" cy="5386223"/>
          </a:xfrm>
          <a:prstGeom prst="rect">
            <a:avLst/>
          </a:prstGeom>
        </p:spPr>
      </p:pic>
      <p:pic>
        <p:nvPicPr>
          <p:cNvPr id="7" name="Picture 6">
            <a:extLst>
              <a:ext uri="{FF2B5EF4-FFF2-40B4-BE49-F238E27FC236}">
                <a16:creationId xmlns:a16="http://schemas.microsoft.com/office/drawing/2014/main" id="{F39CBA79-4943-E2AC-653B-60BC49E8C6A7}"/>
              </a:ext>
            </a:extLst>
          </p:cNvPr>
          <p:cNvPicPr>
            <a:picLocks noChangeAspect="1"/>
          </p:cNvPicPr>
          <p:nvPr/>
        </p:nvPicPr>
        <p:blipFill>
          <a:blip r:embed="rId5"/>
          <a:stretch>
            <a:fillRect/>
          </a:stretch>
        </p:blipFill>
        <p:spPr>
          <a:xfrm>
            <a:off x="2655703" y="2057878"/>
            <a:ext cx="6565961" cy="2584928"/>
          </a:xfrm>
          <a:prstGeom prst="rect">
            <a:avLst/>
          </a:prstGeom>
        </p:spPr>
      </p:pic>
    </p:spTree>
    <p:extLst>
      <p:ext uri="{BB962C8B-B14F-4D97-AF65-F5344CB8AC3E}">
        <p14:creationId xmlns:p14="http://schemas.microsoft.com/office/powerpoint/2010/main" val="4160347949"/>
      </p:ext>
    </p:extLst>
  </p:cSld>
  <p:clrMapOvr>
    <a:masterClrMapping/>
  </p:clrMapOvr>
  <mc:AlternateContent xmlns:mc="http://schemas.openxmlformats.org/markup-compatibility/2006" xmlns:p14="http://schemas.microsoft.com/office/powerpoint/2010/main">
    <mc:Choice Requires="p14">
      <p:transition spd="med" p14:dur="700">
        <p:fade/>
        <p:sndAc>
          <p:stSnd>
            <p:snd r:embed="rId2" name="chimes.wav"/>
          </p:stSnd>
        </p:sndAc>
      </p:transition>
    </mc:Choice>
    <mc:Fallback xmlns="">
      <p:transition spd="med">
        <p:fade/>
        <p:sndAc>
          <p:stSnd>
            <p:snd r:embed="rId6" name="chimes.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71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71000">
                                          <p:cBhvr additive="base">
                                            <p:cTn id="7" dur="1000" fill="hold"/>
                                            <p:tgtEl>
                                              <p:spTgt spid="8"/>
                                            </p:tgtEl>
                                            <p:attrNameLst>
                                              <p:attrName>ppt_x</p:attrName>
                                            </p:attrNameLst>
                                          </p:cBhvr>
                                          <p:tavLst>
                                            <p:tav tm="0">
                                              <p:val>
                                                <p:strVal val="1+#ppt_w/2"/>
                                              </p:val>
                                            </p:tav>
                                            <p:tav tm="100000">
                                              <p:val>
                                                <p:strVal val="#ppt_x"/>
                                              </p:val>
                                            </p:tav>
                                          </p:tavLst>
                                        </p:anim>
                                        <p:anim calcmode="lin" valueType="num" p14:bounceEnd="71000">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p:cNvPicPr>
            <a:picLocks noChangeAspect="1" noChangeArrowheads="1"/>
          </p:cNvPicPr>
          <p:nvPr/>
        </p:nvPicPr>
        <p:blipFill rotWithShape="1">
          <a:blip r:embed="rId3">
            <a:extLst>
              <a:ext uri="{28A0092B-C50C-407E-A947-70E740481C1C}">
                <a14:useLocalDpi xmlns:a14="http://schemas.microsoft.com/office/drawing/2010/main" val="0"/>
              </a:ext>
            </a:extLst>
          </a:blip>
          <a:srcRect b="5264"/>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580137" y="-577200"/>
            <a:ext cx="1914676" cy="2427267"/>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5651957" y="388353"/>
            <a:ext cx="2969414" cy="2351415"/>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4344611" y="8968"/>
            <a:ext cx="1775067" cy="1790110"/>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1216318" y="1096908"/>
            <a:ext cx="2274934" cy="2184540"/>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1845532" y="3660560"/>
            <a:ext cx="2565178" cy="2821697"/>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5328262" y="4060425"/>
            <a:ext cx="2533369" cy="2518290"/>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840725" y="853213"/>
            <a:ext cx="8108244" cy="5324817"/>
          </a:xfrm>
          <a:prstGeom prst="rect">
            <a:avLst/>
          </a:prstGeom>
        </p:spPr>
      </p:pic>
      <p:pic>
        <p:nvPicPr>
          <p:cNvPr id="18" name="Picture 17">
            <a:extLst>
              <a:ext uri="{FF2B5EF4-FFF2-40B4-BE49-F238E27FC236}">
                <a16:creationId xmlns:a16="http://schemas.microsoft.com/office/drawing/2014/main" id="{1BD75B43-B773-485C-A6FA-FB649179B581}"/>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a:xfrm>
            <a:off x="8621371" y="2174620"/>
            <a:ext cx="3273317" cy="4307637"/>
          </a:xfrm>
          <a:prstGeom prst="rect">
            <a:avLst/>
          </a:prstGeom>
        </p:spPr>
      </p:pic>
      <p:pic>
        <p:nvPicPr>
          <p:cNvPr id="3" name="Picture 2">
            <a:extLst>
              <a:ext uri="{FF2B5EF4-FFF2-40B4-BE49-F238E27FC236}">
                <a16:creationId xmlns:a16="http://schemas.microsoft.com/office/drawing/2014/main" id="{A1FEC4D9-D0ED-4903-AE40-697569D5B2DB}"/>
              </a:ext>
            </a:extLst>
          </p:cNvPr>
          <p:cNvPicPr>
            <a:picLocks noChangeAspect="1"/>
          </p:cNvPicPr>
          <p:nvPr/>
        </p:nvPicPr>
        <p:blipFill>
          <a:blip r:embed="rId12"/>
          <a:stretch>
            <a:fillRect/>
          </a:stretch>
        </p:blipFill>
        <p:spPr>
          <a:xfrm>
            <a:off x="1216318" y="2263938"/>
            <a:ext cx="7151228" cy="2676376"/>
          </a:xfrm>
          <a:prstGeom prst="rect">
            <a:avLst/>
          </a:prstGeom>
        </p:spPr>
      </p:pic>
    </p:spTree>
  </p:cSld>
  <p:clrMapOvr>
    <a:masterClrMapping/>
  </p:clrMapOvr>
  <p:transition>
    <p:fade/>
    <p:sndAc>
      <p:stSnd>
        <p:snd r:embed="rId2" name="camera.wav"/>
      </p:stSnd>
    </p:sndAc>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8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8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8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8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68000">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8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68000">
                                          <p:cBhvr additive="base">
                                            <p:cTn id="15" dur="1000" fill="hold"/>
                                            <p:tgtEl>
                                              <p:spTgt spid="12"/>
                                            </p:tgtEl>
                                            <p:attrNameLst>
                                              <p:attrName>ppt_x</p:attrName>
                                            </p:attrNameLst>
                                          </p:cBhvr>
                                          <p:tavLst>
                                            <p:tav tm="0">
                                              <p:val>
                                                <p:strVal val="#ppt_x"/>
                                              </p:val>
                                            </p:tav>
                                            <p:tav tm="100000">
                                              <p:val>
                                                <p:strVal val="#ppt_x"/>
                                              </p:val>
                                            </p:tav>
                                          </p:tavLst>
                                        </p:anim>
                                        <p:anim calcmode="lin" valueType="num" p14:bounceEnd="68000">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8000">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14:bounceEnd="68000">
                                          <p:cBhvr additive="base">
                                            <p:cTn id="19" dur="1000" fill="hold"/>
                                            <p:tgtEl>
                                              <p:spTgt spid="14"/>
                                            </p:tgtEl>
                                            <p:attrNameLst>
                                              <p:attrName>ppt_x</p:attrName>
                                            </p:attrNameLst>
                                          </p:cBhvr>
                                          <p:tavLst>
                                            <p:tav tm="0">
                                              <p:val>
                                                <p:strVal val="#ppt_x"/>
                                              </p:val>
                                            </p:tav>
                                            <p:tav tm="100000">
                                              <p:val>
                                                <p:strVal val="#ppt_x"/>
                                              </p:val>
                                            </p:tav>
                                          </p:tavLst>
                                        </p:anim>
                                        <p:anim calcmode="lin" valueType="num" p14:bounceEnd="68000">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68000">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14:bounceEnd="68000">
                                          <p:cBhvr additive="base">
                                            <p:cTn id="23" dur="1000" fill="hold"/>
                                            <p:tgtEl>
                                              <p:spTgt spid="15"/>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68000">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14:bounceEnd="68000">
                                          <p:cBhvr additive="base">
                                            <p:cTn id="27" dur="1000" fill="hold"/>
                                            <p:tgtEl>
                                              <p:spTgt spid="17"/>
                                            </p:tgtEl>
                                            <p:attrNameLst>
                                              <p:attrName>ppt_x</p:attrName>
                                            </p:attrNameLst>
                                          </p:cBhvr>
                                          <p:tavLst>
                                            <p:tav tm="0">
                                              <p:val>
                                                <p:strVal val="#ppt_x"/>
                                              </p:val>
                                            </p:tav>
                                            <p:tav tm="100000">
                                              <p:val>
                                                <p:strVal val="#ppt_x"/>
                                              </p:val>
                                            </p:tav>
                                          </p:tavLst>
                                        </p:anim>
                                        <p:anim calcmode="lin" valueType="num" p14:bounceEnd="68000">
                                          <p:cBhvr additive="base">
                                            <p:cTn id="28" dur="10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68000">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14:bounceEnd="68000">
                                          <p:cBhvr additive="base">
                                            <p:cTn id="31" dur="1000" fill="hold"/>
                                            <p:tgtEl>
                                              <p:spTgt spid="16"/>
                                            </p:tgtEl>
                                            <p:attrNameLst>
                                              <p:attrName>ppt_x</p:attrName>
                                            </p:attrNameLst>
                                          </p:cBhvr>
                                          <p:tavLst>
                                            <p:tav tm="0">
                                              <p:val>
                                                <p:strVal val="#ppt_x"/>
                                              </p:val>
                                            </p:tav>
                                            <p:tav tm="100000">
                                              <p:val>
                                                <p:strVal val="#ppt_x"/>
                                              </p:val>
                                            </p:tav>
                                          </p:tavLst>
                                        </p:anim>
                                        <p:anim calcmode="lin" valueType="num" p14:bounceEnd="68000">
                                          <p:cBhvr additive="base">
                                            <p:cTn id="32" dur="10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8" fill="hold" nodeType="withEffect" p14:presetBounceEnd="70000">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14:bounceEnd="70000">
                                          <p:cBhvr additive="base">
                                            <p:cTn id="35" dur="1000" fill="hold"/>
                                            <p:tgtEl>
                                              <p:spTgt spid="18"/>
                                            </p:tgtEl>
                                            <p:attrNameLst>
                                              <p:attrName>ppt_x</p:attrName>
                                            </p:attrNameLst>
                                          </p:cBhvr>
                                          <p:tavLst>
                                            <p:tav tm="0">
                                              <p:val>
                                                <p:strVal val="0-#ppt_w/2"/>
                                              </p:val>
                                            </p:tav>
                                            <p:tav tm="100000">
                                              <p:val>
                                                <p:strVal val="#ppt_x"/>
                                              </p:val>
                                            </p:tav>
                                          </p:tavLst>
                                        </p:anim>
                                        <p:anim calcmode="lin" valueType="num" p14:bounceEnd="70000">
                                          <p:cBhvr additive="base">
                                            <p:cTn id="36" dur="1000" fill="hold"/>
                                            <p:tgtEl>
                                              <p:spTgt spid="18"/>
                                            </p:tgtEl>
                                            <p:attrNameLst>
                                              <p:attrName>ppt_y</p:attrName>
                                            </p:attrNameLst>
                                          </p:cBhvr>
                                          <p:tavLst>
                                            <p:tav tm="0">
                                              <p:val>
                                                <p:strVal val="#ppt_y"/>
                                              </p:val>
                                            </p:tav>
                                            <p:tav tm="100000">
                                              <p:val>
                                                <p:strVal val="#ppt_y"/>
                                              </p:val>
                                            </p:tav>
                                          </p:tavLst>
                                        </p:anim>
                                      </p:childTnLst>
                                    </p:cTn>
                                  </p:par>
                                  <p:par>
                                    <p:cTn id="37" presetID="53" presetClass="entr" presetSubtype="16"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p:cTn id="39" dur="500" fill="hold"/>
                                            <p:tgtEl>
                                              <p:spTgt spid="3"/>
                                            </p:tgtEl>
                                            <p:attrNameLst>
                                              <p:attrName>ppt_w</p:attrName>
                                            </p:attrNameLst>
                                          </p:cBhvr>
                                          <p:tavLst>
                                            <p:tav tm="0">
                                              <p:val>
                                                <p:fltVal val="0"/>
                                              </p:val>
                                            </p:tav>
                                            <p:tav tm="100000">
                                              <p:val>
                                                <p:strVal val="#ppt_w"/>
                                              </p:val>
                                            </p:tav>
                                          </p:tavLst>
                                        </p:anim>
                                        <p:anim calcmode="lin" valueType="num">
                                          <p:cBhvr>
                                            <p:cTn id="40" dur="500" fill="hold"/>
                                            <p:tgtEl>
                                              <p:spTgt spid="3"/>
                                            </p:tgtEl>
                                            <p:attrNameLst>
                                              <p:attrName>ppt_h</p:attrName>
                                            </p:attrNameLst>
                                          </p:cBhvr>
                                          <p:tavLst>
                                            <p:tav tm="0">
                                              <p:val>
                                                <p:fltVal val="0"/>
                                              </p:val>
                                            </p:tav>
                                            <p:tav tm="100000">
                                              <p:val>
                                                <p:strVal val="#ppt_h"/>
                                              </p:val>
                                            </p:tav>
                                          </p:tavLst>
                                        </p:anim>
                                        <p:animEffect transition="in" filter="fade">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ppt_x"/>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ppt_x"/>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ppt_x"/>
                                              </p:val>
                                            </p:tav>
                                            <p:tav tm="100000">
                                              <p:val>
                                                <p:strVal val="#ppt_x"/>
                                              </p:val>
                                            </p:tav>
                                          </p:tavLst>
                                        </p:anim>
                                        <p:anim calcmode="lin" valueType="num">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1000" fill="hold"/>
                                            <p:tgtEl>
                                              <p:spTgt spid="17"/>
                                            </p:tgtEl>
                                            <p:attrNameLst>
                                              <p:attrName>ppt_x</p:attrName>
                                            </p:attrNameLst>
                                          </p:cBhvr>
                                          <p:tavLst>
                                            <p:tav tm="0">
                                              <p:val>
                                                <p:strVal val="#ppt_x"/>
                                              </p:val>
                                            </p:tav>
                                            <p:tav tm="100000">
                                              <p:val>
                                                <p:strVal val="#ppt_x"/>
                                              </p:val>
                                            </p:tav>
                                          </p:tavLst>
                                        </p:anim>
                                        <p:anim calcmode="lin" valueType="num">
                                          <p:cBhvr additive="base">
                                            <p:cTn id="28" dur="10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1000" fill="hold"/>
                                            <p:tgtEl>
                                              <p:spTgt spid="16"/>
                                            </p:tgtEl>
                                            <p:attrNameLst>
                                              <p:attrName>ppt_x</p:attrName>
                                            </p:attrNameLst>
                                          </p:cBhvr>
                                          <p:tavLst>
                                            <p:tav tm="0">
                                              <p:val>
                                                <p:strVal val="#ppt_x"/>
                                              </p:val>
                                            </p:tav>
                                            <p:tav tm="100000">
                                              <p:val>
                                                <p:strVal val="#ppt_x"/>
                                              </p:val>
                                            </p:tav>
                                          </p:tavLst>
                                        </p:anim>
                                        <p:anim calcmode="lin" valueType="num">
                                          <p:cBhvr additive="base">
                                            <p:cTn id="32" dur="10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1000" fill="hold"/>
                                            <p:tgtEl>
                                              <p:spTgt spid="18"/>
                                            </p:tgtEl>
                                            <p:attrNameLst>
                                              <p:attrName>ppt_x</p:attrName>
                                            </p:attrNameLst>
                                          </p:cBhvr>
                                          <p:tavLst>
                                            <p:tav tm="0">
                                              <p:val>
                                                <p:strVal val="0-#ppt_w/2"/>
                                              </p:val>
                                            </p:tav>
                                            <p:tav tm="100000">
                                              <p:val>
                                                <p:strVal val="#ppt_x"/>
                                              </p:val>
                                            </p:tav>
                                          </p:tavLst>
                                        </p:anim>
                                        <p:anim calcmode="lin" valueType="num">
                                          <p:cBhvr additive="base">
                                            <p:cTn id="36" dur="1000" fill="hold"/>
                                            <p:tgtEl>
                                              <p:spTgt spid="18"/>
                                            </p:tgtEl>
                                            <p:attrNameLst>
                                              <p:attrName>ppt_y</p:attrName>
                                            </p:attrNameLst>
                                          </p:cBhvr>
                                          <p:tavLst>
                                            <p:tav tm="0">
                                              <p:val>
                                                <p:strVal val="#ppt_y"/>
                                              </p:val>
                                            </p:tav>
                                            <p:tav tm="100000">
                                              <p:val>
                                                <p:strVal val="#ppt_y"/>
                                              </p:val>
                                            </p:tav>
                                          </p:tavLst>
                                        </p:anim>
                                      </p:childTnLst>
                                    </p:cTn>
                                  </p:par>
                                  <p:par>
                                    <p:cTn id="37" presetID="53" presetClass="entr" presetSubtype="16"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p:cTn id="39" dur="500" fill="hold"/>
                                            <p:tgtEl>
                                              <p:spTgt spid="3"/>
                                            </p:tgtEl>
                                            <p:attrNameLst>
                                              <p:attrName>ppt_w</p:attrName>
                                            </p:attrNameLst>
                                          </p:cBhvr>
                                          <p:tavLst>
                                            <p:tav tm="0">
                                              <p:val>
                                                <p:fltVal val="0"/>
                                              </p:val>
                                            </p:tav>
                                            <p:tav tm="100000">
                                              <p:val>
                                                <p:strVal val="#ppt_w"/>
                                              </p:val>
                                            </p:tav>
                                          </p:tavLst>
                                        </p:anim>
                                        <p:anim calcmode="lin" valueType="num">
                                          <p:cBhvr>
                                            <p:cTn id="40" dur="500" fill="hold"/>
                                            <p:tgtEl>
                                              <p:spTgt spid="3"/>
                                            </p:tgtEl>
                                            <p:attrNameLst>
                                              <p:attrName>ppt_h</p:attrName>
                                            </p:attrNameLst>
                                          </p:cBhvr>
                                          <p:tavLst>
                                            <p:tav tm="0">
                                              <p:val>
                                                <p:fltVal val="0"/>
                                              </p:val>
                                            </p:tav>
                                            <p:tav tm="100000">
                                              <p:val>
                                                <p:strVal val="#ppt_h"/>
                                              </p:val>
                                            </p:tav>
                                          </p:tavLst>
                                        </p:anim>
                                        <p:animEffect transition="in" filter="fade">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8834307A-C4B4-452D-862D-618EA4C901EB}"/>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13799" y="2325225"/>
            <a:ext cx="6966284" cy="4127581"/>
          </a:xfrm>
          <a:prstGeom prst="rect">
            <a:avLst/>
          </a:prstGeom>
        </p:spPr>
      </p:pic>
      <p:pic>
        <p:nvPicPr>
          <p:cNvPr id="15" name="Picture 14">
            <a:extLst>
              <a:ext uri="{FF2B5EF4-FFF2-40B4-BE49-F238E27FC236}">
                <a16:creationId xmlns:a16="http://schemas.microsoft.com/office/drawing/2014/main" id="{EC1FA8C7-E360-4944-A15E-7957A3DED02B}"/>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5570748" y="2330369"/>
            <a:ext cx="6966284" cy="4127581"/>
          </a:xfrm>
          <a:prstGeom prst="rect">
            <a:avLst/>
          </a:prstGeom>
        </p:spPr>
      </p:pic>
      <p:pic>
        <p:nvPicPr>
          <p:cNvPr id="10" name="Picture 9"/>
          <p:cNvPicPr>
            <a:picLocks noChangeAspect="1"/>
          </p:cNvPicPr>
          <p:nvPr/>
        </p:nvPicPr>
        <p:blipFill>
          <a:blip r:embed="rId5"/>
          <a:stretch>
            <a:fillRect/>
          </a:stretch>
        </p:blipFill>
        <p:spPr>
          <a:xfrm>
            <a:off x="2587611" y="2606471"/>
            <a:ext cx="3089289" cy="4061387"/>
          </a:xfrm>
          <a:prstGeom prst="rect">
            <a:avLst/>
          </a:prstGeom>
        </p:spPr>
      </p:pic>
      <p:pic>
        <p:nvPicPr>
          <p:cNvPr id="60" name="Graphic 59"/>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45160" y="2641885"/>
            <a:ext cx="3089289" cy="4066760"/>
          </a:xfrm>
          <a:prstGeom prst="rect">
            <a:avLst/>
          </a:prstGeom>
        </p:spPr>
      </p:pic>
      <p:sp>
        <p:nvSpPr>
          <p:cNvPr id="3" name="Hình chữ nhật: Góc Tròn 29">
            <a:extLst>
              <a:ext uri="{FF2B5EF4-FFF2-40B4-BE49-F238E27FC236}">
                <a16:creationId xmlns:a16="http://schemas.microsoft.com/office/drawing/2014/main" id="{767D390F-9EFA-3F67-B3E0-4490E8FFD08C}"/>
              </a:ext>
            </a:extLst>
          </p:cNvPr>
          <p:cNvSpPr/>
          <p:nvPr/>
        </p:nvSpPr>
        <p:spPr>
          <a:xfrm>
            <a:off x="1492440" y="714990"/>
            <a:ext cx="9212237" cy="1330120"/>
          </a:xfrm>
          <a:prstGeom prst="round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ctr"/>
            <a:r>
              <a:rPr lang="en-US" sz="5400" b="1" dirty="0" err="1">
                <a:solidFill>
                  <a:srgbClr val="002060"/>
                </a:solidFill>
                <a:latin typeface="Cambria" panose="02040503050406030204" pitchFamily="18" charset="0"/>
                <a:ea typeface="Cambria" panose="02040503050406030204" pitchFamily="18" charset="0"/>
              </a:rPr>
              <a:t>Trò</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chơi</a:t>
            </a:r>
            <a:r>
              <a:rPr lang="en-US" sz="5400" b="1" dirty="0">
                <a:solidFill>
                  <a:srgbClr val="002060"/>
                </a:solidFill>
                <a:latin typeface="Cambria" panose="02040503050406030204" pitchFamily="18" charset="0"/>
                <a:ea typeface="Cambria" panose="02040503050406030204" pitchFamily="18" charset="0"/>
              </a:rPr>
              <a:t>: Ai </a:t>
            </a:r>
            <a:r>
              <a:rPr lang="en-US" sz="5400" b="1" dirty="0" err="1">
                <a:solidFill>
                  <a:srgbClr val="002060"/>
                </a:solidFill>
                <a:latin typeface="Cambria" panose="02040503050406030204" pitchFamily="18" charset="0"/>
                <a:ea typeface="Cambria" panose="02040503050406030204" pitchFamily="18" charset="0"/>
              </a:rPr>
              <a:t>biết</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nhiều</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hơn</a:t>
            </a:r>
            <a:endParaRPr lang="en-US" sz="5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72807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ình ảnh"/>
          <p:cNvPicPr>
            <a:picLocks noChangeAspect="1" noChangeArrowheads="1"/>
          </p:cNvPicPr>
          <p:nvPr/>
        </p:nvPicPr>
        <p:blipFill rotWithShape="1">
          <a:blip r:embed="rId4">
            <a:extLst>
              <a:ext uri="{28A0092B-C50C-407E-A947-70E740481C1C}">
                <a14:useLocalDpi xmlns:a14="http://schemas.microsoft.com/office/drawing/2010/main" val="0"/>
              </a:ext>
            </a:extLst>
          </a:blip>
          <a:srcRect b="5264"/>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p:cNvSpPr/>
          <p:nvPr/>
        </p:nvSpPr>
        <p:spPr>
          <a:xfrm flipH="1">
            <a:off x="1754543" y="993058"/>
            <a:ext cx="8938552" cy="4660490"/>
          </a:xfrm>
          <a:prstGeom prst="wedgeRoundRectCallout">
            <a:avLst>
              <a:gd name="adj1" fmla="val -49882"/>
              <a:gd name="adj2" fmla="val 14436"/>
              <a:gd name="adj3" fmla="val 16667"/>
            </a:avLst>
          </a:prstGeom>
          <a:solidFill>
            <a:schemeClr val="bg1"/>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lnSpc>
                <a:spcPct val="133000"/>
              </a:lnSpc>
              <a:buFont typeface="Arial" panose="020B0604020202020204" pitchFamily="34" charset="0"/>
              <a:buChar char="•"/>
              <a:defRPr/>
            </a:pPr>
            <a:r>
              <a:rPr lang="vi-VN" sz="2800" b="1" dirty="0">
                <a:solidFill>
                  <a:srgbClr val="00B050"/>
                </a:solidFill>
                <a:latin typeface="Calibri" panose="020F0502020204030204" pitchFamily="34" charset="0"/>
                <a:cs typeface="Calibri" panose="020F0502020204030204" pitchFamily="34" charset="0"/>
              </a:rPr>
              <a:t>Chia lớp thành các nhóm</a:t>
            </a:r>
            <a:r>
              <a:rPr lang="en-US" sz="2800" b="1" dirty="0">
                <a:solidFill>
                  <a:srgbClr val="00B050"/>
                </a:solidFill>
                <a:latin typeface="Calibri" panose="020F0502020204030204" pitchFamily="34" charset="0"/>
                <a:cs typeface="Calibri" panose="020F0502020204030204" pitchFamily="34" charset="0"/>
              </a:rPr>
              <a:t> v</a:t>
            </a:r>
            <a:r>
              <a:rPr lang="vi-VN" sz="2800" b="1" dirty="0">
                <a:solidFill>
                  <a:srgbClr val="00B050"/>
                </a:solidFill>
                <a:latin typeface="Calibri" panose="020F0502020204030204" pitchFamily="34" charset="0"/>
                <a:cs typeface="Calibri" panose="020F0502020204030204" pitchFamily="34" charset="0"/>
              </a:rPr>
              <a:t>à cùng thi một lượt tổng thời gian 2 phút.</a:t>
            </a:r>
          </a:p>
          <a:p>
            <a:pPr marL="457200" lvl="0" indent="-457200" algn="just">
              <a:lnSpc>
                <a:spcPct val="133000"/>
              </a:lnSpc>
              <a:buFont typeface="Arial" panose="020B0604020202020204" pitchFamily="34" charset="0"/>
              <a:buChar char="•"/>
              <a:defRPr/>
            </a:pPr>
            <a:r>
              <a:rPr lang="vi-VN" sz="2800" b="1" dirty="0">
                <a:solidFill>
                  <a:srgbClr val="00B050"/>
                </a:solidFill>
                <a:latin typeface="Calibri" panose="020F0502020204030204" pitchFamily="34" charset="0"/>
                <a:cs typeface="Calibri" panose="020F0502020204030204" pitchFamily="34" charset="0"/>
              </a:rPr>
              <a:t>Các nhóm thi nhau đưa ra </a:t>
            </a:r>
            <a:r>
              <a:rPr lang="vi-VN" sz="2800" b="1" i="1" dirty="0">
                <a:solidFill>
                  <a:srgbClr val="FF0000"/>
                </a:solidFill>
                <a:latin typeface="Calibri" panose="020F0502020204030204" pitchFamily="34" charset="0"/>
                <a:cs typeface="Calibri" panose="020F0502020204030204" pitchFamily="34" charset="0"/>
              </a:rPr>
              <a:t>những ví vụ nên làm và không nên làm để cơ thể luôn khoẻ mạnh</a:t>
            </a:r>
            <a:r>
              <a:rPr lang="vi-VN" sz="2800" b="1" dirty="0">
                <a:solidFill>
                  <a:srgbClr val="00B050"/>
                </a:solidFill>
                <a:latin typeface="Calibri" panose="020F0502020204030204" pitchFamily="34" charset="0"/>
                <a:cs typeface="Calibri" panose="020F0502020204030204" pitchFamily="34" charset="0"/>
              </a:rPr>
              <a:t>. Mỗi lần đưa ra câu đúng sẽ được nhận 1 hoa dán vào vị trí nhóm.</a:t>
            </a:r>
            <a:endParaRPr lang="en-US" sz="2800" b="1" dirty="0">
              <a:solidFill>
                <a:srgbClr val="00B050"/>
              </a:solidFill>
              <a:latin typeface="Calibri" panose="020F0502020204030204" pitchFamily="34" charset="0"/>
              <a:cs typeface="Calibri" panose="020F0502020204030204" pitchFamily="34" charset="0"/>
            </a:endParaRPr>
          </a:p>
          <a:p>
            <a:pPr marL="457200" lvl="0" indent="-457200" algn="just">
              <a:lnSpc>
                <a:spcPct val="133000"/>
              </a:lnSpc>
              <a:buFont typeface="Arial" panose="020B0604020202020204" pitchFamily="34" charset="0"/>
              <a:buChar char="•"/>
              <a:defRPr/>
            </a:pPr>
            <a:r>
              <a:rPr lang="vi-VN" sz="2800" b="1" dirty="0">
                <a:solidFill>
                  <a:srgbClr val="00B050"/>
                </a:solidFill>
                <a:latin typeface="Calibri" panose="020F0502020204030204" pitchFamily="34" charset="0"/>
                <a:cs typeface="Calibri" panose="020F0502020204030204" pitchFamily="34" charset="0"/>
              </a:rPr>
              <a:t>Sau 2 phút, nhóm nào nhiều hoa nhất nhóm đó thắng cuộc.</a:t>
            </a:r>
          </a:p>
        </p:txBody>
      </p:sp>
      <p:pic>
        <p:nvPicPr>
          <p:cNvPr id="10" name="Picture 9"/>
          <p:cNvPicPr>
            <a:picLocks noChangeAspect="1"/>
          </p:cNvPicPr>
          <p:nvPr/>
        </p:nvPicPr>
        <p:blipFill>
          <a:blip r:embed="rId5"/>
          <a:stretch>
            <a:fillRect/>
          </a:stretch>
        </p:blipFill>
        <p:spPr>
          <a:xfrm>
            <a:off x="-870155" y="1693120"/>
            <a:ext cx="762000" cy="757287"/>
          </a:xfrm>
          <a:prstGeom prst="rect">
            <a:avLst/>
          </a:prstGeom>
        </p:spPr>
      </p:pic>
      <p:pic>
        <p:nvPicPr>
          <p:cNvPr id="2" name="Graphic 7">
            <a:extLst>
              <a:ext uri="{FF2B5EF4-FFF2-40B4-BE49-F238E27FC236}">
                <a16:creationId xmlns:a16="http://schemas.microsoft.com/office/drawing/2014/main" id="{11404A9C-CFC9-9B76-C464-8792E2435A0C}"/>
              </a:ext>
            </a:extLst>
          </p:cNvPr>
          <p:cNvPicPr>
            <a:picLocks noChangeAspect="1"/>
          </p:cNvPicPr>
          <p:nvPr/>
        </p:nvPicPr>
        <p:blipFill>
          <a:blip r:embed="rId6"/>
          <a:stretch>
            <a:fillRect/>
          </a:stretch>
        </p:blipFill>
        <p:spPr>
          <a:xfrm>
            <a:off x="9822426" y="3845042"/>
            <a:ext cx="2217174" cy="2918702"/>
          </a:xfrm>
          <a:prstGeom prst="rect">
            <a:avLst/>
          </a:prstGeom>
        </p:spPr>
      </p:pic>
      <p:pic>
        <p:nvPicPr>
          <p:cNvPr id="4" name="Picture 3">
            <a:extLst>
              <a:ext uri="{FF2B5EF4-FFF2-40B4-BE49-F238E27FC236}">
                <a16:creationId xmlns:a16="http://schemas.microsoft.com/office/drawing/2014/main" id="{110340D3-1D79-37DE-8F66-5C433C272FDA}"/>
              </a:ext>
            </a:extLst>
          </p:cNvPr>
          <p:cNvPicPr>
            <a:picLocks noChangeAspect="1"/>
          </p:cNvPicPr>
          <p:nvPr/>
        </p:nvPicPr>
        <p:blipFill>
          <a:blip r:embed="rId7"/>
          <a:stretch>
            <a:fillRect/>
          </a:stretch>
        </p:blipFill>
        <p:spPr>
          <a:xfrm>
            <a:off x="152400" y="3691350"/>
            <a:ext cx="2266335" cy="2979475"/>
          </a:xfrm>
          <a:prstGeom prst="rect">
            <a:avLst/>
          </a:prstGeom>
        </p:spPr>
      </p:pic>
    </p:spTree>
    <p:extLst>
      <p:ext uri="{BB962C8B-B14F-4D97-AF65-F5344CB8AC3E}">
        <p14:creationId xmlns:p14="http://schemas.microsoft.com/office/powerpoint/2010/main" val="1388329193"/>
      </p:ext>
    </p:extLst>
  </p:cSld>
  <p:clrMapOvr>
    <a:masterClrMapping/>
  </p:clrMapOvr>
  <mc:AlternateContent xmlns:mc="http://schemas.openxmlformats.org/markup-compatibility/2006" xmlns:p14="http://schemas.microsoft.com/office/powerpoint/2010/main">
    <mc:Choice Requires="p14">
      <p:transition spd="med" p14:dur="700">
        <p:fade/>
        <p:sndAc>
          <p:stSnd>
            <p:snd r:embed="rId2" name="click.wav"/>
          </p:stSnd>
        </p:sndAc>
      </p:transition>
    </mc:Choice>
    <mc:Fallback xmlns="">
      <p:transition spd="med">
        <p:fade/>
        <p:sndAc>
          <p:stSnd>
            <p:snd r:embed="rId8" name="click.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fill="hold" nodeType="withEffect" p14:presetBounceEnd="69000">
                                      <p:stCondLst>
                                        <p:cond delay="0"/>
                                      </p:stCondLst>
                                      <p:childTnLst>
                                        <p:animMotion origin="layout" path="M -8.33333E-7 7.37257E-18 L -8.33333E-7 0.00023 C -8.33333E-7 0.00671 -0.00013 0.01319 -0.00013 0.01991 C -0.00026 0.02338 -0.00026 0.02731 -0.00026 0.03056 C -0.00039 0.0331 -0.00052 0.03495 -0.00052 0.03727 C -0.00078 0.06227 -0.00039 0.03241 -0.00117 0.07616 C -0.0013 0.08079 -0.0013 0.08565 -0.00143 0.08935 C -0.00208 0.10694 -0.00182 0.10023 -0.00234 0.11111 C -0.00273 0.12708 -0.00247 0.11481 -0.00338 0.1412 C -0.0043 0.16412 -0.00299 0.13032 -0.00404 0.1544 C -0.00417 0.15648 -0.00417 0.15903 -0.0043 0.16111 C -0.00456 0.1662 -0.00482 0.17083 -0.00508 0.17616 C -0.00521 0.18056 -0.00547 0.18588 -0.0056 0.18958 C -0.00586 0.1919 -0.00612 0.1919 -0.00638 0.19352 C -0.00716 0.21528 -0.00651 0.2 -0.00781 0.22199 C -0.00872 0.23935 -0.0082 0.23449 -0.00898 0.23912 C -0.0095 0.25394 -0.00872 0.23657 -0.00976 0.25208 C -0.0099 0.25394 -0.0099 0.25694 -0.01003 0.2588 C -0.01016 0.26157 -0.01042 0.26296 -0.01055 0.26528 C -0.01133 0.28588 -0.01029 0.26204 -0.01146 0.28056 C -0.01159 0.28218 -0.01159 0.28495 -0.01172 0.28704 C -0.01185 0.28935 -0.01198 0.29167 -0.01211 0.29329 C -0.01211 0.29514 -0.01237 0.29606 -0.01237 0.29792 C -0.0125 0.29977 -0.01263 0.30255 -0.01276 0.30417 C -0.01328 0.31134 -0.0138 0.31574 -0.01432 0.32384 C -0.01471 0.33287 -0.01471 0.33241 -0.01549 0.34074 C -0.01562 0.34259 -0.01575 0.34352 -0.01588 0.34491 C -0.01641 0.35116 -0.01615 0.34977 -0.0168 0.3581 C -0.01797 0.37245 -0.01667 0.35486 -0.01758 0.36435 C -0.01979 0.38681 -0.01875 0.38102 -0.01979 0.38611 C -0.02005 0.38935 -0.02031 0.39282 -0.0207 0.39514 C -0.02096 0.39606 -0.02096 0.3963 -0.02109 0.39676 C -0.02135 0.39861 -0.02161 0.39977 -0.02187 0.40139 C -0.02331 0.4125 -0.02161 0.40093 -0.02266 0.4081 C -0.02292 0.41019 -0.02292 0.41319 -0.02292 0.41435 C -0.02331 0.41852 -0.02422 0.42454 -0.02448 0.42755 C -0.02461 0.42894 -0.02487 0.43102 -0.025 0.43218 C -0.025 0.43241 -0.02591 0.43657 -0.02617 0.43843 C -0.02643 0.44144 -0.02682 0.44468 -0.02721 0.44676 C -0.0276 0.45046 -0.02851 0.45069 -0.02878 0.45139 L -0.03021 0.4625 C -0.03034 0.46343 -0.03047 0.46412 -0.0306 0.46458 C -0.03112 0.46667 -0.03112 0.46528 -0.03164 0.46898 C -0.03177 0.47014 -0.0319 0.47222 -0.03203 0.47338 C -0.03216 0.47431 -0.03242 0.47454 -0.03255 0.47546 C -0.03307 0.47824 -0.03359 0.48032 -0.03411 0.48403 C -0.03463 0.48773 -0.03516 0.49259 -0.03568 0.49468 C -0.03594 0.49653 -0.03633 0.49792 -0.03659 0.49931 C -0.03672 0.5 -0.03685 0.50093 -0.03698 0.50162 C -0.03711 0.50255 -0.03724 0.50301 -0.03737 0.5037 C -0.0375 0.50394 -0.03763 0.50532 -0.03776 0.50579 C -0.03802 0.50671 -0.03815 0.50718 -0.03841 0.5081 C -0.03893 0.51065 -0.03854 0.51042 -0.03919 0.5125 C -0.03945 0.51319 -0.03984 0.51412 -0.0401 0.51458 C -0.04075 0.51875 -0.04049 0.51736 -0.04167 0.5213 C -0.04193 0.52199 -0.04219 0.52222 -0.04245 0.52338 C -0.04258 0.52384 -0.04271 0.52477 -0.04284 0.52546 C -0.0431 0.52639 -0.04336 0.52662 -0.04362 0.52755 C -0.04375 0.52824 -0.04388 0.5294 -0.04401 0.52986 C -0.0444 0.53079 -0.04479 0.53102 -0.04505 0.53218 C -0.04713 0.53727 -0.04466 0.53125 -0.04609 0.53611 C -0.04635 0.53727 -0.04753 0.54028 -0.04779 0.54051 C -0.04792 0.54306 -0.04818 0.54514 -0.04831 0.54722 C -0.04857 0.54838 -0.0487 0.54861 -0.04883 0.54931 C -0.04909 0.55046 -0.04935 0.55208 -0.04961 0.55394 C -0.04987 0.55463 -0.05 0.55671 -0.05026 0.5581 C -0.05104 0.56343 -0.05286 0.56389 -0.05325 0.56435 C -0.05417 0.56343 -0.05469 0.56389 -0.05547 0.56019 C -0.0556 0.55949 -0.05573 0.55903 -0.05586 0.5581 C -0.05599 0.55694 -0.05625 0.55394 -0.05625 0.55417 " pathEditMode="relative" rAng="0" ptsTypes="AAAAAAAAAAAAAAAAAAAAAAAAAAAAAAAAAAAAAAAAAAAAAAAAAAAAAAAAAAAAAAAAAAAAAA" p14:bounceEnd="69000">
                                          <p:cBhvr>
                                            <p:cTn id="6" dur="2000" fill="hold"/>
                                            <p:tgtEl>
                                              <p:spTgt spid="10"/>
                                            </p:tgtEl>
                                            <p:attrNameLst>
                                              <p:attrName>ppt_x</p:attrName>
                                              <p:attrName>ppt_y</p:attrName>
                                            </p:attrNameLst>
                                          </p:cBhvr>
                                          <p:rCtr x="-2812" y="28218"/>
                                        </p:animMotion>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7" presetID="42"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anim calcmode="lin" valueType="num">
                                          <p:cBhvr>
                                            <p:cTn id="10" dur="500" fill="hold"/>
                                            <p:tgtEl>
                                              <p:spTgt spid="9"/>
                                            </p:tgtEl>
                                            <p:attrNameLst>
                                              <p:attrName>ppt_x</p:attrName>
                                            </p:attrNameLst>
                                          </p:cBhvr>
                                          <p:tavLst>
                                            <p:tav tm="0">
                                              <p:val>
                                                <p:strVal val="#ppt_x"/>
                                              </p:val>
                                            </p:tav>
                                            <p:tav tm="100000">
                                              <p:val>
                                                <p:strVal val="#ppt_x"/>
                                              </p:val>
                                            </p:tav>
                                          </p:tavLst>
                                        </p:anim>
                                        <p:anim calcmode="lin" valueType="num">
                                          <p:cBhvr>
                                            <p:cTn id="11"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fill="hold" nodeType="withEffect">
                                      <p:stCondLst>
                                        <p:cond delay="0"/>
                                      </p:stCondLst>
                                      <p:childTnLst>
                                        <p:animMotion origin="layout" path="M -8.33333E-7 7.37257E-18 L -8.33333E-7 0.00023 C -8.33333E-7 0.00671 -0.00013 0.01319 -0.00013 0.01991 C -0.00026 0.02338 -0.00026 0.02731 -0.00026 0.03056 C -0.00039 0.0331 -0.00052 0.03495 -0.00052 0.03727 C -0.00078 0.06227 -0.00039 0.03241 -0.00117 0.07616 C -0.0013 0.08079 -0.0013 0.08565 -0.00143 0.08935 C -0.00208 0.10694 -0.00182 0.10023 -0.00234 0.11111 C -0.00273 0.12708 -0.00247 0.11481 -0.00338 0.1412 C -0.0043 0.16412 -0.00299 0.13032 -0.00404 0.1544 C -0.00417 0.15648 -0.00417 0.15903 -0.0043 0.16111 C -0.00456 0.1662 -0.00482 0.17083 -0.00508 0.17616 C -0.00521 0.18056 -0.00547 0.18588 -0.0056 0.18958 C -0.00586 0.1919 -0.00612 0.1919 -0.00638 0.19352 C -0.00716 0.21528 -0.00651 0.2 -0.00781 0.22199 C -0.00872 0.23935 -0.0082 0.23449 -0.00898 0.23912 C -0.0095 0.25394 -0.00872 0.23657 -0.00976 0.25208 C -0.0099 0.25394 -0.0099 0.25694 -0.01003 0.2588 C -0.01016 0.26157 -0.01042 0.26296 -0.01055 0.26528 C -0.01133 0.28588 -0.01029 0.26204 -0.01146 0.28056 C -0.01159 0.28218 -0.01159 0.28495 -0.01172 0.28704 C -0.01185 0.28935 -0.01198 0.29167 -0.01211 0.29329 C -0.01211 0.29514 -0.01237 0.29606 -0.01237 0.29792 C -0.0125 0.29977 -0.01263 0.30255 -0.01276 0.30417 C -0.01328 0.31134 -0.0138 0.31574 -0.01432 0.32384 C -0.01471 0.33287 -0.01471 0.33241 -0.01549 0.34074 C -0.01562 0.34259 -0.01575 0.34352 -0.01588 0.34491 C -0.01641 0.35116 -0.01615 0.34977 -0.0168 0.3581 C -0.01797 0.37245 -0.01667 0.35486 -0.01758 0.36435 C -0.01979 0.38681 -0.01875 0.38102 -0.01979 0.38611 C -0.02005 0.38935 -0.02031 0.39282 -0.0207 0.39514 C -0.02096 0.39606 -0.02096 0.3963 -0.02109 0.39676 C -0.02135 0.39861 -0.02161 0.39977 -0.02187 0.40139 C -0.02331 0.4125 -0.02161 0.40093 -0.02266 0.4081 C -0.02292 0.41019 -0.02292 0.41319 -0.02292 0.41435 C -0.02331 0.41852 -0.02422 0.42454 -0.02448 0.42755 C -0.02461 0.42894 -0.02487 0.43102 -0.025 0.43218 C -0.025 0.43241 -0.02591 0.43657 -0.02617 0.43843 C -0.02643 0.44144 -0.02682 0.44468 -0.02721 0.44676 C -0.0276 0.45046 -0.02851 0.45069 -0.02878 0.45139 L -0.03021 0.4625 C -0.03034 0.46343 -0.03047 0.46412 -0.0306 0.46458 C -0.03112 0.46667 -0.03112 0.46528 -0.03164 0.46898 C -0.03177 0.47014 -0.0319 0.47222 -0.03203 0.47338 C -0.03216 0.47431 -0.03242 0.47454 -0.03255 0.47546 C -0.03307 0.47824 -0.03359 0.48032 -0.03411 0.48403 C -0.03463 0.48773 -0.03516 0.49259 -0.03568 0.49468 C -0.03594 0.49653 -0.03633 0.49792 -0.03659 0.49931 C -0.03672 0.5 -0.03685 0.50093 -0.03698 0.50162 C -0.03711 0.50255 -0.03724 0.50301 -0.03737 0.5037 C -0.0375 0.50394 -0.03763 0.50532 -0.03776 0.50579 C -0.03802 0.50671 -0.03815 0.50718 -0.03841 0.5081 C -0.03893 0.51065 -0.03854 0.51042 -0.03919 0.5125 C -0.03945 0.51319 -0.03984 0.51412 -0.0401 0.51458 C -0.04075 0.51875 -0.04049 0.51736 -0.04167 0.5213 C -0.04193 0.52199 -0.04219 0.52222 -0.04245 0.52338 C -0.04258 0.52384 -0.04271 0.52477 -0.04284 0.52546 C -0.0431 0.52639 -0.04336 0.52662 -0.04362 0.52755 C -0.04375 0.52824 -0.04388 0.5294 -0.04401 0.52986 C -0.0444 0.53079 -0.04479 0.53102 -0.04505 0.53218 C -0.04713 0.53727 -0.04466 0.53125 -0.04609 0.53611 C -0.04635 0.53727 -0.04753 0.54028 -0.04779 0.54051 C -0.04792 0.54306 -0.04818 0.54514 -0.04831 0.54722 C -0.04857 0.54838 -0.0487 0.54861 -0.04883 0.54931 C -0.04909 0.55046 -0.04935 0.55208 -0.04961 0.55394 C -0.04987 0.55463 -0.05 0.55671 -0.05026 0.5581 C -0.05104 0.56343 -0.05286 0.56389 -0.05325 0.56435 C -0.05417 0.56343 -0.05469 0.56389 -0.05547 0.56019 C -0.0556 0.55949 -0.05573 0.55903 -0.05586 0.5581 C -0.05599 0.55694 -0.05625 0.55394 -0.05625 0.55417 " pathEditMode="relative" rAng="0" ptsTypes="AAAAAAAAAAAAAAAAAAAAAAAAAAAAAAAAAAAAAAAAAAAAAAAAAAAAAAAAAAAAAAAAAAAAAA">
                                          <p:cBhvr>
                                            <p:cTn id="6" dur="2000" fill="hold"/>
                                            <p:tgtEl>
                                              <p:spTgt spid="10"/>
                                            </p:tgtEl>
                                            <p:attrNameLst>
                                              <p:attrName>ppt_x</p:attrName>
                                              <p:attrName>ppt_y</p:attrName>
                                            </p:attrNameLst>
                                          </p:cBhvr>
                                          <p:rCtr x="-2812" y="28218"/>
                                        </p:animMotion>
                                      </p:childTnLst>
                                      <p:subTnLst>
                                        <p:audio>
                                          <p:cMediaNode>
                                            <p:cTn display="0" masterRel="sameClick">
                                              <p:stCondLst>
                                                <p:cond evt="begin" delay="0">
                                                  <p:tn val="5"/>
                                                </p:cond>
                                              </p:stCondLst>
                                              <p:endCondLst>
                                                <p:cond evt="onStopAudio" delay="0">
                                                  <p:tgtEl>
                                                    <p:sldTgt/>
                                                  </p:tgtEl>
                                                </p:cond>
                                              </p:endCondLst>
                                            </p:cTn>
                                            <p:tgtEl>
                                              <p:sndTgt r:embed="rId9" name="chimes.wav"/>
                                            </p:tgtEl>
                                          </p:cMediaNode>
                                        </p:audio>
                                      </p:subTnLst>
                                    </p:cTn>
                                  </p:par>
                                  <p:par>
                                    <p:cTn id="7" presetID="42"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anim calcmode="lin" valueType="num">
                                          <p:cBhvr>
                                            <p:cTn id="10" dur="500" fill="hold"/>
                                            <p:tgtEl>
                                              <p:spTgt spid="9"/>
                                            </p:tgtEl>
                                            <p:attrNameLst>
                                              <p:attrName>ppt_x</p:attrName>
                                            </p:attrNameLst>
                                          </p:cBhvr>
                                          <p:tavLst>
                                            <p:tav tm="0">
                                              <p:val>
                                                <p:strVal val="#ppt_x"/>
                                              </p:val>
                                            </p:tav>
                                            <p:tav tm="100000">
                                              <p:val>
                                                <p:strVal val="#ppt_x"/>
                                              </p:val>
                                            </p:tav>
                                          </p:tavLst>
                                        </p:anim>
                                        <p:anim calcmode="lin" valueType="num">
                                          <p:cBhvr>
                                            <p:cTn id="11"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163"/>
          <p:cNvPicPr>
            <a:picLocks noChangeAspect="1"/>
          </p:cNvPicPr>
          <p:nvPr/>
        </p:nvPicPr>
        <p:blipFill rotWithShape="1">
          <a:blip r:embed="rId5"/>
          <a:srcRect t="13594" b="13594"/>
          <a:stretch/>
        </p:blipFill>
        <p:spPr>
          <a:xfrm>
            <a:off x="0" y="-32988"/>
            <a:ext cx="12250645" cy="6890988"/>
          </a:xfrm>
          <a:prstGeom prst="rect">
            <a:avLst/>
          </a:prstGeom>
        </p:spPr>
      </p:pic>
      <p:pic>
        <p:nvPicPr>
          <p:cNvPr id="117"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8007594" y="2575851"/>
            <a:ext cx="885055" cy="723716"/>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18" name="Dong ho bao het gio (mp3cut.net)">
            <a:hlinkClick r:id="" action="ppaction://media"/>
          </p:cNvPr>
          <p:cNvPicPr>
            <a:picLocks noChangeAspect="1"/>
          </p:cNvPicPr>
          <p:nvPr>
            <a:audioFile r:link="rId1"/>
            <p:extLst>
              <p:ext uri="{DAA4B4D4-6D71-4841-9C94-3DE7FCFB9230}">
                <p14:media xmlns:p14="http://schemas.microsoft.com/office/powerpoint/2010/main" r:embed="rId2">
                  <p14:trim end="977.9375"/>
                </p14:media>
              </p:ext>
            </p:extLst>
          </p:nvPr>
        </p:nvPicPr>
        <p:blipFill>
          <a:blip r:embed="rId7"/>
          <a:stretch>
            <a:fillRect/>
          </a:stretch>
        </p:blipFill>
        <p:spPr>
          <a:xfrm>
            <a:off x="6013183" y="9117312"/>
            <a:ext cx="609600" cy="609600"/>
          </a:xfrm>
          <a:prstGeom prst="rect">
            <a:avLst/>
          </a:prstGeom>
        </p:spPr>
      </p:pic>
      <p:pic>
        <p:nvPicPr>
          <p:cNvPr id="119" name="Tic tac dong ho 5 phut">
            <a:hlinkClick r:id="" action="ppaction://media"/>
          </p:cNvPr>
          <p:cNvPicPr>
            <a:picLocks noChangeAspect="1"/>
          </p:cNvPicPr>
          <p:nvPr>
            <a:audioFile r:link="rId1"/>
            <p:extLst>
              <p:ext uri="{DAA4B4D4-6D71-4841-9C94-3DE7FCFB9230}">
                <p14:media xmlns:p14="http://schemas.microsoft.com/office/powerpoint/2010/main" r:embed="rId3">
                  <p14:trim end="184248.0625"/>
                </p14:media>
              </p:ext>
            </p:extLst>
          </p:nvPr>
        </p:nvPicPr>
        <p:blipFill>
          <a:blip r:embed="rId7"/>
          <a:stretch>
            <a:fillRect/>
          </a:stretch>
        </p:blipFill>
        <p:spPr>
          <a:xfrm>
            <a:off x="5403583" y="9117312"/>
            <a:ext cx="609600" cy="609600"/>
          </a:xfrm>
          <a:prstGeom prst="rect">
            <a:avLst/>
          </a:prstGeom>
        </p:spPr>
      </p:pic>
      <p:pic>
        <p:nvPicPr>
          <p:cNvPr id="120" name="Picture 4" descr="Cartoon Start Stock Illustrations â 23,696 Cartoon Start Stock  Illustrations, Vectors &amp; Clipart - Dreamstime"/>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3329" y="2114024"/>
            <a:ext cx="2989641" cy="1786311"/>
          </a:xfrm>
          <a:prstGeom prst="rect">
            <a:avLst/>
          </a:prstGeom>
          <a:noFill/>
          <a:extLst>
            <a:ext uri="{909E8E84-426E-40DD-AFC4-6F175D3DCCD1}">
              <a14:hiddenFill xmlns:a14="http://schemas.microsoft.com/office/drawing/2010/main">
                <a:solidFill>
                  <a:srgbClr val="FFFFFF"/>
                </a:solidFill>
              </a14:hiddenFill>
            </a:ext>
          </a:extLst>
        </p:spPr>
      </p:pic>
      <p:sp>
        <p:nvSpPr>
          <p:cNvPr id="122" name="Rectangle 121"/>
          <p:cNvSpPr/>
          <p:nvPr/>
        </p:nvSpPr>
        <p:spPr>
          <a:xfrm rot="20929652">
            <a:off x="4175377" y="4217656"/>
            <a:ext cx="1761121" cy="1511409"/>
          </a:xfrm>
          <a:prstGeom prst="rect">
            <a:avLst/>
          </a:prstGeom>
          <a:blipFill dpi="0" rotWithShape="1">
            <a:blip r:embed="rId9"/>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lowchart: Alternate Process 40"/>
          <p:cNvSpPr/>
          <p:nvPr/>
        </p:nvSpPr>
        <p:spPr>
          <a:xfrm>
            <a:off x="4150690" y="428636"/>
            <a:ext cx="2769498" cy="242470"/>
          </a:xfrm>
          <a:prstGeom prst="flowChartAlternateProcess">
            <a:avLst/>
          </a:prstGeom>
          <a:solidFill>
            <a:schemeClr val="accent6"/>
          </a:solidFill>
          <a:ln w="7620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10"/>
          <a:stretch>
            <a:fillRect/>
          </a:stretch>
        </p:blipFill>
        <p:spPr>
          <a:xfrm>
            <a:off x="6836843" y="92113"/>
            <a:ext cx="800621" cy="821690"/>
          </a:xfrm>
          <a:prstGeom prst="rect">
            <a:avLst/>
          </a:prstGeom>
        </p:spPr>
      </p:pic>
      <p:sp>
        <p:nvSpPr>
          <p:cNvPr id="10" name="TextBox 9"/>
          <p:cNvSpPr txBox="1"/>
          <p:nvPr/>
        </p:nvSpPr>
        <p:spPr>
          <a:xfrm>
            <a:off x="6878515" y="210570"/>
            <a:ext cx="7172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2p</a:t>
            </a:r>
          </a:p>
        </p:txBody>
      </p:sp>
      <p:pic>
        <p:nvPicPr>
          <p:cNvPr id="121" name="Picture 120"/>
          <p:cNvPicPr>
            <a:picLocks noChangeAspect="1"/>
          </p:cNvPicPr>
          <p:nvPr/>
        </p:nvPicPr>
        <p:blipFill>
          <a:blip r:embed="rId11"/>
          <a:stretch>
            <a:fillRect/>
          </a:stretch>
        </p:blipFill>
        <p:spPr>
          <a:xfrm rot="19973613">
            <a:off x="3491115" y="460225"/>
            <a:ext cx="4314066" cy="4530911"/>
          </a:xfrm>
          <a:prstGeom prst="rect">
            <a:avLst/>
          </a:prstGeom>
        </p:spPr>
      </p:pic>
    </p:spTree>
    <p:extLst>
      <p:ext uri="{BB962C8B-B14F-4D97-AF65-F5344CB8AC3E}">
        <p14:creationId xmlns:p14="http://schemas.microsoft.com/office/powerpoint/2010/main" val="42662267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0"/>
                                        </p:tgtEl>
                                        <p:attrNameLst>
                                          <p:attrName>r</p:attrName>
                                        </p:attrNameLst>
                                      </p:cBhvr>
                                    </p:animRot>
                                    <p:animRot by="-240000">
                                      <p:cBhvr>
                                        <p:cTn id="7" dur="200" fill="hold">
                                          <p:stCondLst>
                                            <p:cond delay="200"/>
                                          </p:stCondLst>
                                        </p:cTn>
                                        <p:tgtEl>
                                          <p:spTgt spid="120"/>
                                        </p:tgtEl>
                                        <p:attrNameLst>
                                          <p:attrName>r</p:attrName>
                                        </p:attrNameLst>
                                      </p:cBhvr>
                                    </p:animRot>
                                    <p:animRot by="240000">
                                      <p:cBhvr>
                                        <p:cTn id="8" dur="200" fill="hold">
                                          <p:stCondLst>
                                            <p:cond delay="400"/>
                                          </p:stCondLst>
                                        </p:cTn>
                                        <p:tgtEl>
                                          <p:spTgt spid="120"/>
                                        </p:tgtEl>
                                        <p:attrNameLst>
                                          <p:attrName>r</p:attrName>
                                        </p:attrNameLst>
                                      </p:cBhvr>
                                    </p:animRot>
                                    <p:animRot by="-240000">
                                      <p:cBhvr>
                                        <p:cTn id="9" dur="200" fill="hold">
                                          <p:stCondLst>
                                            <p:cond delay="600"/>
                                          </p:stCondLst>
                                        </p:cTn>
                                        <p:tgtEl>
                                          <p:spTgt spid="120"/>
                                        </p:tgtEl>
                                        <p:attrNameLst>
                                          <p:attrName>r</p:attrName>
                                        </p:attrNameLst>
                                      </p:cBhvr>
                                    </p:animRot>
                                    <p:animRot by="120000">
                                      <p:cBhvr>
                                        <p:cTn id="10" dur="200" fill="hold">
                                          <p:stCondLst>
                                            <p:cond delay="800"/>
                                          </p:stCondLst>
                                        </p:cTn>
                                        <p:tgtEl>
                                          <p:spTgt spid="1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9"/>
                                        </p:tgtEl>
                                        <p:attrNameLst>
                                          <p:attrName>r</p:attrName>
                                        </p:attrNameLst>
                                      </p:cBhvr>
                                    </p:animRot>
                                    <p:animRot by="-240000">
                                      <p:cBhvr>
                                        <p:cTn id="13" dur="100" fill="hold">
                                          <p:stCondLst>
                                            <p:cond delay="100"/>
                                          </p:stCondLst>
                                        </p:cTn>
                                        <p:tgtEl>
                                          <p:spTgt spid="9"/>
                                        </p:tgtEl>
                                        <p:attrNameLst>
                                          <p:attrName>r</p:attrName>
                                        </p:attrNameLst>
                                      </p:cBhvr>
                                    </p:animRot>
                                    <p:animRot by="240000">
                                      <p:cBhvr>
                                        <p:cTn id="14" dur="100" fill="hold">
                                          <p:stCondLst>
                                            <p:cond delay="200"/>
                                          </p:stCondLst>
                                        </p:cTn>
                                        <p:tgtEl>
                                          <p:spTgt spid="9"/>
                                        </p:tgtEl>
                                        <p:attrNameLst>
                                          <p:attrName>r</p:attrName>
                                        </p:attrNameLst>
                                      </p:cBhvr>
                                    </p:animRot>
                                    <p:animRot by="-240000">
                                      <p:cBhvr>
                                        <p:cTn id="15" dur="100" fill="hold">
                                          <p:stCondLst>
                                            <p:cond delay="300"/>
                                          </p:stCondLst>
                                        </p:cTn>
                                        <p:tgtEl>
                                          <p:spTgt spid="9"/>
                                        </p:tgtEl>
                                        <p:attrNameLst>
                                          <p:attrName>r</p:attrName>
                                        </p:attrNameLst>
                                      </p:cBhvr>
                                    </p:animRot>
                                    <p:animRot by="120000">
                                      <p:cBhvr>
                                        <p:cTn id="16" dur="100" fill="hold">
                                          <p:stCondLst>
                                            <p:cond delay="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0"/>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withEffect">
                                  <p:stCondLst>
                                    <p:cond delay="0"/>
                                  </p:stCondLst>
                                  <p:childTnLst>
                                    <p:animEffect transition="out" filter="fade">
                                      <p:cBhvr>
                                        <p:cTn id="21" dur="500"/>
                                        <p:tgtEl>
                                          <p:spTgt spid="120"/>
                                        </p:tgtEl>
                                      </p:cBhvr>
                                    </p:animEffect>
                                    <p:set>
                                      <p:cBhvr>
                                        <p:cTn id="22" dur="1" fill="hold">
                                          <p:stCondLst>
                                            <p:cond delay="499"/>
                                          </p:stCondLst>
                                        </p:cTn>
                                        <p:tgtEl>
                                          <p:spTgt spid="120"/>
                                        </p:tgtEl>
                                        <p:attrNameLst>
                                          <p:attrName>style.visibility</p:attrName>
                                        </p:attrNameLst>
                                      </p:cBhvr>
                                      <p:to>
                                        <p:strVal val="hidden"/>
                                      </p:to>
                                    </p:set>
                                  </p:childTnLst>
                                </p:cTn>
                              </p:par>
                              <p:par>
                                <p:cTn id="23" presetID="0" presetClass="path" presetSubtype="0" fill="hold" grpId="0" nodeType="withEffect">
                                  <p:stCondLst>
                                    <p:cond delay="0"/>
                                  </p:stCondLst>
                                  <p:childTnLst>
                                    <p:animMotion origin="layout" path="M 1.25E-6 7.40741E-7 L 1.25E-6 7.40741E-7 C 0.00508 -0.0037 0.0099 -0.00903 0.01537 -0.01065 C 0.01784 -0.01134 0.02018 -0.0118 0.02253 -0.01273 C 0.02383 -0.01319 0.02487 -0.01435 0.02617 -0.01505 C 0.03568 -0.01875 0.03763 -0.01898 0.04636 -0.0213 C 0.05091 -0.02384 0.053 -0.02454 0.05703 -0.03194 C 0.05834 -0.03403 0.05925 -0.0368 0.06068 -0.03819 C 0.06289 -0.04051 0.06576 -0.04005 0.06784 -0.04236 C 0.06901 -0.04398 0.07031 -0.04514 0.07136 -0.04676 C 0.07266 -0.04861 0.07357 -0.05139 0.075 -0.05301 C 0.07604 -0.0544 0.07735 -0.0544 0.07852 -0.05509 C 0.07969 -0.05648 0.08112 -0.05741 0.08203 -0.05949 C 0.08321 -0.0618 0.0836 -0.06505 0.08451 -0.06782 C 0.08516 -0.07014 0.08607 -0.07199 0.08685 -0.0743 C 0.08776 -0.0794 0.08854 -0.08449 0.09037 -0.08912 C 0.09141 -0.09143 0.09258 -0.09398 0.09401 -0.09537 C 0.09545 -0.09676 0.09714 -0.09676 0.0987 -0.09745 C 0.09961 -0.09954 0.10013 -0.10208 0.10117 -0.10393 C 0.10339 -0.10787 0.10534 -0.10856 0.10834 -0.11018 C 0.1099 -0.11227 0.11159 -0.11435 0.11302 -0.11667 C 0.11433 -0.11852 0.11524 -0.1213 0.11667 -0.12292 C 0.11771 -0.12407 0.11901 -0.12407 0.12018 -0.125 C 0.12149 -0.12616 0.12253 -0.12801 0.1237 -0.12917 C 0.12526 -0.13079 0.12696 -0.13218 0.12852 -0.13356 C 0.12891 -0.13565 0.12943 -0.13773 0.12969 -0.13981 C 0.13021 -0.14421 0.13047 -0.15555 0.13203 -0.16111 C 0.13347 -0.16551 0.13685 -0.17384 0.13685 -0.17384 L 0.1392 -0.18634 C 0.13959 -0.18866 0.13972 -0.19097 0.14037 -0.19282 C 0.14375 -0.20162 0.14453 -0.20555 0.1487 -0.2118 C 0.14987 -0.21343 0.15117 -0.21458 0.15235 -0.21597 C 0.16081 -0.23889 0.14753 -0.2044 0.15834 -0.2287 C 0.16003 -0.23287 0.16133 -0.2375 0.16302 -0.24143 C 0.1642 -0.24421 0.1655 -0.24699 0.16667 -0.25 C 0.16745 -0.25208 0.1681 -0.2544 0.16901 -0.25625 C 0.17162 -0.26157 0.17552 -0.26481 0.17735 -0.27106 C 0.17813 -0.27384 0.17878 -0.27685 0.17969 -0.27963 C 0.18112 -0.28403 0.1836 -0.2875 0.18451 -0.29236 C 0.1849 -0.29444 0.18477 -0.29722 0.18568 -0.29861 C 0.19401 -0.31134 0.21172 -0.30648 0.21901 -0.30718 C 0.22018 -0.30787 0.22149 -0.30833 0.22253 -0.30926 C 0.22383 -0.31042 0.22487 -0.31227 0.22617 -0.31343 C 0.22761 -0.31505 0.23229 -0.31944 0.23451 -0.31991 C 0.23646 -0.32037 0.23841 -0.31991 0.2405 -0.31991 " pathEditMode="relative" ptsTypes="AAAAAAAAAAAAAAAAAAAAAAAAAAAAAAAAAAAAAAAAAAAAA">
                                      <p:cBhvr>
                                        <p:cTn id="24" dur="120000" fill="hold"/>
                                        <p:tgtEl>
                                          <p:spTgt spid="122"/>
                                        </p:tgtEl>
                                        <p:attrNameLst>
                                          <p:attrName>ppt_x</p:attrName>
                                          <p:attrName>ppt_y</p:attrName>
                                        </p:attrNameLst>
                                      </p:cBhvr>
                                    </p:animMotion>
                                  </p:childTnLst>
                                </p:cTn>
                              </p:par>
                              <p:par>
                                <p:cTn id="25" presetID="22" presetClass="exit" presetSubtype="8" fill="hold" grpId="0" nodeType="withEffect">
                                  <p:stCondLst>
                                    <p:cond delay="0"/>
                                  </p:stCondLst>
                                  <p:childTnLst>
                                    <p:animEffect transition="out" filter="wipe(left)">
                                      <p:cBhvr>
                                        <p:cTn id="26" dur="120000"/>
                                        <p:tgtEl>
                                          <p:spTgt spid="41"/>
                                        </p:tgtEl>
                                      </p:cBhvr>
                                    </p:animEffect>
                                    <p:set>
                                      <p:cBhvr>
                                        <p:cTn id="27" dur="1" fill="hold">
                                          <p:stCondLst>
                                            <p:cond delay="119999"/>
                                          </p:stCondLst>
                                        </p:cTn>
                                        <p:tgtEl>
                                          <p:spTgt spid="41"/>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120000" fill="hold"/>
                                        <p:tgtEl>
                                          <p:spTgt spid="119"/>
                                        </p:tgtEl>
                                      </p:cBhvr>
                                    </p:cmd>
                                  </p:childTnLst>
                                </p:cTn>
                              </p:par>
                            </p:childTnLst>
                          </p:cTn>
                        </p:par>
                        <p:par>
                          <p:cTn id="30" fill="hold">
                            <p:stCondLst>
                              <p:cond delay="120000"/>
                            </p:stCondLst>
                            <p:childTnLst>
                              <p:par>
                                <p:cTn id="31" presetID="3" presetClass="mediacall" presetSubtype="0" fill="hold" nodeType="afterEffect">
                                  <p:stCondLst>
                                    <p:cond delay="0"/>
                                  </p:stCondLst>
                                  <p:childTnLst>
                                    <p:cmd type="call" cmd="stop">
                                      <p:cBhvr>
                                        <p:cTn id="32" dur="1" fill="hold"/>
                                        <p:tgtEl>
                                          <p:spTgt spid="119"/>
                                        </p:tgtEl>
                                      </p:cBhvr>
                                    </p:cmd>
                                  </p:childTnLst>
                                </p:cTn>
                              </p:par>
                            </p:childTnLst>
                          </p:cTn>
                        </p:par>
                        <p:par>
                          <p:cTn id="33" fill="hold">
                            <p:stCondLst>
                              <p:cond delay="120000"/>
                            </p:stCondLst>
                            <p:childTnLst>
                              <p:par>
                                <p:cTn id="34" presetID="1" presetClass="mediacall" presetSubtype="0" fill="hold" nodeType="afterEffect">
                                  <p:stCondLst>
                                    <p:cond delay="0"/>
                                  </p:stCondLst>
                                  <p:childTnLst>
                                    <p:cmd type="call" cmd="playFrom(0.0)">
                                      <p:cBhvr>
                                        <p:cTn id="35" dur="2000" fill="hold"/>
                                        <p:tgtEl>
                                          <p:spTgt spid="118"/>
                                        </p:tgtEl>
                                      </p:cBhvr>
                                    </p:cmd>
                                  </p:childTnLst>
                                </p:cTn>
                              </p:par>
                              <p:par>
                                <p:cTn id="36" presetID="10" presetClass="exit" presetSubtype="0" fill="hold" nodeType="withEffect">
                                  <p:stCondLst>
                                    <p:cond delay="0"/>
                                  </p:stCondLst>
                                  <p:childTnLst>
                                    <p:animEffect transition="out" filter="fade">
                                      <p:cBhvr>
                                        <p:cTn id="37" dur="500"/>
                                        <p:tgtEl>
                                          <p:spTgt spid="117"/>
                                        </p:tgtEl>
                                      </p:cBhvr>
                                    </p:animEffect>
                                    <p:set>
                                      <p:cBhvr>
                                        <p:cTn id="38" dur="1" fill="hold">
                                          <p:stCondLst>
                                            <p:cond delay="499"/>
                                          </p:stCondLst>
                                        </p:cTn>
                                        <p:tgtEl>
                                          <p:spTgt spid="117"/>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21"/>
                                        </p:tgtEl>
                                        <p:attrNameLst>
                                          <p:attrName>style.visibility</p:attrName>
                                        </p:attrNameLst>
                                      </p:cBhvr>
                                      <p:to>
                                        <p:strVal val="visible"/>
                                      </p:to>
                                    </p:set>
                                    <p:animEffect transition="in" filter="fade">
                                      <p:cBhvr>
                                        <p:cTn id="41" dur="500"/>
                                        <p:tgtEl>
                                          <p:spTgt spid="121"/>
                                        </p:tgtEl>
                                      </p:cBhvr>
                                    </p:animEffect>
                                  </p:childTnLst>
                                </p:cTn>
                              </p:par>
                              <p:par>
                                <p:cTn id="42" presetID="26" presetClass="emph" presetSubtype="0" fill="hold" nodeType="withEffect">
                                  <p:stCondLst>
                                    <p:cond delay="0"/>
                                  </p:stCondLst>
                                  <p:childTnLst>
                                    <p:animEffect transition="out" filter="fade">
                                      <p:cBhvr>
                                        <p:cTn id="43" dur="500" tmFilter="0, 0; .2, .5; .8, .5; 1, 0"/>
                                        <p:tgtEl>
                                          <p:spTgt spid="121"/>
                                        </p:tgtEl>
                                      </p:cBhvr>
                                    </p:animEffect>
                                    <p:animScale>
                                      <p:cBhvr>
                                        <p:cTn id="44" dur="250" autoRev="1" fill="hold"/>
                                        <p:tgtEl>
                                          <p:spTgt spid="121"/>
                                        </p:tgtEl>
                                      </p:cBhvr>
                                      <p:by x="105000" y="105000"/>
                                    </p:animScale>
                                  </p:childTnLst>
                                </p:cTn>
                              </p:par>
                              <p:par>
                                <p:cTn id="45" presetID="10" presetClass="exit" presetSubtype="0" fill="hold" grpId="0" nodeType="with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par>
                                <p:cTn id="48" presetID="26" presetClass="emph" presetSubtype="0" repeatCount="indefinite" fill="hold" nodeType="withEffect">
                                  <p:stCondLst>
                                    <p:cond delay="0"/>
                                  </p:stCondLst>
                                  <p:childTnLst>
                                    <p:animEffect transition="out" filter="fade">
                                      <p:cBhvr>
                                        <p:cTn id="49" dur="1000" tmFilter="0, 0; .2, .5; .8, .5; 1, 0"/>
                                        <p:tgtEl>
                                          <p:spTgt spid="9"/>
                                        </p:tgtEl>
                                      </p:cBhvr>
                                    </p:animEffect>
                                    <p:animScale>
                                      <p:cBhvr>
                                        <p:cTn id="50" dur="500" autoRev="1" fill="hold"/>
                                        <p:tgtEl>
                                          <p:spTgt spid="9"/>
                                        </p:tgtEl>
                                      </p:cBhvr>
                                      <p:by x="105000" y="105000"/>
                                    </p:animScale>
                                  </p:childTnLst>
                                </p:cTn>
                              </p:par>
                            </p:childTnLst>
                          </p:cTn>
                        </p:par>
                      </p:childTnLst>
                    </p:cTn>
                  </p:par>
                </p:childTnLst>
              </p:cTn>
              <p:nextCondLst>
                <p:cond evt="onClick" delay="0">
                  <p:tgtEl>
                    <p:spTgt spid="120"/>
                  </p:tgtEl>
                </p:cond>
              </p:nextCondLst>
            </p:seq>
            <p:audio>
              <p:cMediaNode vol="80000">
                <p:cTn id="51" fill="hold" display="0">
                  <p:stCondLst>
                    <p:cond delay="indefinite"/>
                  </p:stCondLst>
                  <p:endCondLst>
                    <p:cond evt="onStopAudio" delay="0">
                      <p:tgtEl>
                        <p:sldTgt/>
                      </p:tgtEl>
                    </p:cond>
                  </p:endCondLst>
                </p:cTn>
                <p:tgtEl>
                  <p:spTgt spid="118"/>
                </p:tgtEl>
              </p:cMediaNode>
            </p:audio>
            <p:audio>
              <p:cMediaNode vol="80000">
                <p:cTn id="52" fill="hold" display="0">
                  <p:stCondLst>
                    <p:cond delay="indefinite"/>
                  </p:stCondLst>
                  <p:endCondLst>
                    <p:cond evt="onStopAudio" delay="0">
                      <p:tgtEl>
                        <p:sldTgt/>
                      </p:tgtEl>
                    </p:cond>
                  </p:endCondLst>
                </p:cTn>
                <p:tgtEl>
                  <p:spTgt spid="119"/>
                </p:tgtEl>
              </p:cMediaNode>
            </p:audio>
          </p:childTnLst>
        </p:cTn>
      </p:par>
    </p:tnLst>
    <p:bldLst>
      <p:bldP spid="122" grpId="0" animBg="1"/>
      <p:bldP spid="41" grpId="0" animBg="1"/>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301E190-A0D6-DD6C-9DD9-B230E6E3FC29}"/>
              </a:ext>
            </a:extLst>
          </p:cNvPr>
          <p:cNvPicPr>
            <a:picLocks noChangeAspect="1"/>
          </p:cNvPicPr>
          <p:nvPr/>
        </p:nvPicPr>
        <p:blipFill>
          <a:blip r:embed="rId3"/>
          <a:stretch>
            <a:fillRect/>
          </a:stretch>
        </p:blipFill>
        <p:spPr>
          <a:xfrm>
            <a:off x="1749175" y="1725020"/>
            <a:ext cx="8693649" cy="3407959"/>
          </a:xfrm>
          <a:prstGeom prst="rect">
            <a:avLst/>
          </a:prstGeom>
        </p:spPr>
      </p:pic>
    </p:spTree>
    <p:extLst>
      <p:ext uri="{BB962C8B-B14F-4D97-AF65-F5344CB8AC3E}">
        <p14:creationId xmlns:p14="http://schemas.microsoft.com/office/powerpoint/2010/main" val="953026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Hình ảnh">
            <a:extLst>
              <a:ext uri="{FF2B5EF4-FFF2-40B4-BE49-F238E27FC236}">
                <a16:creationId xmlns:a16="http://schemas.microsoft.com/office/drawing/2014/main" id="{64BD125E-DF92-4A72-A383-3A7591BC0DF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5264"/>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a:extLst>
              <a:ext uri="{FF2B5EF4-FFF2-40B4-BE49-F238E27FC236}">
                <a16:creationId xmlns:a16="http://schemas.microsoft.com/office/drawing/2014/main" id="{15D1695B-4237-4550-AA3D-DE80EEC0A7DC}"/>
              </a:ext>
            </a:extLst>
          </p:cNvPr>
          <p:cNvPicPr>
            <a:picLocks noChangeAspect="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b="18749"/>
          <a:stretch/>
        </p:blipFill>
        <p:spPr>
          <a:xfrm>
            <a:off x="0" y="-1829120"/>
            <a:ext cx="12192000" cy="8725220"/>
          </a:xfrm>
          <a:prstGeom prst="rect">
            <a:avLst/>
          </a:prstGeom>
        </p:spPr>
      </p:pic>
      <p:pic>
        <p:nvPicPr>
          <p:cNvPr id="10" name="Picture 9">
            <a:extLst>
              <a:ext uri="{FF2B5EF4-FFF2-40B4-BE49-F238E27FC236}">
                <a16:creationId xmlns:a16="http://schemas.microsoft.com/office/drawing/2014/main" id="{83D148F2-2BF5-48B7-B909-FA66ACFE312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2800">
                        <a14:foregroundMark x1="88400" y1="60463" x2="92800" y2="60741"/>
                        <a14:foregroundMark x1="70000" y1="83611" x2="70000" y2="87315"/>
                        <a14:foregroundMark x1="65600" y1="66481" x2="66300" y2="75185"/>
                        <a14:foregroundMark x1="66300" y1="58148" x2="66300" y2="75463"/>
                        <a14:foregroundMark x1="66300" y1="75463" x2="66300" y2="75463"/>
                        <a14:foregroundMark x1="60600" y1="70556" x2="60600" y2="70556"/>
                        <a14:foregroundMark x1="61900" y1="71389" x2="63100" y2="78333"/>
                        <a14:foregroundMark x1="59100" y1="68796" x2="61600" y2="72870"/>
                        <a14:backgroundMark x1="22200" y1="36389" x2="31900" y2="74630"/>
                        <a14:backgroundMark x1="18800" y1="35833" x2="30000" y2="79537"/>
                        <a14:backgroundMark x1="29100" y1="31204" x2="33800" y2="63056"/>
                        <a14:backgroundMark x1="23400" y1="52870" x2="29700" y2="68519"/>
                        <a14:backgroundMark x1="39700" y1="56667" x2="43800" y2="61019"/>
                      </a14:backgroundRemoval>
                    </a14:imgEffect>
                  </a14:imgLayer>
                </a14:imgProps>
              </a:ext>
              <a:ext uri="{28A0092B-C50C-407E-A947-70E740481C1C}">
                <a14:useLocalDpi xmlns:a14="http://schemas.microsoft.com/office/drawing/2010/main" val="0"/>
              </a:ext>
            </a:extLst>
          </a:blip>
          <a:srcRect l="41525" t="16968" r="4642" b="8860"/>
          <a:stretch/>
        </p:blipFill>
        <p:spPr>
          <a:xfrm>
            <a:off x="-431317" y="1434613"/>
            <a:ext cx="3705686" cy="5514268"/>
          </a:xfrm>
          <a:prstGeom prst="rect">
            <a:avLst/>
          </a:prstGeom>
        </p:spPr>
      </p:pic>
      <p:pic>
        <p:nvPicPr>
          <p:cNvPr id="2" name="Con Cào Cào">
            <a:hlinkClick r:id="" action="ppaction://media"/>
            <a:extLst>
              <a:ext uri="{FF2B5EF4-FFF2-40B4-BE49-F238E27FC236}">
                <a16:creationId xmlns:a16="http://schemas.microsoft.com/office/drawing/2014/main" id="{466FF6B1-3C9D-5817-5B33-4DC8EEFD8C76}"/>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615379" y="1838016"/>
            <a:ext cx="7731433" cy="4348931"/>
          </a:xfrm>
          <a:prstGeom prst="rect">
            <a:avLst/>
          </a:prstGeom>
        </p:spPr>
      </p:pic>
    </p:spTree>
    <p:extLst>
      <p:ext uri="{BB962C8B-B14F-4D97-AF65-F5344CB8AC3E}">
        <p14:creationId xmlns:p14="http://schemas.microsoft.com/office/powerpoint/2010/main" val="1270525596"/>
      </p:ext>
    </p:extLst>
  </p:cSld>
  <p:clrMapOvr>
    <a:masterClrMapping/>
  </p:clrMapOvr>
  <mc:AlternateContent xmlns:mc="http://schemas.openxmlformats.org/markup-compatibility/2006" xmlns:p14="http://schemas.microsoft.com/office/powerpoint/2010/main">
    <mc:Choice Requires="p14">
      <p:transition spd="med" p14:dur="700">
        <p:fade/>
        <p:sndAc>
          <p:stSnd>
            <p:snd r:embed="rId4" name="uỷn.wav"/>
          </p:stSnd>
        </p:sndAc>
      </p:transition>
    </mc:Choice>
    <mc:Fallback xmlns="">
      <p:transition spd="med">
        <p:fade/>
        <p:sndAc>
          <p:stSnd>
            <p:snd r:embed="rId11" name="uỷ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1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p:cNvPicPr>
            <a:picLocks noChangeAspect="1" noChangeArrowheads="1"/>
          </p:cNvPicPr>
          <p:nvPr/>
        </p:nvPicPr>
        <p:blipFill rotWithShape="1">
          <a:blip r:embed="rId3">
            <a:extLst>
              <a:ext uri="{28A0092B-C50C-407E-A947-70E740481C1C}">
                <a14:useLocalDpi xmlns:a14="http://schemas.microsoft.com/office/drawing/2010/main" val="0"/>
              </a:ext>
            </a:extLst>
          </a:blip>
          <a:srcRect b="5264"/>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580137" y="-577200"/>
            <a:ext cx="1914676" cy="2427267"/>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5651957" y="388353"/>
            <a:ext cx="2969414" cy="2351415"/>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4344611" y="8968"/>
            <a:ext cx="1775067" cy="1790110"/>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1216318" y="1096908"/>
            <a:ext cx="2274934" cy="2184540"/>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1845532" y="3660560"/>
            <a:ext cx="2565178" cy="2821697"/>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5328262" y="4060425"/>
            <a:ext cx="2533369" cy="2518290"/>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840725" y="853213"/>
            <a:ext cx="8108244" cy="5324817"/>
          </a:xfrm>
          <a:prstGeom prst="rect">
            <a:avLst/>
          </a:prstGeom>
        </p:spPr>
      </p:pic>
      <p:pic>
        <p:nvPicPr>
          <p:cNvPr id="18" name="Picture 17">
            <a:extLst>
              <a:ext uri="{FF2B5EF4-FFF2-40B4-BE49-F238E27FC236}">
                <a16:creationId xmlns:a16="http://schemas.microsoft.com/office/drawing/2014/main" id="{1BD75B43-B773-485C-A6FA-FB649179B581}"/>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a:xfrm>
            <a:off x="8621371" y="2174620"/>
            <a:ext cx="3273317" cy="4307637"/>
          </a:xfrm>
          <a:prstGeom prst="rect">
            <a:avLst/>
          </a:prstGeom>
        </p:spPr>
      </p:pic>
      <p:pic>
        <p:nvPicPr>
          <p:cNvPr id="4" name="Picture 3">
            <a:extLst>
              <a:ext uri="{FF2B5EF4-FFF2-40B4-BE49-F238E27FC236}">
                <a16:creationId xmlns:a16="http://schemas.microsoft.com/office/drawing/2014/main" id="{E43EE7D5-A2D9-B05B-81E2-8AC983BD2C4B}"/>
              </a:ext>
            </a:extLst>
          </p:cNvPr>
          <p:cNvPicPr>
            <a:picLocks noChangeAspect="1"/>
          </p:cNvPicPr>
          <p:nvPr/>
        </p:nvPicPr>
        <p:blipFill>
          <a:blip r:embed="rId12"/>
          <a:stretch>
            <a:fillRect/>
          </a:stretch>
        </p:blipFill>
        <p:spPr>
          <a:xfrm>
            <a:off x="1733144" y="2486879"/>
            <a:ext cx="6523285" cy="2139881"/>
          </a:xfrm>
          <a:prstGeom prst="rect">
            <a:avLst/>
          </a:prstGeom>
        </p:spPr>
      </p:pic>
    </p:spTree>
    <p:extLst>
      <p:ext uri="{BB962C8B-B14F-4D97-AF65-F5344CB8AC3E}">
        <p14:creationId xmlns:p14="http://schemas.microsoft.com/office/powerpoint/2010/main" val="4063013220"/>
      </p:ext>
    </p:extLst>
  </p:cSld>
  <p:clrMapOvr>
    <a:masterClrMapping/>
  </p:clrMapOvr>
  <p:transition>
    <p:fade/>
    <p:sndAc>
      <p:stSnd>
        <p:snd r:embed="rId2" name="camera.wav"/>
      </p:stSnd>
    </p:sndAc>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8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8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8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8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68000">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8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68000">
                                          <p:cBhvr additive="base">
                                            <p:cTn id="15" dur="1000" fill="hold"/>
                                            <p:tgtEl>
                                              <p:spTgt spid="12"/>
                                            </p:tgtEl>
                                            <p:attrNameLst>
                                              <p:attrName>ppt_x</p:attrName>
                                            </p:attrNameLst>
                                          </p:cBhvr>
                                          <p:tavLst>
                                            <p:tav tm="0">
                                              <p:val>
                                                <p:strVal val="#ppt_x"/>
                                              </p:val>
                                            </p:tav>
                                            <p:tav tm="100000">
                                              <p:val>
                                                <p:strVal val="#ppt_x"/>
                                              </p:val>
                                            </p:tav>
                                          </p:tavLst>
                                        </p:anim>
                                        <p:anim calcmode="lin" valueType="num" p14:bounceEnd="68000">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8000">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14:bounceEnd="68000">
                                          <p:cBhvr additive="base">
                                            <p:cTn id="19" dur="1000" fill="hold"/>
                                            <p:tgtEl>
                                              <p:spTgt spid="14"/>
                                            </p:tgtEl>
                                            <p:attrNameLst>
                                              <p:attrName>ppt_x</p:attrName>
                                            </p:attrNameLst>
                                          </p:cBhvr>
                                          <p:tavLst>
                                            <p:tav tm="0">
                                              <p:val>
                                                <p:strVal val="#ppt_x"/>
                                              </p:val>
                                            </p:tav>
                                            <p:tav tm="100000">
                                              <p:val>
                                                <p:strVal val="#ppt_x"/>
                                              </p:val>
                                            </p:tav>
                                          </p:tavLst>
                                        </p:anim>
                                        <p:anim calcmode="lin" valueType="num" p14:bounceEnd="68000">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68000">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14:bounceEnd="68000">
                                          <p:cBhvr additive="base">
                                            <p:cTn id="23" dur="1000" fill="hold"/>
                                            <p:tgtEl>
                                              <p:spTgt spid="15"/>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68000">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14:bounceEnd="68000">
                                          <p:cBhvr additive="base">
                                            <p:cTn id="27" dur="1000" fill="hold"/>
                                            <p:tgtEl>
                                              <p:spTgt spid="17"/>
                                            </p:tgtEl>
                                            <p:attrNameLst>
                                              <p:attrName>ppt_x</p:attrName>
                                            </p:attrNameLst>
                                          </p:cBhvr>
                                          <p:tavLst>
                                            <p:tav tm="0">
                                              <p:val>
                                                <p:strVal val="#ppt_x"/>
                                              </p:val>
                                            </p:tav>
                                            <p:tav tm="100000">
                                              <p:val>
                                                <p:strVal val="#ppt_x"/>
                                              </p:val>
                                            </p:tav>
                                          </p:tavLst>
                                        </p:anim>
                                        <p:anim calcmode="lin" valueType="num" p14:bounceEnd="68000">
                                          <p:cBhvr additive="base">
                                            <p:cTn id="28" dur="10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68000">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14:bounceEnd="68000">
                                          <p:cBhvr additive="base">
                                            <p:cTn id="31" dur="1000" fill="hold"/>
                                            <p:tgtEl>
                                              <p:spTgt spid="16"/>
                                            </p:tgtEl>
                                            <p:attrNameLst>
                                              <p:attrName>ppt_x</p:attrName>
                                            </p:attrNameLst>
                                          </p:cBhvr>
                                          <p:tavLst>
                                            <p:tav tm="0">
                                              <p:val>
                                                <p:strVal val="#ppt_x"/>
                                              </p:val>
                                            </p:tav>
                                            <p:tav tm="100000">
                                              <p:val>
                                                <p:strVal val="#ppt_x"/>
                                              </p:val>
                                            </p:tav>
                                          </p:tavLst>
                                        </p:anim>
                                        <p:anim calcmode="lin" valueType="num" p14:bounceEnd="68000">
                                          <p:cBhvr additive="base">
                                            <p:cTn id="32" dur="10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8" fill="hold" nodeType="withEffect" p14:presetBounceEnd="70000">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14:bounceEnd="70000">
                                          <p:cBhvr additive="base">
                                            <p:cTn id="35" dur="1000" fill="hold"/>
                                            <p:tgtEl>
                                              <p:spTgt spid="18"/>
                                            </p:tgtEl>
                                            <p:attrNameLst>
                                              <p:attrName>ppt_x</p:attrName>
                                            </p:attrNameLst>
                                          </p:cBhvr>
                                          <p:tavLst>
                                            <p:tav tm="0">
                                              <p:val>
                                                <p:strVal val="0-#ppt_w/2"/>
                                              </p:val>
                                            </p:tav>
                                            <p:tav tm="100000">
                                              <p:val>
                                                <p:strVal val="#ppt_x"/>
                                              </p:val>
                                            </p:tav>
                                          </p:tavLst>
                                        </p:anim>
                                        <p:anim calcmode="lin" valueType="num" p14:bounceEnd="70000">
                                          <p:cBhvr additive="base">
                                            <p:cTn id="36" dur="1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down)">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ppt_x"/>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ppt_x"/>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ppt_x"/>
                                              </p:val>
                                            </p:tav>
                                            <p:tav tm="100000">
                                              <p:val>
                                                <p:strVal val="#ppt_x"/>
                                              </p:val>
                                            </p:tav>
                                          </p:tavLst>
                                        </p:anim>
                                        <p:anim calcmode="lin" valueType="num">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1000" fill="hold"/>
                                            <p:tgtEl>
                                              <p:spTgt spid="17"/>
                                            </p:tgtEl>
                                            <p:attrNameLst>
                                              <p:attrName>ppt_x</p:attrName>
                                            </p:attrNameLst>
                                          </p:cBhvr>
                                          <p:tavLst>
                                            <p:tav tm="0">
                                              <p:val>
                                                <p:strVal val="#ppt_x"/>
                                              </p:val>
                                            </p:tav>
                                            <p:tav tm="100000">
                                              <p:val>
                                                <p:strVal val="#ppt_x"/>
                                              </p:val>
                                            </p:tav>
                                          </p:tavLst>
                                        </p:anim>
                                        <p:anim calcmode="lin" valueType="num">
                                          <p:cBhvr additive="base">
                                            <p:cTn id="28" dur="10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1000" fill="hold"/>
                                            <p:tgtEl>
                                              <p:spTgt spid="16"/>
                                            </p:tgtEl>
                                            <p:attrNameLst>
                                              <p:attrName>ppt_x</p:attrName>
                                            </p:attrNameLst>
                                          </p:cBhvr>
                                          <p:tavLst>
                                            <p:tav tm="0">
                                              <p:val>
                                                <p:strVal val="#ppt_x"/>
                                              </p:val>
                                            </p:tav>
                                            <p:tav tm="100000">
                                              <p:val>
                                                <p:strVal val="#ppt_x"/>
                                              </p:val>
                                            </p:tav>
                                          </p:tavLst>
                                        </p:anim>
                                        <p:anim calcmode="lin" valueType="num">
                                          <p:cBhvr additive="base">
                                            <p:cTn id="32" dur="10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1000" fill="hold"/>
                                            <p:tgtEl>
                                              <p:spTgt spid="18"/>
                                            </p:tgtEl>
                                            <p:attrNameLst>
                                              <p:attrName>ppt_x</p:attrName>
                                            </p:attrNameLst>
                                          </p:cBhvr>
                                          <p:tavLst>
                                            <p:tav tm="0">
                                              <p:val>
                                                <p:strVal val="0-#ppt_w/2"/>
                                              </p:val>
                                            </p:tav>
                                            <p:tav tm="100000">
                                              <p:val>
                                                <p:strVal val="#ppt_x"/>
                                              </p:val>
                                            </p:tav>
                                          </p:tavLst>
                                        </p:anim>
                                        <p:anim calcmode="lin" valueType="num">
                                          <p:cBhvr additive="base">
                                            <p:cTn id="36" dur="1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down)">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18446775-8786-47D0-A975-48598E9B3074}"/>
              </a:ext>
            </a:extLst>
          </p:cNvPr>
          <p:cNvPicPr>
            <a:picLocks noChangeAspect="1"/>
          </p:cNvPicPr>
          <p:nvPr/>
        </p:nvPicPr>
        <p:blipFill rotWithShape="1">
          <a:blip r:embed="rId3"/>
          <a:srcRect b="18919"/>
          <a:stretch>
            <a:fillRect/>
          </a:stretch>
        </p:blipFill>
        <p:spPr>
          <a:xfrm>
            <a:off x="0" y="0"/>
            <a:ext cx="12192000" cy="6858000"/>
          </a:xfrm>
          <a:prstGeom prst="rect">
            <a:avLst/>
          </a:prstGeom>
        </p:spPr>
      </p:pic>
      <p:grpSp>
        <p:nvGrpSpPr>
          <p:cNvPr id="42" name="Group 41">
            <a:extLst>
              <a:ext uri="{FF2B5EF4-FFF2-40B4-BE49-F238E27FC236}">
                <a16:creationId xmlns:a16="http://schemas.microsoft.com/office/drawing/2014/main" id="{DD03E886-FEB3-4123-99F8-DE2F28FD46F7}"/>
              </a:ext>
            </a:extLst>
          </p:cNvPr>
          <p:cNvGrpSpPr/>
          <p:nvPr/>
        </p:nvGrpSpPr>
        <p:grpSpPr>
          <a:xfrm>
            <a:off x="-22578" y="-683711"/>
            <a:ext cx="12214578" cy="1585964"/>
            <a:chOff x="-22578" y="-490942"/>
            <a:chExt cx="12237156" cy="1585964"/>
          </a:xfrm>
        </p:grpSpPr>
        <p:pic>
          <p:nvPicPr>
            <p:cNvPr id="43" name="Picture 42">
              <a:extLst>
                <a:ext uri="{FF2B5EF4-FFF2-40B4-BE49-F238E27FC236}">
                  <a16:creationId xmlns:a16="http://schemas.microsoft.com/office/drawing/2014/main" id="{6FC0650A-51BE-4631-AB56-982D95EE93FE}"/>
                </a:ext>
              </a:extLst>
            </p:cNvPr>
            <p:cNvPicPr>
              <a:picLocks noChangeAspect="1"/>
            </p:cNvPicPr>
            <p:nvPr/>
          </p:nvPicPr>
          <p:blipFill>
            <a:blip r:embed="rId4"/>
            <a:stretch>
              <a:fillRect/>
            </a:stretch>
          </p:blipFill>
          <p:spPr>
            <a:xfrm>
              <a:off x="-22578" y="-490942"/>
              <a:ext cx="8861778" cy="1585964"/>
            </a:xfrm>
            <a:prstGeom prst="rect">
              <a:avLst/>
            </a:prstGeom>
          </p:spPr>
        </p:pic>
        <p:pic>
          <p:nvPicPr>
            <p:cNvPr id="44" name="Picture 43">
              <a:extLst>
                <a:ext uri="{FF2B5EF4-FFF2-40B4-BE49-F238E27FC236}">
                  <a16:creationId xmlns:a16="http://schemas.microsoft.com/office/drawing/2014/main" id="{8C591427-6C90-4460-9D84-ECE6DA89EAE1}"/>
                </a:ext>
              </a:extLst>
            </p:cNvPr>
            <p:cNvPicPr>
              <a:picLocks noChangeAspect="1"/>
            </p:cNvPicPr>
            <p:nvPr/>
          </p:nvPicPr>
          <p:blipFill rotWithShape="1">
            <a:blip r:embed="rId4"/>
            <a:srcRect l="7484" r="53911"/>
            <a:stretch>
              <a:fillRect/>
            </a:stretch>
          </p:blipFill>
          <p:spPr>
            <a:xfrm>
              <a:off x="8793480" y="-490942"/>
              <a:ext cx="3421098" cy="1585964"/>
            </a:xfrm>
            <a:prstGeom prst="rect">
              <a:avLst/>
            </a:prstGeom>
          </p:spPr>
        </p:pic>
      </p:grpSp>
      <p:sp>
        <p:nvSpPr>
          <p:cNvPr id="22" name="矩形: 圆角 7">
            <a:extLst>
              <a:ext uri="{FF2B5EF4-FFF2-40B4-BE49-F238E27FC236}">
                <a16:creationId xmlns:a16="http://schemas.microsoft.com/office/drawing/2014/main" id="{84A93AF5-1E2D-4B59-B4A7-57F89BA269D0}"/>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13" name="Picture 12" descr="Graphical user interface&#10;&#10;Description automatically generated">
            <a:extLst>
              <a:ext uri="{FF2B5EF4-FFF2-40B4-BE49-F238E27FC236}">
                <a16:creationId xmlns:a16="http://schemas.microsoft.com/office/drawing/2014/main" id="{60C2B8E2-013D-4E64-BCC1-F585E48B8F7B}"/>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1514942" y="560004"/>
            <a:ext cx="8848257" cy="7227354"/>
          </a:xfrm>
          <a:prstGeom prst="rect">
            <a:avLst/>
          </a:prstGeom>
        </p:spPr>
      </p:pic>
      <p:sp>
        <p:nvSpPr>
          <p:cNvPr id="32" name="TextBox 31">
            <a:extLst>
              <a:ext uri="{FF2B5EF4-FFF2-40B4-BE49-F238E27FC236}">
                <a16:creationId xmlns:a16="http://schemas.microsoft.com/office/drawing/2014/main" id="{46ECB1B0-3371-4AAC-9844-2ED14B3A0FAF}"/>
              </a:ext>
            </a:extLst>
          </p:cNvPr>
          <p:cNvSpPr txBox="1"/>
          <p:nvPr/>
        </p:nvSpPr>
        <p:spPr>
          <a:xfrm>
            <a:off x="609600" y="7256025"/>
            <a:ext cx="56381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00"/>
                </a:solidFill>
                <a:effectLst/>
                <a:uLnTx/>
                <a:uFillTx/>
                <a:latin typeface="SVN-Cookies" panose="02040603050506020204" pitchFamily="18" charset="0"/>
                <a:ea typeface="+mn-ea"/>
                <a:cs typeface="+mn-cs"/>
              </a:rPr>
              <a:t>Quan sát tranh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00"/>
                </a:solidFill>
                <a:effectLst/>
                <a:uLnTx/>
                <a:uFillTx/>
                <a:latin typeface="SVN-Cookies" panose="02040603050506020204" pitchFamily="18" charset="0"/>
                <a:ea typeface="+mn-ea"/>
                <a:cs typeface="+mn-cs"/>
              </a:rPr>
              <a:t>và thảo luận nhóm 4</a:t>
            </a:r>
            <a:endParaRPr kumimoji="0" lang="en-US" sz="2800" b="0" i="0" u="none" strike="noStrike" kern="1200" cap="none" spc="0" normalizeH="0" baseline="0" noProof="0" dirty="0">
              <a:ln>
                <a:noFill/>
              </a:ln>
              <a:solidFill>
                <a:srgbClr val="FFFF00"/>
              </a:solidFill>
              <a:effectLst/>
              <a:uLnTx/>
              <a:uFillTx/>
              <a:latin typeface="SVN-Cookies" panose="02040603050506020204" pitchFamily="18" charset="0"/>
              <a:ea typeface="+mn-ea"/>
              <a:cs typeface="+mn-cs"/>
            </a:endParaRPr>
          </a:p>
        </p:txBody>
      </p:sp>
      <p:grpSp>
        <p:nvGrpSpPr>
          <p:cNvPr id="33" name="Group 32">
            <a:extLst>
              <a:ext uri="{FF2B5EF4-FFF2-40B4-BE49-F238E27FC236}">
                <a16:creationId xmlns:a16="http://schemas.microsoft.com/office/drawing/2014/main" id="{5624D579-CA66-483C-8741-73F7814FD409}"/>
              </a:ext>
            </a:extLst>
          </p:cNvPr>
          <p:cNvGrpSpPr/>
          <p:nvPr/>
        </p:nvGrpSpPr>
        <p:grpSpPr>
          <a:xfrm>
            <a:off x="4992943" y="8356600"/>
            <a:ext cx="1066800" cy="457200"/>
            <a:chOff x="6162612" y="430418"/>
            <a:chExt cx="2513588" cy="831104"/>
          </a:xfrm>
        </p:grpSpPr>
        <p:sp>
          <p:nvSpPr>
            <p:cNvPr id="34" name="Rectangle: Rounded Corners 33">
              <a:extLst>
                <a:ext uri="{FF2B5EF4-FFF2-40B4-BE49-F238E27FC236}">
                  <a16:creationId xmlns:a16="http://schemas.microsoft.com/office/drawing/2014/main" id="{7B83023E-E8D3-4A2F-AB9B-20EBE0C592FB}"/>
                </a:ext>
              </a:extLst>
            </p:cNvPr>
            <p:cNvSpPr/>
            <p:nvPr/>
          </p:nvSpPr>
          <p:spPr>
            <a:xfrm>
              <a:off x="6162612" y="430418"/>
              <a:ext cx="2513588" cy="830997"/>
            </a:xfrm>
            <a:prstGeom prst="roundRect">
              <a:avLst/>
            </a:prstGeom>
            <a:solidFill>
              <a:srgbClr val="AFFFFF"/>
            </a:solidFill>
            <a:ln w="28575">
              <a:solidFill>
                <a:srgbClr val="5F8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85F59E99-6E29-4911-8B39-1FDCB02EB4E5}"/>
                </a:ext>
              </a:extLst>
            </p:cNvPr>
            <p:cNvSpPr txBox="1"/>
            <p:nvPr/>
          </p:nvSpPr>
          <p:spPr>
            <a:xfrm>
              <a:off x="6184755" y="430525"/>
              <a:ext cx="246930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DF0155"/>
                  </a:solidFill>
                  <a:effectLst/>
                  <a:uLnTx/>
                  <a:uFillTx/>
                  <a:latin typeface="Calibri" panose="020F0502020204030204" pitchFamily="34" charset="0"/>
                  <a:ea typeface="+mn-ea"/>
                  <a:cs typeface="Calibri" panose="020F0502020204030204" pitchFamily="34" charset="0"/>
                </a:rPr>
                <a:t>H</a:t>
              </a:r>
              <a:endParaRPr kumimoji="0" lang="en-US" sz="4800" b="1" i="0" u="none" strike="noStrike" kern="1200" cap="none" spc="0" normalizeH="0" baseline="0" noProof="0" dirty="0">
                <a:ln>
                  <a:noFill/>
                </a:ln>
                <a:solidFill>
                  <a:srgbClr val="DF0155"/>
                </a:solidFill>
                <a:effectLst/>
                <a:uLnTx/>
                <a:uFillTx/>
                <a:latin typeface="Calibri" panose="020F0502020204030204" pitchFamily="34" charset="0"/>
                <a:ea typeface="+mn-ea"/>
                <a:cs typeface="Calibri" panose="020F0502020204030204" pitchFamily="34" charset="0"/>
              </a:endParaRPr>
            </a:p>
          </p:txBody>
        </p:sp>
      </p:grpSp>
      <p:sp>
        <p:nvSpPr>
          <p:cNvPr id="6" name="TextBox 5">
            <a:extLst>
              <a:ext uri="{FF2B5EF4-FFF2-40B4-BE49-F238E27FC236}">
                <a16:creationId xmlns:a16="http://schemas.microsoft.com/office/drawing/2014/main" id="{C686D26F-EE0E-AC8D-3B5C-8173F9358480}"/>
              </a:ext>
            </a:extLst>
          </p:cNvPr>
          <p:cNvSpPr txBox="1"/>
          <p:nvPr/>
        </p:nvSpPr>
        <p:spPr>
          <a:xfrm>
            <a:off x="4619625" y="1828800"/>
            <a:ext cx="4800600" cy="1754326"/>
          </a:xfrm>
          <a:prstGeom prst="rect">
            <a:avLst/>
          </a:prstGeom>
          <a:noFill/>
        </p:spPr>
        <p:txBody>
          <a:bodyPr wrap="square" rtlCol="0">
            <a:spAutoFit/>
          </a:bodyPr>
          <a:lstStyle/>
          <a:p>
            <a:pPr algn="ctr"/>
            <a:r>
              <a:rPr lang="nl-NL" sz="5400" b="1" dirty="0">
                <a:solidFill>
                  <a:schemeClr val="bg1"/>
                </a:solidFill>
                <a:effectLst/>
                <a:ea typeface="Times New Roman" panose="02020603050405020304" pitchFamily="18" charset="0"/>
              </a:rPr>
              <a:t>Hoạt động 2: Xử lí tình huống </a:t>
            </a:r>
            <a:endParaRPr lang="en-US" sz="5400" dirty="0">
              <a:solidFill>
                <a:schemeClr val="bg1"/>
              </a:solidFill>
              <a:effectLst/>
              <a:ea typeface="Calibri" panose="020F0502020204030204" pitchFamily="34" charset="0"/>
            </a:endParaRPr>
          </a:p>
        </p:txBody>
      </p:sp>
    </p:spTree>
    <p:extLst>
      <p:ext uri="{BB962C8B-B14F-4D97-AF65-F5344CB8AC3E}">
        <p14:creationId xmlns:p14="http://schemas.microsoft.com/office/powerpoint/2010/main" val="2212650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srcRect b="18919"/>
          <a:stretch>
            <a:fillRect/>
          </a:stretch>
        </p:blipFill>
        <p:spPr>
          <a:xfrm>
            <a:off x="0" y="0"/>
            <a:ext cx="12192000" cy="6858000"/>
          </a:xfrm>
          <a:prstGeom prst="rect">
            <a:avLst/>
          </a:prstGeom>
        </p:spPr>
      </p:pic>
      <p:grpSp>
        <p:nvGrpSpPr>
          <p:cNvPr id="15" name="Group 14"/>
          <p:cNvGrpSpPr/>
          <p:nvPr/>
        </p:nvGrpSpPr>
        <p:grpSpPr>
          <a:xfrm>
            <a:off x="-22578" y="-683711"/>
            <a:ext cx="12214578" cy="1585964"/>
            <a:chOff x="-22578" y="-490942"/>
            <a:chExt cx="12237156" cy="1585964"/>
          </a:xfrm>
        </p:grpSpPr>
        <p:pic>
          <p:nvPicPr>
            <p:cNvPr id="13" name="Picture 12"/>
            <p:cNvPicPr>
              <a:picLocks noChangeAspect="1"/>
            </p:cNvPicPr>
            <p:nvPr/>
          </p:nvPicPr>
          <p:blipFill>
            <a:blip r:embed="rId4"/>
            <a:stretch>
              <a:fillRect/>
            </a:stretch>
          </p:blipFill>
          <p:spPr>
            <a:xfrm>
              <a:off x="-22578" y="-490942"/>
              <a:ext cx="8861778" cy="1585964"/>
            </a:xfrm>
            <a:prstGeom prst="rect">
              <a:avLst/>
            </a:prstGeom>
          </p:spPr>
        </p:pic>
        <p:pic>
          <p:nvPicPr>
            <p:cNvPr id="14" name="Picture 13"/>
            <p:cNvPicPr>
              <a:picLocks noChangeAspect="1"/>
            </p:cNvPicPr>
            <p:nvPr/>
          </p:nvPicPr>
          <p:blipFill rotWithShape="1">
            <a:blip r:embed="rId4"/>
            <a:srcRect l="7484" r="53911"/>
            <a:stretch>
              <a:fillRect/>
            </a:stretch>
          </p:blipFill>
          <p:spPr>
            <a:xfrm>
              <a:off x="8793480" y="-490942"/>
              <a:ext cx="3421098" cy="1585964"/>
            </a:xfrm>
            <a:prstGeom prst="rect">
              <a:avLst/>
            </a:prstGeom>
          </p:spPr>
        </p:pic>
      </p:grpSp>
      <p:sp>
        <p:nvSpPr>
          <p:cNvPr id="26" name="矩形: 圆角 7">
            <a:extLst>
              <a:ext uri="{FF2B5EF4-FFF2-40B4-BE49-F238E27FC236}">
                <a16:creationId xmlns:a16="http://schemas.microsoft.com/office/drawing/2014/main" id="{2882E361-B9F3-4CFD-B81A-0711937535EF}"/>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UTM Avo" panose="02040603050506020204" pitchFamily="18" charset="0"/>
              <a:ea typeface="杨任东竹石体-Medium" panose="02000000000000000000" pitchFamily="2" charset="-122"/>
              <a:cs typeface="+mn-cs"/>
            </a:endParaRPr>
          </a:p>
        </p:txBody>
      </p:sp>
      <p:sp>
        <p:nvSpPr>
          <p:cNvPr id="27" name="TextBox 26">
            <a:extLst>
              <a:ext uri="{FF2B5EF4-FFF2-40B4-BE49-F238E27FC236}">
                <a16:creationId xmlns:a16="http://schemas.microsoft.com/office/drawing/2014/main" id="{11E454CD-9C71-4ECA-A1D8-833F9EC38280}"/>
              </a:ext>
            </a:extLst>
          </p:cNvPr>
          <p:cNvSpPr txBox="1"/>
          <p:nvPr/>
        </p:nvSpPr>
        <p:spPr>
          <a:xfrm>
            <a:off x="2294313" y="379955"/>
            <a:ext cx="9525000" cy="646331"/>
          </a:xfrm>
          <a:prstGeom prst="rect">
            <a:avLst/>
          </a:prstGeom>
          <a:noFill/>
        </p:spPr>
        <p:txBody>
          <a:bodyPr wrap="square" rtlCol="0">
            <a:spAutoFit/>
          </a:bodyPr>
          <a:lstStyle/>
          <a:p>
            <a:pPr lvl="0">
              <a:defRPr/>
            </a:pPr>
            <a:r>
              <a:rPr lang="vi-VN" sz="3600" b="1" dirty="0">
                <a:solidFill>
                  <a:srgbClr val="092D6C">
                    <a:lumMod val="50000"/>
                  </a:srgbClr>
                </a:solidFill>
                <a:latin typeface="Calibri" panose="020F0502020204030204" pitchFamily="34" charset="0"/>
                <a:cs typeface="Calibri" panose="020F0502020204030204" pitchFamily="34" charset="0"/>
              </a:rPr>
              <a:t>Em sẽ khuyên bạn như thế nào</a:t>
            </a:r>
            <a:r>
              <a:rPr lang="en-US" sz="3600" b="1" dirty="0">
                <a:solidFill>
                  <a:srgbClr val="092D6C">
                    <a:lumMod val="50000"/>
                  </a:srgbClr>
                </a:solidFill>
                <a:latin typeface="Calibri" panose="020F0502020204030204" pitchFamily="34" charset="0"/>
                <a:cs typeface="Calibri" panose="020F0502020204030204" pitchFamily="34" charset="0"/>
              </a:rPr>
              <a:t> </a:t>
            </a:r>
            <a:r>
              <a:rPr lang="en-US" sz="3600" b="1" dirty="0" err="1">
                <a:solidFill>
                  <a:srgbClr val="092D6C">
                    <a:lumMod val="50000"/>
                  </a:srgbClr>
                </a:solidFill>
                <a:latin typeface="Calibri" panose="020F0502020204030204" pitchFamily="34" charset="0"/>
                <a:cs typeface="Calibri" panose="020F0502020204030204" pitchFamily="34" charset="0"/>
              </a:rPr>
              <a:t>nếu</a:t>
            </a:r>
            <a:r>
              <a:rPr lang="en-US" sz="3600" b="1" dirty="0">
                <a:solidFill>
                  <a:srgbClr val="092D6C">
                    <a:lumMod val="50000"/>
                  </a:srgbClr>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endParaRPr>
          </a:p>
        </p:txBody>
      </p:sp>
      <p:pic>
        <p:nvPicPr>
          <p:cNvPr id="28" name="Picture 27">
            <a:extLst>
              <a:ext uri="{FF2B5EF4-FFF2-40B4-BE49-F238E27FC236}">
                <a16:creationId xmlns:a16="http://schemas.microsoft.com/office/drawing/2014/main" id="{1313EA6B-4D97-4EB1-8142-9467891228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87417" y="221282"/>
            <a:ext cx="993667" cy="993667"/>
          </a:xfrm>
          <a:prstGeom prst="rect">
            <a:avLst/>
          </a:prstGeom>
        </p:spPr>
      </p:pic>
      <p:grpSp>
        <p:nvGrpSpPr>
          <p:cNvPr id="48" name="Group 47">
            <a:extLst>
              <a:ext uri="{FF2B5EF4-FFF2-40B4-BE49-F238E27FC236}">
                <a16:creationId xmlns:a16="http://schemas.microsoft.com/office/drawing/2014/main" id="{5E330D45-1816-433F-8ECA-F62D25D3352C}"/>
              </a:ext>
            </a:extLst>
          </p:cNvPr>
          <p:cNvGrpSpPr/>
          <p:nvPr/>
        </p:nvGrpSpPr>
        <p:grpSpPr>
          <a:xfrm>
            <a:off x="4992943" y="8356600"/>
            <a:ext cx="1066800" cy="457200"/>
            <a:chOff x="6162612" y="430418"/>
            <a:chExt cx="2513588" cy="831104"/>
          </a:xfrm>
        </p:grpSpPr>
        <p:sp>
          <p:nvSpPr>
            <p:cNvPr id="49" name="Rectangle: Rounded Corners 48">
              <a:extLst>
                <a:ext uri="{FF2B5EF4-FFF2-40B4-BE49-F238E27FC236}">
                  <a16:creationId xmlns:a16="http://schemas.microsoft.com/office/drawing/2014/main" id="{51E5598E-54E7-4756-88AA-572E347601AB}"/>
                </a:ext>
              </a:extLst>
            </p:cNvPr>
            <p:cNvSpPr/>
            <p:nvPr/>
          </p:nvSpPr>
          <p:spPr>
            <a:xfrm>
              <a:off x="6162612" y="430418"/>
              <a:ext cx="2513588" cy="830997"/>
            </a:xfrm>
            <a:prstGeom prst="roundRect">
              <a:avLst/>
            </a:prstGeom>
            <a:solidFill>
              <a:srgbClr val="AFFFFF"/>
            </a:solidFill>
            <a:ln w="28575">
              <a:solidFill>
                <a:srgbClr val="5F8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0" name="TextBox 49">
              <a:extLst>
                <a:ext uri="{FF2B5EF4-FFF2-40B4-BE49-F238E27FC236}">
                  <a16:creationId xmlns:a16="http://schemas.microsoft.com/office/drawing/2014/main" id="{61B4846B-8DBC-42E7-9DC2-450ECA80FBC2}"/>
                </a:ext>
              </a:extLst>
            </p:cNvPr>
            <p:cNvSpPr txBox="1"/>
            <p:nvPr/>
          </p:nvSpPr>
          <p:spPr>
            <a:xfrm>
              <a:off x="6184755" y="430525"/>
              <a:ext cx="246930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DF0155"/>
                  </a:solidFill>
                  <a:effectLst/>
                  <a:uLnTx/>
                  <a:uFillTx/>
                  <a:latin typeface="Calibri" panose="020F0502020204030204" pitchFamily="34" charset="0"/>
                  <a:ea typeface="+mn-ea"/>
                  <a:cs typeface="Calibri" panose="020F0502020204030204" pitchFamily="34" charset="0"/>
                </a:rPr>
                <a:t>H</a:t>
              </a:r>
              <a:endParaRPr kumimoji="0" lang="en-US" sz="4800" b="1" i="0" u="none" strike="noStrike" kern="1200" cap="none" spc="0" normalizeH="0" baseline="0" noProof="0" dirty="0">
                <a:ln>
                  <a:noFill/>
                </a:ln>
                <a:solidFill>
                  <a:srgbClr val="DF0155"/>
                </a:solidFill>
                <a:effectLst/>
                <a:uLnTx/>
                <a:uFillTx/>
                <a:latin typeface="Calibri" panose="020F0502020204030204" pitchFamily="34" charset="0"/>
                <a:ea typeface="+mn-ea"/>
                <a:cs typeface="Calibri" panose="020F0502020204030204" pitchFamily="34" charset="0"/>
              </a:endParaRPr>
            </a:p>
          </p:txBody>
        </p:sp>
      </p:grpSp>
      <p:sp>
        <p:nvSpPr>
          <p:cNvPr id="2" name="Rectangle: Rounded Corners 1">
            <a:extLst>
              <a:ext uri="{FF2B5EF4-FFF2-40B4-BE49-F238E27FC236}">
                <a16:creationId xmlns:a16="http://schemas.microsoft.com/office/drawing/2014/main" id="{A4083412-F931-0AE1-0E5C-451A93EBE192}"/>
              </a:ext>
            </a:extLst>
          </p:cNvPr>
          <p:cNvSpPr/>
          <p:nvPr/>
        </p:nvSpPr>
        <p:spPr>
          <a:xfrm>
            <a:off x="1366684" y="1383809"/>
            <a:ext cx="9173497" cy="4396308"/>
          </a:xfrm>
          <a:prstGeom prst="roundRect">
            <a:avLst/>
          </a:prstGeom>
          <a:solidFill>
            <a:schemeClr val="bg1"/>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lnSpc>
                <a:spcPct val="133000"/>
              </a:lnSpc>
              <a:buFont typeface="Arial" panose="020B0604020202020204" pitchFamily="34" charset="0"/>
              <a:buChar char="•"/>
              <a:defRPr/>
            </a:pPr>
            <a:r>
              <a:rPr lang="vi-VN" sz="4000" b="1" dirty="0">
                <a:solidFill>
                  <a:srgbClr val="FF0000"/>
                </a:solidFill>
                <a:latin typeface="Calibri" panose="020F0502020204030204" pitchFamily="34" charset="0"/>
                <a:cs typeface="Calibri" panose="020F0502020204030204" pitchFamily="34" charset="0"/>
              </a:rPr>
              <a:t>Bạn thường xuyên không ăn rau, thích ăn đồ chiên, rán.</a:t>
            </a:r>
          </a:p>
          <a:p>
            <a:pPr marL="571500" lvl="0" indent="-571500" algn="just">
              <a:lnSpc>
                <a:spcPct val="133000"/>
              </a:lnSpc>
              <a:buFont typeface="Arial" panose="020B0604020202020204" pitchFamily="34" charset="0"/>
              <a:buChar char="•"/>
              <a:defRPr/>
            </a:pPr>
            <a:r>
              <a:rPr lang="vi-VN" sz="4000" b="1" dirty="0">
                <a:solidFill>
                  <a:srgbClr val="FF0000"/>
                </a:solidFill>
                <a:latin typeface="Calibri" panose="020F0502020204030204" pitchFamily="34" charset="0"/>
                <a:cs typeface="Calibri" panose="020F0502020204030204" pitchFamily="34" charset="0"/>
              </a:rPr>
              <a:t>Bạn không thường xuyên uống nước.</a:t>
            </a:r>
          </a:p>
          <a:p>
            <a:pPr marL="571500" lvl="0" indent="-571500" algn="just">
              <a:lnSpc>
                <a:spcPct val="133000"/>
              </a:lnSpc>
              <a:buFont typeface="Arial" panose="020B0604020202020204" pitchFamily="34" charset="0"/>
              <a:buChar char="•"/>
              <a:defRPr/>
            </a:pPr>
            <a:r>
              <a:rPr lang="vi-VN" sz="4000" b="1" dirty="0">
                <a:solidFill>
                  <a:srgbClr val="FF0000"/>
                </a:solidFill>
                <a:latin typeface="Calibri" panose="020F0502020204030204" pitchFamily="34" charset="0"/>
                <a:cs typeface="Calibri" panose="020F0502020204030204" pitchFamily="34" charset="0"/>
              </a:rPr>
              <a:t>Bạn hay ăn quà bán vỉa hè.</a:t>
            </a:r>
          </a:p>
          <a:p>
            <a:pPr marL="571500" lvl="0" indent="-571500" algn="just">
              <a:lnSpc>
                <a:spcPct val="133000"/>
              </a:lnSpc>
              <a:buFont typeface="Arial" panose="020B0604020202020204" pitchFamily="34" charset="0"/>
              <a:buChar char="•"/>
              <a:defRPr/>
            </a:pPr>
            <a:r>
              <a:rPr lang="vi-VN" sz="4000" b="1" dirty="0">
                <a:solidFill>
                  <a:srgbClr val="FF0000"/>
                </a:solidFill>
                <a:latin typeface="Calibri" panose="020F0502020204030204" pitchFamily="34" charset="0"/>
                <a:cs typeface="Calibri" panose="020F0502020204030204" pitchFamily="34" charset="0"/>
              </a:rPr>
              <a:t>Bạn r</a:t>
            </a:r>
            <a:r>
              <a:rPr lang="en-US" sz="4000" b="1" dirty="0">
                <a:solidFill>
                  <a:srgbClr val="FF0000"/>
                </a:solidFill>
                <a:latin typeface="Calibri" panose="020F0502020204030204" pitchFamily="34" charset="0"/>
                <a:cs typeface="Calibri" panose="020F0502020204030204" pitchFamily="34" charset="0"/>
              </a:rPr>
              <a:t>ủ</a:t>
            </a:r>
            <a:r>
              <a:rPr lang="vi-VN" sz="4000" b="1" dirty="0">
                <a:solidFill>
                  <a:srgbClr val="FF0000"/>
                </a:solidFill>
                <a:latin typeface="Calibri" panose="020F0502020204030204" pitchFamily="34" charset="0"/>
                <a:cs typeface="Calibri" panose="020F0502020204030204" pitchFamily="34" charset="0"/>
              </a:rPr>
              <a:t> đi bơi ở ao hồ, sông suối.</a:t>
            </a:r>
          </a:p>
        </p:txBody>
      </p:sp>
    </p:spTree>
    <p:extLst>
      <p:ext uri="{BB962C8B-B14F-4D97-AF65-F5344CB8AC3E}">
        <p14:creationId xmlns:p14="http://schemas.microsoft.com/office/powerpoint/2010/main" val="2836651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27"/>
                                        </p:tgtEl>
                                        <p:attrNameLst>
                                          <p:attrName>style.color</p:attrName>
                                        </p:attrNameLst>
                                      </p:cBhvr>
                                      <p:to>
                                        <p:clrVal>
                                          <a:srgbClr val="00B050"/>
                                        </p:clrVal>
                                      </p:to>
                                    </p:set>
                                    <p:set>
                                      <p:cBhvr>
                                        <p:cTn id="7" dur="500" fill="hold"/>
                                        <p:tgtEl>
                                          <p:spTgt spid="27"/>
                                        </p:tgtEl>
                                        <p:attrNameLst>
                                          <p:attrName>fillcolor</p:attrName>
                                        </p:attrNameLst>
                                      </p:cBhvr>
                                      <p:to>
                                        <p:clrVal>
                                          <a:srgbClr val="00B050"/>
                                        </p:clrVal>
                                      </p:to>
                                    </p:set>
                                    <p:set>
                                      <p:cBhvr>
                                        <p:cTn id="8" dur="500" fill="hold"/>
                                        <p:tgtEl>
                                          <p:spTgt spid="27"/>
                                        </p:tgtEl>
                                        <p:attrNameLst>
                                          <p:attrName>fill.type</p:attrName>
                                        </p:attrNameLst>
                                      </p:cBhvr>
                                      <p:to>
                                        <p:strVal val="solid"/>
                                      </p:to>
                                    </p:set>
                                  </p:childTnLst>
                                </p:cTn>
                              </p:par>
                              <p:par>
                                <p:cTn id="9" presetID="16" presetClass="entr" presetSubtype="37"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barn(outVertical)">
                                      <p:cBhvr>
                                        <p:cTn id="11" dur="500"/>
                                        <p:tgtEl>
                                          <p:spTgt spid="48"/>
                                        </p:tgtEl>
                                      </p:cBhvr>
                                    </p:animEffect>
                                  </p:childTnLst>
                                  <p:subTnLst>
                                    <p:audio>
                                      <p:cMediaNode>
                                        <p:cTn display="0" masterRel="sameClick">
                                          <p:stCondLst>
                                            <p:cond evt="begin" delay="0">
                                              <p:tn val="9"/>
                                            </p:cond>
                                          </p:stCondLst>
                                          <p:endCondLst>
                                            <p:cond evt="onStopAudio" delay="0">
                                              <p:tgtEl>
                                                <p:sldTgt/>
                                              </p:tgtEl>
                                            </p:cond>
                                          </p:endCondLst>
                                        </p:cTn>
                                        <p:tgtEl>
                                          <p:sndTgt r:embed="rId2" name="Trò-chơi-ting.wav"/>
                                        </p:tgtEl>
                                      </p:cMediaNode>
                                    </p:audio>
                                  </p:sub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anim calcmode="lin" valueType="num">
                                      <p:cBhvr>
                                        <p:cTn id="16" dur="500" fill="hold"/>
                                        <p:tgtEl>
                                          <p:spTgt spid="2"/>
                                        </p:tgtEl>
                                        <p:attrNameLst>
                                          <p:attrName>ppt_x</p:attrName>
                                        </p:attrNameLst>
                                      </p:cBhvr>
                                      <p:tavLst>
                                        <p:tav tm="0">
                                          <p:val>
                                            <p:strVal val="#ppt_x"/>
                                          </p:val>
                                        </p:tav>
                                        <p:tav tm="100000">
                                          <p:val>
                                            <p:strVal val="#ppt_x"/>
                                          </p:val>
                                        </p:tav>
                                      </p:tavLst>
                                    </p:anim>
                                    <p:anim calcmode="lin" valueType="num">
                                      <p:cBhvr>
                                        <p:cTn id="17"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18446775-8786-47D0-A975-48598E9B3074}"/>
              </a:ext>
            </a:extLst>
          </p:cNvPr>
          <p:cNvPicPr>
            <a:picLocks noChangeAspect="1"/>
          </p:cNvPicPr>
          <p:nvPr/>
        </p:nvPicPr>
        <p:blipFill rotWithShape="1">
          <a:blip r:embed="rId3"/>
          <a:srcRect b="18919"/>
          <a:stretch>
            <a:fillRect/>
          </a:stretch>
        </p:blipFill>
        <p:spPr>
          <a:xfrm>
            <a:off x="0" y="0"/>
            <a:ext cx="12192000" cy="6858000"/>
          </a:xfrm>
          <a:prstGeom prst="rect">
            <a:avLst/>
          </a:prstGeom>
        </p:spPr>
      </p:pic>
      <p:grpSp>
        <p:nvGrpSpPr>
          <p:cNvPr id="42" name="Group 41">
            <a:extLst>
              <a:ext uri="{FF2B5EF4-FFF2-40B4-BE49-F238E27FC236}">
                <a16:creationId xmlns:a16="http://schemas.microsoft.com/office/drawing/2014/main" id="{DD03E886-FEB3-4123-99F8-DE2F28FD46F7}"/>
              </a:ext>
            </a:extLst>
          </p:cNvPr>
          <p:cNvGrpSpPr/>
          <p:nvPr/>
        </p:nvGrpSpPr>
        <p:grpSpPr>
          <a:xfrm>
            <a:off x="-22578" y="-683711"/>
            <a:ext cx="12214578" cy="1585964"/>
            <a:chOff x="-22578" y="-490942"/>
            <a:chExt cx="12237156" cy="1585964"/>
          </a:xfrm>
        </p:grpSpPr>
        <p:pic>
          <p:nvPicPr>
            <p:cNvPr id="43" name="Picture 42">
              <a:extLst>
                <a:ext uri="{FF2B5EF4-FFF2-40B4-BE49-F238E27FC236}">
                  <a16:creationId xmlns:a16="http://schemas.microsoft.com/office/drawing/2014/main" id="{6FC0650A-51BE-4631-AB56-982D95EE93FE}"/>
                </a:ext>
              </a:extLst>
            </p:cNvPr>
            <p:cNvPicPr>
              <a:picLocks noChangeAspect="1"/>
            </p:cNvPicPr>
            <p:nvPr/>
          </p:nvPicPr>
          <p:blipFill>
            <a:blip r:embed="rId4"/>
            <a:stretch>
              <a:fillRect/>
            </a:stretch>
          </p:blipFill>
          <p:spPr>
            <a:xfrm>
              <a:off x="-22578" y="-490942"/>
              <a:ext cx="8861778" cy="1585964"/>
            </a:xfrm>
            <a:prstGeom prst="rect">
              <a:avLst/>
            </a:prstGeom>
          </p:spPr>
        </p:pic>
        <p:pic>
          <p:nvPicPr>
            <p:cNvPr id="44" name="Picture 43">
              <a:extLst>
                <a:ext uri="{FF2B5EF4-FFF2-40B4-BE49-F238E27FC236}">
                  <a16:creationId xmlns:a16="http://schemas.microsoft.com/office/drawing/2014/main" id="{8C591427-6C90-4460-9D84-ECE6DA89EAE1}"/>
                </a:ext>
              </a:extLst>
            </p:cNvPr>
            <p:cNvPicPr>
              <a:picLocks noChangeAspect="1"/>
            </p:cNvPicPr>
            <p:nvPr/>
          </p:nvPicPr>
          <p:blipFill rotWithShape="1">
            <a:blip r:embed="rId4"/>
            <a:srcRect l="7484" r="53911"/>
            <a:stretch>
              <a:fillRect/>
            </a:stretch>
          </p:blipFill>
          <p:spPr>
            <a:xfrm>
              <a:off x="8793480" y="-490942"/>
              <a:ext cx="3421098" cy="1585964"/>
            </a:xfrm>
            <a:prstGeom prst="rect">
              <a:avLst/>
            </a:prstGeom>
          </p:spPr>
        </p:pic>
      </p:grpSp>
      <p:sp>
        <p:nvSpPr>
          <p:cNvPr id="22" name="矩形: 圆角 7">
            <a:extLst>
              <a:ext uri="{FF2B5EF4-FFF2-40B4-BE49-F238E27FC236}">
                <a16:creationId xmlns:a16="http://schemas.microsoft.com/office/drawing/2014/main" id="{84A93AF5-1E2D-4B59-B4A7-57F89BA269D0}"/>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grpSp>
        <p:nvGrpSpPr>
          <p:cNvPr id="33" name="Group 32">
            <a:extLst>
              <a:ext uri="{FF2B5EF4-FFF2-40B4-BE49-F238E27FC236}">
                <a16:creationId xmlns:a16="http://schemas.microsoft.com/office/drawing/2014/main" id="{5624D579-CA66-483C-8741-73F7814FD409}"/>
              </a:ext>
            </a:extLst>
          </p:cNvPr>
          <p:cNvGrpSpPr/>
          <p:nvPr/>
        </p:nvGrpSpPr>
        <p:grpSpPr>
          <a:xfrm>
            <a:off x="4992943" y="8356600"/>
            <a:ext cx="1066800" cy="457200"/>
            <a:chOff x="6162612" y="430418"/>
            <a:chExt cx="2513588" cy="831104"/>
          </a:xfrm>
        </p:grpSpPr>
        <p:sp>
          <p:nvSpPr>
            <p:cNvPr id="34" name="Rectangle: Rounded Corners 33">
              <a:extLst>
                <a:ext uri="{FF2B5EF4-FFF2-40B4-BE49-F238E27FC236}">
                  <a16:creationId xmlns:a16="http://schemas.microsoft.com/office/drawing/2014/main" id="{7B83023E-E8D3-4A2F-AB9B-20EBE0C592FB}"/>
                </a:ext>
              </a:extLst>
            </p:cNvPr>
            <p:cNvSpPr/>
            <p:nvPr/>
          </p:nvSpPr>
          <p:spPr>
            <a:xfrm>
              <a:off x="6162612" y="430418"/>
              <a:ext cx="2513588" cy="830997"/>
            </a:xfrm>
            <a:prstGeom prst="roundRect">
              <a:avLst/>
            </a:prstGeom>
            <a:solidFill>
              <a:srgbClr val="AFFFFF"/>
            </a:solidFill>
            <a:ln w="28575">
              <a:solidFill>
                <a:srgbClr val="5F8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85F59E99-6E29-4911-8B39-1FDCB02EB4E5}"/>
                </a:ext>
              </a:extLst>
            </p:cNvPr>
            <p:cNvSpPr txBox="1"/>
            <p:nvPr/>
          </p:nvSpPr>
          <p:spPr>
            <a:xfrm>
              <a:off x="6184755" y="430525"/>
              <a:ext cx="246930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DF0155"/>
                  </a:solidFill>
                  <a:effectLst/>
                  <a:uLnTx/>
                  <a:uFillTx/>
                  <a:latin typeface="Calibri" panose="020F0502020204030204" pitchFamily="34" charset="0"/>
                  <a:ea typeface="+mn-ea"/>
                  <a:cs typeface="Calibri" panose="020F0502020204030204" pitchFamily="34" charset="0"/>
                </a:rPr>
                <a:t>H</a:t>
              </a:r>
              <a:endParaRPr kumimoji="0" lang="en-US" sz="4800" b="1" i="0" u="none" strike="noStrike" kern="1200" cap="none" spc="0" normalizeH="0" baseline="0" noProof="0" dirty="0">
                <a:ln>
                  <a:noFill/>
                </a:ln>
                <a:solidFill>
                  <a:srgbClr val="DF0155"/>
                </a:solidFill>
                <a:effectLst/>
                <a:uLnTx/>
                <a:uFillTx/>
                <a:latin typeface="Calibri" panose="020F0502020204030204" pitchFamily="34" charset="0"/>
                <a:ea typeface="+mn-ea"/>
                <a:cs typeface="Calibri" panose="020F0502020204030204" pitchFamily="34" charset="0"/>
              </a:endParaRPr>
            </a:p>
          </p:txBody>
        </p:sp>
      </p:grpSp>
      <p:pic>
        <p:nvPicPr>
          <p:cNvPr id="3" name="Picture 318">
            <a:extLst>
              <a:ext uri="{FF2B5EF4-FFF2-40B4-BE49-F238E27FC236}">
                <a16:creationId xmlns:a16="http://schemas.microsoft.com/office/drawing/2014/main" id="{5238D7B8-E004-2948-14EE-D14397D79291}"/>
              </a:ext>
            </a:extLst>
          </p:cNvPr>
          <p:cNvPicPr>
            <a:picLocks noChangeAspect="1"/>
          </p:cNvPicPr>
          <p:nvPr/>
        </p:nvPicPr>
        <p:blipFill>
          <a:blip r:embed="rId5"/>
          <a:stretch>
            <a:fillRect/>
          </a:stretch>
        </p:blipFill>
        <p:spPr>
          <a:xfrm flipH="1">
            <a:off x="127164" y="3577414"/>
            <a:ext cx="6004393" cy="2728136"/>
          </a:xfrm>
          <a:prstGeom prst="rect">
            <a:avLst/>
          </a:prstGeom>
        </p:spPr>
      </p:pic>
      <p:sp>
        <p:nvSpPr>
          <p:cNvPr id="4" name="Hình chữ nhật: Góc Tròn 29">
            <a:extLst>
              <a:ext uri="{FF2B5EF4-FFF2-40B4-BE49-F238E27FC236}">
                <a16:creationId xmlns:a16="http://schemas.microsoft.com/office/drawing/2014/main" id="{14A029C7-C81B-A186-9F2F-7FA5AF0C8291}"/>
              </a:ext>
            </a:extLst>
          </p:cNvPr>
          <p:cNvSpPr/>
          <p:nvPr/>
        </p:nvSpPr>
        <p:spPr>
          <a:xfrm>
            <a:off x="1492440" y="1000125"/>
            <a:ext cx="9212237" cy="2220604"/>
          </a:xfrm>
          <a:prstGeom prst="roundRect">
            <a:avLst/>
          </a:prstGeom>
          <a:solidFill>
            <a:schemeClr val="accent4">
              <a:lumMod val="40000"/>
              <a:lumOff val="60000"/>
            </a:schemeClr>
          </a:solidFill>
          <a:ln w="28575">
            <a:solidFill>
              <a:srgbClr val="FF506D"/>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Cambria" panose="02040503050406030204" pitchFamily="18" charset="0"/>
                <a:ea typeface="Cambria" panose="02040503050406030204" pitchFamily="18" charset="0"/>
              </a:rPr>
              <a:t>M</a:t>
            </a:r>
            <a:r>
              <a:rPr lang="vi-VN" sz="2800" b="1" dirty="0">
                <a:solidFill>
                  <a:srgbClr val="002060"/>
                </a:solidFill>
                <a:latin typeface="Cambria" panose="02040503050406030204" pitchFamily="18" charset="0"/>
                <a:ea typeface="Cambria" panose="02040503050406030204" pitchFamily="18" charset="0"/>
              </a:rPr>
              <a:t>ỗi nhóm dựa vào kiến thức về vai trò các chất dinh dưỡng, phòng bệnh liên quan đến dinh dưỡng, vệ sinh an toàn thực phẩm và phòng tránh đuối nước đưa ra lời khuyên cho mỗi tình huống.</a:t>
            </a:r>
            <a:endParaRPr lang="en-US" sz="28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56659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18374A-EE88-50A1-B5CB-E4894DFB8AF5}"/>
              </a:ext>
            </a:extLst>
          </p:cNvPr>
          <p:cNvPicPr>
            <a:picLocks noChangeAspect="1"/>
          </p:cNvPicPr>
          <p:nvPr/>
        </p:nvPicPr>
        <p:blipFill>
          <a:blip r:embed="rId2"/>
          <a:stretch>
            <a:fillRect/>
          </a:stretch>
        </p:blipFill>
        <p:spPr>
          <a:xfrm>
            <a:off x="1105992" y="1709779"/>
            <a:ext cx="9980017" cy="3438442"/>
          </a:xfrm>
          <a:prstGeom prst="rect">
            <a:avLst/>
          </a:prstGeom>
        </p:spPr>
      </p:pic>
    </p:spTree>
    <p:extLst>
      <p:ext uri="{BB962C8B-B14F-4D97-AF65-F5344CB8AC3E}">
        <p14:creationId xmlns:p14="http://schemas.microsoft.com/office/powerpoint/2010/main" val="28318444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a:extLst>
              <a:ext uri="{FF2B5EF4-FFF2-40B4-BE49-F238E27FC236}">
                <a16:creationId xmlns:a16="http://schemas.microsoft.com/office/drawing/2014/main" id="{4C7F64AD-CE5A-25C9-B2E2-78518CC6A879}"/>
              </a:ext>
            </a:extLst>
          </p:cNvPr>
          <p:cNvPicPr>
            <a:picLocks noChangeAspect="1"/>
          </p:cNvPicPr>
          <p:nvPr/>
        </p:nvPicPr>
        <p:blipFill>
          <a:blip r:embed="rId4"/>
          <a:stretch>
            <a:fillRect/>
          </a:stretch>
        </p:blipFill>
        <p:spPr>
          <a:xfrm>
            <a:off x="3546531" y="4422347"/>
            <a:ext cx="1472311" cy="1464856"/>
          </a:xfrm>
          <a:prstGeom prst="rect">
            <a:avLst/>
          </a:prstGeom>
        </p:spPr>
      </p:pic>
      <p:pic>
        <p:nvPicPr>
          <p:cNvPr id="76" name="Picture 75">
            <a:extLst>
              <a:ext uri="{FF2B5EF4-FFF2-40B4-BE49-F238E27FC236}">
                <a16:creationId xmlns:a16="http://schemas.microsoft.com/office/drawing/2014/main" id="{BE9D7A60-9B41-9643-11ED-3F4081DE58E9}"/>
              </a:ext>
            </a:extLst>
          </p:cNvPr>
          <p:cNvPicPr>
            <a:picLocks noChangeAspect="1"/>
          </p:cNvPicPr>
          <p:nvPr/>
        </p:nvPicPr>
        <p:blipFill>
          <a:blip r:embed="rId5"/>
          <a:stretch>
            <a:fillRect/>
          </a:stretch>
        </p:blipFill>
        <p:spPr>
          <a:xfrm>
            <a:off x="9664217" y="1677006"/>
            <a:ext cx="1470482" cy="1623657"/>
          </a:xfrm>
          <a:prstGeom prst="rect">
            <a:avLst/>
          </a:prstGeom>
        </p:spPr>
      </p:pic>
      <p:pic>
        <p:nvPicPr>
          <p:cNvPr id="74" name="Picture 73">
            <a:extLst>
              <a:ext uri="{FF2B5EF4-FFF2-40B4-BE49-F238E27FC236}">
                <a16:creationId xmlns:a16="http://schemas.microsoft.com/office/drawing/2014/main" id="{E5A246F9-1247-2B54-F5D8-02221D693F29}"/>
              </a:ext>
            </a:extLst>
          </p:cNvPr>
          <p:cNvPicPr>
            <a:picLocks noChangeAspect="1"/>
          </p:cNvPicPr>
          <p:nvPr/>
        </p:nvPicPr>
        <p:blipFill>
          <a:blip r:embed="rId6"/>
          <a:stretch>
            <a:fillRect/>
          </a:stretch>
        </p:blipFill>
        <p:spPr>
          <a:xfrm>
            <a:off x="5332864" y="1927820"/>
            <a:ext cx="1372843" cy="1372843"/>
          </a:xfrm>
          <a:prstGeom prst="rect">
            <a:avLst/>
          </a:prstGeom>
        </p:spPr>
      </p:pic>
      <p:pic>
        <p:nvPicPr>
          <p:cNvPr id="67" name="Picture 66">
            <a:hlinkClick r:id="rId7" action="ppaction://hlinksldjump"/>
            <a:extLst>
              <a:ext uri="{FF2B5EF4-FFF2-40B4-BE49-F238E27FC236}">
                <a16:creationId xmlns:a16="http://schemas.microsoft.com/office/drawing/2014/main" id="{1C22084E-A11C-0C3F-4035-E9B4467AAF38}"/>
              </a:ext>
            </a:extLst>
          </p:cNvPr>
          <p:cNvPicPr>
            <a:picLocks noChangeAspect="1"/>
          </p:cNvPicPr>
          <p:nvPr/>
        </p:nvPicPr>
        <p:blipFill>
          <a:blip r:embed="rId8"/>
          <a:stretch>
            <a:fillRect/>
          </a:stretch>
        </p:blipFill>
        <p:spPr>
          <a:xfrm>
            <a:off x="4797206" y="970798"/>
            <a:ext cx="1981372" cy="3036071"/>
          </a:xfrm>
          <a:prstGeom prst="rect">
            <a:avLst/>
          </a:prstGeom>
        </p:spPr>
      </p:pic>
      <p:pic>
        <p:nvPicPr>
          <p:cNvPr id="68" name="Picture 67">
            <a:hlinkClick r:id="rId9" action="ppaction://hlinksldjump"/>
            <a:extLst>
              <a:ext uri="{FF2B5EF4-FFF2-40B4-BE49-F238E27FC236}">
                <a16:creationId xmlns:a16="http://schemas.microsoft.com/office/drawing/2014/main" id="{A1EC6F43-AE4F-70F9-28BE-2E996B4AC377}"/>
              </a:ext>
            </a:extLst>
          </p:cNvPr>
          <p:cNvPicPr>
            <a:picLocks noChangeAspect="1"/>
          </p:cNvPicPr>
          <p:nvPr/>
        </p:nvPicPr>
        <p:blipFill>
          <a:blip r:embed="rId10"/>
          <a:stretch>
            <a:fillRect/>
          </a:stretch>
        </p:blipFill>
        <p:spPr>
          <a:xfrm>
            <a:off x="9213888" y="838524"/>
            <a:ext cx="1981372" cy="3036071"/>
          </a:xfrm>
          <a:prstGeom prst="rect">
            <a:avLst/>
          </a:prstGeom>
        </p:spPr>
      </p:pic>
      <p:pic>
        <p:nvPicPr>
          <p:cNvPr id="69" name="Picture 68">
            <a:hlinkClick r:id="rId11" action="ppaction://hlinksldjump"/>
            <a:extLst>
              <a:ext uri="{FF2B5EF4-FFF2-40B4-BE49-F238E27FC236}">
                <a16:creationId xmlns:a16="http://schemas.microsoft.com/office/drawing/2014/main" id="{0187B71C-FC6C-B047-BAA6-0D39798BFAC9}"/>
              </a:ext>
            </a:extLst>
          </p:cNvPr>
          <p:cNvPicPr>
            <a:picLocks noChangeAspect="1"/>
          </p:cNvPicPr>
          <p:nvPr/>
        </p:nvPicPr>
        <p:blipFill>
          <a:blip r:embed="rId12"/>
          <a:stretch>
            <a:fillRect/>
          </a:stretch>
        </p:blipFill>
        <p:spPr>
          <a:xfrm>
            <a:off x="3031373" y="3520652"/>
            <a:ext cx="1987468" cy="3042168"/>
          </a:xfrm>
          <a:prstGeom prst="rect">
            <a:avLst/>
          </a:prstGeom>
        </p:spPr>
      </p:pic>
      <p:pic>
        <p:nvPicPr>
          <p:cNvPr id="72" name="Picture 71">
            <a:extLst>
              <a:ext uri="{FF2B5EF4-FFF2-40B4-BE49-F238E27FC236}">
                <a16:creationId xmlns:a16="http://schemas.microsoft.com/office/drawing/2014/main" id="{493A0D54-42A7-55C3-3595-9DBAAF398C49}"/>
              </a:ext>
            </a:extLst>
          </p:cNvPr>
          <p:cNvPicPr>
            <a:picLocks noChangeAspect="1"/>
          </p:cNvPicPr>
          <p:nvPr/>
        </p:nvPicPr>
        <p:blipFill>
          <a:blip r:embed="rId13"/>
          <a:stretch>
            <a:fillRect/>
          </a:stretch>
        </p:blipFill>
        <p:spPr>
          <a:xfrm>
            <a:off x="1396119" y="2356560"/>
            <a:ext cx="1105182" cy="944103"/>
          </a:xfrm>
          <a:prstGeom prst="rect">
            <a:avLst/>
          </a:prstGeom>
        </p:spPr>
      </p:pic>
      <p:pic>
        <p:nvPicPr>
          <p:cNvPr id="66" name="1">
            <a:hlinkClick r:id="rId14" action="ppaction://hlinksldjump"/>
            <a:extLst>
              <a:ext uri="{FF2B5EF4-FFF2-40B4-BE49-F238E27FC236}">
                <a16:creationId xmlns:a16="http://schemas.microsoft.com/office/drawing/2014/main" id="{A56AB144-5AD2-CC30-52D9-A29340474E1D}"/>
              </a:ext>
            </a:extLst>
          </p:cNvPr>
          <p:cNvPicPr>
            <a:picLocks noChangeAspect="1"/>
          </p:cNvPicPr>
          <p:nvPr/>
        </p:nvPicPr>
        <p:blipFill>
          <a:blip r:embed="rId15"/>
          <a:stretch>
            <a:fillRect/>
          </a:stretch>
        </p:blipFill>
        <p:spPr>
          <a:xfrm>
            <a:off x="788360" y="1219982"/>
            <a:ext cx="1981372" cy="3042168"/>
          </a:xfrm>
          <a:prstGeom prst="rect">
            <a:avLst/>
          </a:prstGeom>
        </p:spPr>
      </p:pic>
      <p:sp>
        <p:nvSpPr>
          <p:cNvPr id="12" name="Arrow: Right 11">
            <a:hlinkClick r:id="rId16" action="ppaction://hlinksldjump"/>
            <a:extLst>
              <a:ext uri="{FF2B5EF4-FFF2-40B4-BE49-F238E27FC236}">
                <a16:creationId xmlns:a16="http://schemas.microsoft.com/office/drawing/2014/main" id="{5E328147-2F99-487D-AC7F-7C86FE0CCB2B}"/>
              </a:ext>
            </a:extLst>
          </p:cNvPr>
          <p:cNvSpPr/>
          <p:nvPr/>
        </p:nvSpPr>
        <p:spPr>
          <a:xfrm>
            <a:off x="10479815" y="6117158"/>
            <a:ext cx="1430891" cy="620770"/>
          </a:xfrm>
          <a:prstGeom prst="rightArrow">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000000"/>
              </a:buClr>
              <a:defRPr/>
            </a:pPr>
            <a:r>
              <a:rPr lang="en-US" sz="1400" kern="0">
                <a:solidFill>
                  <a:srgbClr val="FFFFFF"/>
                </a:solidFill>
                <a:latin typeface="Arial"/>
                <a:sym typeface="Arial"/>
              </a:rPr>
              <a:t>Tiếp theo</a:t>
            </a:r>
          </a:p>
        </p:txBody>
      </p:sp>
    </p:spTree>
    <p:extLst>
      <p:ext uri="{BB962C8B-B14F-4D97-AF65-F5344CB8AC3E}">
        <p14:creationId xmlns:p14="http://schemas.microsoft.com/office/powerpoint/2010/main" val="37473600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6"/>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66"/>
                                        </p:tgtEl>
                                      </p:cBhvr>
                                    </p:animEffect>
                                    <p:anim calcmode="lin" valueType="num">
                                      <p:cBhvr>
                                        <p:cTn id="7" dur="1000"/>
                                        <p:tgtEl>
                                          <p:spTgt spid="66"/>
                                        </p:tgtEl>
                                        <p:attrNameLst>
                                          <p:attrName>ppt_x</p:attrName>
                                        </p:attrNameLst>
                                      </p:cBhvr>
                                      <p:tavLst>
                                        <p:tav tm="0">
                                          <p:val>
                                            <p:strVal val="ppt_x"/>
                                          </p:val>
                                        </p:tav>
                                        <p:tav tm="100000">
                                          <p:val>
                                            <p:strVal val="ppt_x"/>
                                          </p:val>
                                        </p:tav>
                                      </p:tavLst>
                                    </p:anim>
                                    <p:anim calcmode="lin" valueType="num">
                                      <p:cBhvr>
                                        <p:cTn id="8" dur="1000"/>
                                        <p:tgtEl>
                                          <p:spTgt spid="66"/>
                                        </p:tgtEl>
                                        <p:attrNameLst>
                                          <p:attrName>ppt_y</p:attrName>
                                        </p:attrNameLst>
                                      </p:cBhvr>
                                      <p:tavLst>
                                        <p:tav tm="0">
                                          <p:val>
                                            <p:strVal val="ppt_y"/>
                                          </p:val>
                                        </p:tav>
                                        <p:tav tm="100000">
                                          <p:val>
                                            <p:strVal val="ppt_y+.1"/>
                                          </p:val>
                                        </p:tav>
                                      </p:tavLst>
                                    </p:anim>
                                    <p:set>
                                      <p:cBhvr>
                                        <p:cTn id="9" dur="1" fill="hold">
                                          <p:stCondLst>
                                            <p:cond delay="999"/>
                                          </p:stCondLst>
                                        </p:cTn>
                                        <p:tgtEl>
                                          <p:spTgt spid="66"/>
                                        </p:tgtEl>
                                        <p:attrNameLst>
                                          <p:attrName>style.visibility</p:attrName>
                                        </p:attrNameLst>
                                      </p:cBhvr>
                                      <p:to>
                                        <p:strVal val="hidden"/>
                                      </p:to>
                                    </p:se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2"/>
                                        </p:tgtEl>
                                        <p:attrNameLst>
                                          <p:attrName>style.visibility</p:attrName>
                                        </p:attrNameLst>
                                      </p:cBhvr>
                                      <p:to>
                                        <p:strVal val="visible"/>
                                      </p:to>
                                    </p:set>
                                    <p:anim calcmode="lin" valueType="num">
                                      <p:cBhvr>
                                        <p:cTn id="13" dur="500" fill="hold"/>
                                        <p:tgtEl>
                                          <p:spTgt spid="72"/>
                                        </p:tgtEl>
                                        <p:attrNameLst>
                                          <p:attrName>ppt_w</p:attrName>
                                        </p:attrNameLst>
                                      </p:cBhvr>
                                      <p:tavLst>
                                        <p:tav tm="0">
                                          <p:val>
                                            <p:fltVal val="0"/>
                                          </p:val>
                                        </p:tav>
                                        <p:tav tm="100000">
                                          <p:val>
                                            <p:strVal val="#ppt_w"/>
                                          </p:val>
                                        </p:tav>
                                      </p:tavLst>
                                    </p:anim>
                                    <p:anim calcmode="lin" valueType="num">
                                      <p:cBhvr>
                                        <p:cTn id="14" dur="500" fill="hold"/>
                                        <p:tgtEl>
                                          <p:spTgt spid="72"/>
                                        </p:tgtEl>
                                        <p:attrNameLst>
                                          <p:attrName>ppt_h</p:attrName>
                                        </p:attrNameLst>
                                      </p:cBhvr>
                                      <p:tavLst>
                                        <p:tav tm="0">
                                          <p:val>
                                            <p:fltVal val="0"/>
                                          </p:val>
                                        </p:tav>
                                        <p:tav tm="100000">
                                          <p:val>
                                            <p:strVal val="#ppt_h"/>
                                          </p:val>
                                        </p:tav>
                                      </p:tavLst>
                                    </p:anim>
                                    <p:animEffect transition="in" filter="fade">
                                      <p:cBhvr>
                                        <p:cTn id="15" dur="500"/>
                                        <p:tgtEl>
                                          <p:spTgt spid="72"/>
                                        </p:tgtEl>
                                      </p:cBhvr>
                                    </p:animEffect>
                                  </p:childTnLst>
                                </p:cTn>
                              </p:par>
                            </p:childTnLst>
                          </p:cTn>
                        </p:par>
                      </p:childTnLst>
                    </p:cTn>
                  </p:par>
                </p:childTnLst>
              </p:cTn>
              <p:nextCondLst>
                <p:cond evt="onClick" delay="0">
                  <p:tgtEl>
                    <p:spTgt spid="66"/>
                  </p:tgtEl>
                </p:cond>
              </p:nextCondLst>
            </p:seq>
            <p:seq concurrent="1" nextAc="seek">
              <p:cTn id="16" restart="whenNotActive" fill="hold" evtFilter="cancelBubble" nodeType="interactiveSeq">
                <p:stCondLst>
                  <p:cond evt="onClick" delay="0">
                    <p:tgtEl>
                      <p:spTgt spid="67"/>
                    </p:tgtEl>
                  </p:cond>
                </p:stCondLst>
                <p:endSync evt="end" delay="0">
                  <p:rtn val="all"/>
                </p:endSync>
                <p:childTnLst>
                  <p:par>
                    <p:cTn id="17" fill="hold">
                      <p:stCondLst>
                        <p:cond delay="0"/>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67"/>
                                        </p:tgtEl>
                                      </p:cBhvr>
                                    </p:animEffect>
                                    <p:anim calcmode="lin" valueType="num">
                                      <p:cBhvr>
                                        <p:cTn id="21" dur="1000"/>
                                        <p:tgtEl>
                                          <p:spTgt spid="67"/>
                                        </p:tgtEl>
                                        <p:attrNameLst>
                                          <p:attrName>ppt_x</p:attrName>
                                        </p:attrNameLst>
                                      </p:cBhvr>
                                      <p:tavLst>
                                        <p:tav tm="0">
                                          <p:val>
                                            <p:strVal val="ppt_x"/>
                                          </p:val>
                                        </p:tav>
                                        <p:tav tm="100000">
                                          <p:val>
                                            <p:strVal val="ppt_x"/>
                                          </p:val>
                                        </p:tav>
                                      </p:tavLst>
                                    </p:anim>
                                    <p:anim calcmode="lin" valueType="num">
                                      <p:cBhvr>
                                        <p:cTn id="22" dur="1000"/>
                                        <p:tgtEl>
                                          <p:spTgt spid="67"/>
                                        </p:tgtEl>
                                        <p:attrNameLst>
                                          <p:attrName>ppt_y</p:attrName>
                                        </p:attrNameLst>
                                      </p:cBhvr>
                                      <p:tavLst>
                                        <p:tav tm="0">
                                          <p:val>
                                            <p:strVal val="ppt_y"/>
                                          </p:val>
                                        </p:tav>
                                        <p:tav tm="100000">
                                          <p:val>
                                            <p:strVal val="ppt_y+.1"/>
                                          </p:val>
                                        </p:tav>
                                      </p:tavLst>
                                    </p:anim>
                                    <p:set>
                                      <p:cBhvr>
                                        <p:cTn id="23" dur="1" fill="hold">
                                          <p:stCondLst>
                                            <p:cond delay="999"/>
                                          </p:stCondLst>
                                        </p:cTn>
                                        <p:tgtEl>
                                          <p:spTgt spid="67"/>
                                        </p:tgtEl>
                                        <p:attrNameLst>
                                          <p:attrName>style.visibility</p:attrName>
                                        </p:attrNameLst>
                                      </p:cBhvr>
                                      <p:to>
                                        <p:strVal val="hidden"/>
                                      </p:to>
                                    </p:set>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74"/>
                                        </p:tgtEl>
                                        <p:attrNameLst>
                                          <p:attrName>style.visibility</p:attrName>
                                        </p:attrNameLst>
                                      </p:cBhvr>
                                      <p:to>
                                        <p:strVal val="visible"/>
                                      </p:to>
                                    </p:set>
                                    <p:anim calcmode="lin" valueType="num">
                                      <p:cBhvr>
                                        <p:cTn id="27" dur="500" fill="hold"/>
                                        <p:tgtEl>
                                          <p:spTgt spid="74"/>
                                        </p:tgtEl>
                                        <p:attrNameLst>
                                          <p:attrName>ppt_w</p:attrName>
                                        </p:attrNameLst>
                                      </p:cBhvr>
                                      <p:tavLst>
                                        <p:tav tm="0">
                                          <p:val>
                                            <p:fltVal val="0"/>
                                          </p:val>
                                        </p:tav>
                                        <p:tav tm="100000">
                                          <p:val>
                                            <p:strVal val="#ppt_w"/>
                                          </p:val>
                                        </p:tav>
                                      </p:tavLst>
                                    </p:anim>
                                    <p:anim calcmode="lin" valueType="num">
                                      <p:cBhvr>
                                        <p:cTn id="28" dur="500" fill="hold"/>
                                        <p:tgtEl>
                                          <p:spTgt spid="74"/>
                                        </p:tgtEl>
                                        <p:attrNameLst>
                                          <p:attrName>ppt_h</p:attrName>
                                        </p:attrNameLst>
                                      </p:cBhvr>
                                      <p:tavLst>
                                        <p:tav tm="0">
                                          <p:val>
                                            <p:fltVal val="0"/>
                                          </p:val>
                                        </p:tav>
                                        <p:tav tm="100000">
                                          <p:val>
                                            <p:strVal val="#ppt_h"/>
                                          </p:val>
                                        </p:tav>
                                      </p:tavLst>
                                    </p:anim>
                                    <p:animEffect transition="in" filter="fade">
                                      <p:cBhvr>
                                        <p:cTn id="29" dur="500"/>
                                        <p:tgtEl>
                                          <p:spTgt spid="74"/>
                                        </p:tgtEl>
                                      </p:cBhvr>
                                    </p:animEffect>
                                  </p:childTnLst>
                                </p:cTn>
                              </p:par>
                            </p:childTnLst>
                          </p:cTn>
                        </p:par>
                      </p:childTnLst>
                    </p:cTn>
                  </p:par>
                </p:childTnLst>
              </p:cTn>
              <p:nextCondLst>
                <p:cond evt="onClick" delay="0">
                  <p:tgtEl>
                    <p:spTgt spid="67"/>
                  </p:tgtEl>
                </p:cond>
              </p:nextCondLst>
            </p:seq>
            <p:seq concurrent="1" nextAc="seek">
              <p:cTn id="30" restart="whenNotActive" fill="hold" evtFilter="cancelBubble" nodeType="interactiveSeq">
                <p:stCondLst>
                  <p:cond evt="onClick" delay="0">
                    <p:tgtEl>
                      <p:spTgt spid="68"/>
                    </p:tgtEl>
                  </p:cond>
                </p:stCondLst>
                <p:endSync evt="end" delay="0">
                  <p:rtn val="all"/>
                </p:endSync>
                <p:childTnLst>
                  <p:par>
                    <p:cTn id="31" fill="hold">
                      <p:stCondLst>
                        <p:cond delay="0"/>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68"/>
                                        </p:tgtEl>
                                      </p:cBhvr>
                                    </p:animEffect>
                                    <p:anim calcmode="lin" valueType="num">
                                      <p:cBhvr>
                                        <p:cTn id="35" dur="1000"/>
                                        <p:tgtEl>
                                          <p:spTgt spid="68"/>
                                        </p:tgtEl>
                                        <p:attrNameLst>
                                          <p:attrName>ppt_x</p:attrName>
                                        </p:attrNameLst>
                                      </p:cBhvr>
                                      <p:tavLst>
                                        <p:tav tm="0">
                                          <p:val>
                                            <p:strVal val="ppt_x"/>
                                          </p:val>
                                        </p:tav>
                                        <p:tav tm="100000">
                                          <p:val>
                                            <p:strVal val="ppt_x"/>
                                          </p:val>
                                        </p:tav>
                                      </p:tavLst>
                                    </p:anim>
                                    <p:anim calcmode="lin" valueType="num">
                                      <p:cBhvr>
                                        <p:cTn id="36" dur="1000"/>
                                        <p:tgtEl>
                                          <p:spTgt spid="68"/>
                                        </p:tgtEl>
                                        <p:attrNameLst>
                                          <p:attrName>ppt_y</p:attrName>
                                        </p:attrNameLst>
                                      </p:cBhvr>
                                      <p:tavLst>
                                        <p:tav tm="0">
                                          <p:val>
                                            <p:strVal val="ppt_y"/>
                                          </p:val>
                                        </p:tav>
                                        <p:tav tm="100000">
                                          <p:val>
                                            <p:strVal val="ppt_y+.1"/>
                                          </p:val>
                                        </p:tav>
                                      </p:tavLst>
                                    </p:anim>
                                    <p:set>
                                      <p:cBhvr>
                                        <p:cTn id="37" dur="1" fill="hold">
                                          <p:stCondLst>
                                            <p:cond delay="999"/>
                                          </p:stCondLst>
                                        </p:cTn>
                                        <p:tgtEl>
                                          <p:spTgt spid="68"/>
                                        </p:tgtEl>
                                        <p:attrNameLst>
                                          <p:attrName>style.visibility</p:attrName>
                                        </p:attrNameLst>
                                      </p:cBhvr>
                                      <p:to>
                                        <p:strVal val="hidden"/>
                                      </p:to>
                                    </p:set>
                                  </p:childTnLst>
                                </p:cTn>
                              </p:par>
                            </p:childTnLst>
                          </p:cTn>
                        </p:par>
                        <p:par>
                          <p:cTn id="38" fill="hold">
                            <p:stCondLst>
                              <p:cond delay="1000"/>
                            </p:stCondLst>
                            <p:childTnLst>
                              <p:par>
                                <p:cTn id="39" presetID="53" presetClass="entr" presetSubtype="16" fill="hold" nodeType="afterEffect">
                                  <p:stCondLst>
                                    <p:cond delay="0"/>
                                  </p:stCondLst>
                                  <p:childTnLst>
                                    <p:set>
                                      <p:cBhvr>
                                        <p:cTn id="40" dur="1" fill="hold">
                                          <p:stCondLst>
                                            <p:cond delay="0"/>
                                          </p:stCondLst>
                                        </p:cTn>
                                        <p:tgtEl>
                                          <p:spTgt spid="76"/>
                                        </p:tgtEl>
                                        <p:attrNameLst>
                                          <p:attrName>style.visibility</p:attrName>
                                        </p:attrNameLst>
                                      </p:cBhvr>
                                      <p:to>
                                        <p:strVal val="visible"/>
                                      </p:to>
                                    </p:set>
                                    <p:anim calcmode="lin" valueType="num">
                                      <p:cBhvr>
                                        <p:cTn id="41" dur="500" fill="hold"/>
                                        <p:tgtEl>
                                          <p:spTgt spid="76"/>
                                        </p:tgtEl>
                                        <p:attrNameLst>
                                          <p:attrName>ppt_w</p:attrName>
                                        </p:attrNameLst>
                                      </p:cBhvr>
                                      <p:tavLst>
                                        <p:tav tm="0">
                                          <p:val>
                                            <p:fltVal val="0"/>
                                          </p:val>
                                        </p:tav>
                                        <p:tav tm="100000">
                                          <p:val>
                                            <p:strVal val="#ppt_w"/>
                                          </p:val>
                                        </p:tav>
                                      </p:tavLst>
                                    </p:anim>
                                    <p:anim calcmode="lin" valueType="num">
                                      <p:cBhvr>
                                        <p:cTn id="42" dur="500" fill="hold"/>
                                        <p:tgtEl>
                                          <p:spTgt spid="76"/>
                                        </p:tgtEl>
                                        <p:attrNameLst>
                                          <p:attrName>ppt_h</p:attrName>
                                        </p:attrNameLst>
                                      </p:cBhvr>
                                      <p:tavLst>
                                        <p:tav tm="0">
                                          <p:val>
                                            <p:fltVal val="0"/>
                                          </p:val>
                                        </p:tav>
                                        <p:tav tm="100000">
                                          <p:val>
                                            <p:strVal val="#ppt_h"/>
                                          </p:val>
                                        </p:tav>
                                      </p:tavLst>
                                    </p:anim>
                                    <p:animEffect transition="in" filter="fade">
                                      <p:cBhvr>
                                        <p:cTn id="43" dur="500"/>
                                        <p:tgtEl>
                                          <p:spTgt spid="76"/>
                                        </p:tgtEl>
                                      </p:cBhvr>
                                    </p:animEffect>
                                  </p:childTnLst>
                                  <p:subTnLst>
                                    <p:audio>
                                      <p:cMediaNode>
                                        <p:cTn display="0" masterRel="sameClick">
                                          <p:stCondLst>
                                            <p:cond evt="begin" delay="0">
                                              <p:tn val="3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8"/>
                  </p:tgtEl>
                </p:cond>
              </p:nextCondLst>
            </p:seq>
            <p:seq concurrent="1" nextAc="seek">
              <p:cTn id="44" restart="whenNotActive" fill="hold" evtFilter="cancelBubble" nodeType="interactiveSeq">
                <p:stCondLst>
                  <p:cond evt="onClick" delay="0">
                    <p:tgtEl>
                      <p:spTgt spid="69"/>
                    </p:tgtEl>
                  </p:cond>
                </p:stCondLst>
                <p:endSync evt="end" delay="0">
                  <p:rtn val="all"/>
                </p:endSync>
                <p:childTnLst>
                  <p:par>
                    <p:cTn id="45" fill="hold">
                      <p:stCondLst>
                        <p:cond delay="0"/>
                      </p:stCondLst>
                      <p:childTnLst>
                        <p:par>
                          <p:cTn id="46" fill="hold">
                            <p:stCondLst>
                              <p:cond delay="0"/>
                            </p:stCondLst>
                            <p:childTnLst>
                              <p:par>
                                <p:cTn id="47" presetID="42" presetClass="exit" presetSubtype="0" fill="hold" nodeType="clickEffect">
                                  <p:stCondLst>
                                    <p:cond delay="0"/>
                                  </p:stCondLst>
                                  <p:childTnLst>
                                    <p:animEffect transition="out" filter="fade">
                                      <p:cBhvr>
                                        <p:cTn id="48" dur="1000"/>
                                        <p:tgtEl>
                                          <p:spTgt spid="69"/>
                                        </p:tgtEl>
                                      </p:cBhvr>
                                    </p:animEffect>
                                    <p:anim calcmode="lin" valueType="num">
                                      <p:cBhvr>
                                        <p:cTn id="49" dur="1000"/>
                                        <p:tgtEl>
                                          <p:spTgt spid="69"/>
                                        </p:tgtEl>
                                        <p:attrNameLst>
                                          <p:attrName>ppt_x</p:attrName>
                                        </p:attrNameLst>
                                      </p:cBhvr>
                                      <p:tavLst>
                                        <p:tav tm="0">
                                          <p:val>
                                            <p:strVal val="ppt_x"/>
                                          </p:val>
                                        </p:tav>
                                        <p:tav tm="100000">
                                          <p:val>
                                            <p:strVal val="ppt_x"/>
                                          </p:val>
                                        </p:tav>
                                      </p:tavLst>
                                    </p:anim>
                                    <p:anim calcmode="lin" valueType="num">
                                      <p:cBhvr>
                                        <p:cTn id="50" dur="1000"/>
                                        <p:tgtEl>
                                          <p:spTgt spid="69"/>
                                        </p:tgtEl>
                                        <p:attrNameLst>
                                          <p:attrName>ppt_y</p:attrName>
                                        </p:attrNameLst>
                                      </p:cBhvr>
                                      <p:tavLst>
                                        <p:tav tm="0">
                                          <p:val>
                                            <p:strVal val="ppt_y"/>
                                          </p:val>
                                        </p:tav>
                                        <p:tav tm="100000">
                                          <p:val>
                                            <p:strVal val="ppt_y+.1"/>
                                          </p:val>
                                        </p:tav>
                                      </p:tavLst>
                                    </p:anim>
                                    <p:set>
                                      <p:cBhvr>
                                        <p:cTn id="51" dur="1" fill="hold">
                                          <p:stCondLst>
                                            <p:cond delay="999"/>
                                          </p:stCondLst>
                                        </p:cTn>
                                        <p:tgtEl>
                                          <p:spTgt spid="69"/>
                                        </p:tgtEl>
                                        <p:attrNameLst>
                                          <p:attrName>style.visibility</p:attrName>
                                        </p:attrNameLst>
                                      </p:cBhvr>
                                      <p:to>
                                        <p:strVal val="hidden"/>
                                      </p:to>
                                    </p:set>
                                  </p:childTnLst>
                                </p:cTn>
                              </p:par>
                            </p:childTnLst>
                          </p:cTn>
                        </p:par>
                        <p:par>
                          <p:cTn id="52" fill="hold">
                            <p:stCondLst>
                              <p:cond delay="1000"/>
                            </p:stCondLst>
                            <p:childTnLst>
                              <p:par>
                                <p:cTn id="53" presetID="53" presetClass="entr" presetSubtype="16" fill="hold" nodeType="afterEffect">
                                  <p:stCondLst>
                                    <p:cond delay="0"/>
                                  </p:stCondLst>
                                  <p:childTnLst>
                                    <p:set>
                                      <p:cBhvr>
                                        <p:cTn id="54" dur="1" fill="hold">
                                          <p:stCondLst>
                                            <p:cond delay="0"/>
                                          </p:stCondLst>
                                        </p:cTn>
                                        <p:tgtEl>
                                          <p:spTgt spid="78"/>
                                        </p:tgtEl>
                                        <p:attrNameLst>
                                          <p:attrName>style.visibility</p:attrName>
                                        </p:attrNameLst>
                                      </p:cBhvr>
                                      <p:to>
                                        <p:strVal val="visible"/>
                                      </p:to>
                                    </p:set>
                                    <p:anim calcmode="lin" valueType="num">
                                      <p:cBhvr>
                                        <p:cTn id="55" dur="500" fill="hold"/>
                                        <p:tgtEl>
                                          <p:spTgt spid="78"/>
                                        </p:tgtEl>
                                        <p:attrNameLst>
                                          <p:attrName>ppt_w</p:attrName>
                                        </p:attrNameLst>
                                      </p:cBhvr>
                                      <p:tavLst>
                                        <p:tav tm="0">
                                          <p:val>
                                            <p:fltVal val="0"/>
                                          </p:val>
                                        </p:tav>
                                        <p:tav tm="100000">
                                          <p:val>
                                            <p:strVal val="#ppt_w"/>
                                          </p:val>
                                        </p:tav>
                                      </p:tavLst>
                                    </p:anim>
                                    <p:anim calcmode="lin" valueType="num">
                                      <p:cBhvr>
                                        <p:cTn id="56" dur="500" fill="hold"/>
                                        <p:tgtEl>
                                          <p:spTgt spid="78"/>
                                        </p:tgtEl>
                                        <p:attrNameLst>
                                          <p:attrName>ppt_h</p:attrName>
                                        </p:attrNameLst>
                                      </p:cBhvr>
                                      <p:tavLst>
                                        <p:tav tm="0">
                                          <p:val>
                                            <p:fltVal val="0"/>
                                          </p:val>
                                        </p:tav>
                                        <p:tav tm="100000">
                                          <p:val>
                                            <p:strVal val="#ppt_h"/>
                                          </p:val>
                                        </p:tav>
                                      </p:tavLst>
                                    </p:anim>
                                    <p:animEffect transition="in" filter="fade">
                                      <p:cBhvr>
                                        <p:cTn id="57" dur="500"/>
                                        <p:tgtEl>
                                          <p:spTgt spid="78"/>
                                        </p:tgtEl>
                                      </p:cBhvr>
                                    </p:animEffect>
                                  </p:childTnLst>
                                  <p:subTnLst>
                                    <p:audio>
                                      <p:cMediaNode>
                                        <p:cTn display="0" masterRel="sameClick">
                                          <p:stCondLst>
                                            <p:cond evt="begin" delay="0">
                                              <p:tn val="53"/>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9"/>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117</TotalTime>
  <Words>726</Words>
  <Application>Microsoft Office PowerPoint</Application>
  <PresentationFormat>Widescreen</PresentationFormat>
  <Paragraphs>58</Paragraphs>
  <Slides>23</Slides>
  <Notes>5</Notes>
  <HiddenSlides>0</HiddenSlides>
  <MMClips>3</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23</vt:i4>
      </vt:variant>
    </vt:vector>
  </HeadingPairs>
  <TitlesOfParts>
    <vt:vector size="36" baseType="lpstr">
      <vt:lpstr>#9Slide02 Noi dung dai</vt:lpstr>
      <vt:lpstr>Arial</vt:lpstr>
      <vt:lpstr>Arial-Rounded</vt:lpstr>
      <vt:lpstr>Calibri</vt:lpstr>
      <vt:lpstr>Calibri Light</vt:lpstr>
      <vt:lpstr>Cambria</vt:lpstr>
      <vt:lpstr>SVN-Cookies</vt:lpstr>
      <vt:lpstr>Times New Roman</vt:lpstr>
      <vt:lpstr>UTM Avo</vt:lpstr>
      <vt:lpstr>杨任东竹石体-Medium</vt:lpstr>
      <vt:lpstr>1_Office Theme</vt:lpstr>
      <vt:lpstr>Custom Design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Vungocanh99hp@gmail.com</cp:lastModifiedBy>
  <cp:revision>18</cp:revision>
  <dcterms:created xsi:type="dcterms:W3CDTF">2024-01-31T03:25:49Z</dcterms:created>
  <dcterms:modified xsi:type="dcterms:W3CDTF">2025-05-13T01:18:39Z</dcterms:modified>
  <cp:category>9Slide.vn</cp:category>
</cp:coreProperties>
</file>