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5" r:id="rId2"/>
    <p:sldId id="260" r:id="rId3"/>
    <p:sldId id="259" r:id="rId4"/>
    <p:sldId id="261" r:id="rId5"/>
    <p:sldId id="262" r:id="rId6"/>
    <p:sldId id="263" r:id="rId7"/>
    <p:sldId id="264" r:id="rId8"/>
    <p:sldId id="268" r:id="rId9"/>
    <p:sldId id="280" r:id="rId10"/>
    <p:sldId id="270" r:id="rId11"/>
    <p:sldId id="282" r:id="rId12"/>
    <p:sldId id="447" r:id="rId13"/>
    <p:sldId id="448" r:id="rId14"/>
    <p:sldId id="446" r:id="rId15"/>
    <p:sldId id="449" r:id="rId16"/>
    <p:sldId id="450" r:id="rId17"/>
    <p:sldId id="266" r:id="rId18"/>
    <p:sldId id="269" r:id="rId19"/>
    <p:sldId id="451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659" autoAdjust="0"/>
  </p:normalViewPr>
  <p:slideViewPr>
    <p:cSldViewPr snapToGrid="0">
      <p:cViewPr varScale="1">
        <p:scale>
          <a:sx n="58" d="100"/>
          <a:sy n="58" d="100"/>
        </p:scale>
        <p:origin x="98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32B9B-67D7-4688-9EC7-61808D0498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B3F6E-690C-43DF-8297-6A804B76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4F28B-701E-4072-A80D-D40E67654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7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5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2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4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6879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56993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9788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37904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2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6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9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27FDF66-94B6-FBCB-FD82-1B02861B52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291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0" r:id="rId12"/>
    <p:sldLayoutId id="2147483685" r:id="rId13"/>
    <p:sldLayoutId id="214748368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8.xml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ê Thị Yến Nhi">
            <a:extLst>
              <a:ext uri="{FF2B5EF4-FFF2-40B4-BE49-F238E27FC236}">
                <a16:creationId xmlns:a16="http://schemas.microsoft.com/office/drawing/2014/main" id="{BA0279A3-334B-3377-FA4C-2E98ECD1CDA6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ình ảnh 10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701374CC-5693-9D53-8BD5-8984C94C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575" y1="45481" x2="69575" y2="45481"/>
                        <a14:foregroundMark x1="68893" y1="43190" x2="68893" y2="46748"/>
                        <a14:foregroundMark x1="71416" y1="45685" x2="73506" y2="51493"/>
                        <a14:foregroundMark x1="68075" y1="42372" x2="70279" y2="45890"/>
                        <a14:foregroundMark x1="72347" y1="47566" x2="72347" y2="5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8"/>
          <a:stretch/>
        </p:blipFill>
        <p:spPr>
          <a:xfrm>
            <a:off x="9197924" y="3356621"/>
            <a:ext cx="3441897" cy="3752253"/>
          </a:xfrm>
          <a:prstGeom prst="rect">
            <a:avLst/>
          </a:prstGeom>
        </p:spPr>
      </p:pic>
      <p:pic>
        <p:nvPicPr>
          <p:cNvPr id="13" name="Hình ảnh 12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4D1AA19D-6CB9-8793-E473-1DBDF65AD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80" l="4908" r="46194">
                        <a14:foregroundMark x1="40604" y1="43599" x2="40604" y2="43599"/>
                        <a14:foregroundMark x1="46489" y1="50470" x2="44876" y2="42045"/>
                        <a14:foregroundMark x1="44876" y1="42045" x2="40877" y2="42209"/>
                        <a14:foregroundMark x1="40877" y1="42209" x2="38650" y2="48016"/>
                        <a14:foregroundMark x1="38650" y1="48016" x2="38650" y2="53579"/>
                        <a14:foregroundMark x1="46149" y1="53783" x2="46194" y2="43845"/>
                        <a14:foregroundMark x1="46194" y1="43845" x2="41104" y2="40573"/>
                        <a14:foregroundMark x1="41104" y1="40573" x2="37264" y2="46421"/>
                        <a14:foregroundMark x1="37264" y1="46421" x2="37810" y2="56196"/>
                        <a14:foregroundMark x1="37810" y1="56196" x2="37969" y2="56687"/>
                        <a14:backgroundMark x1="18996" y1="84540" x2="18996" y2="84540"/>
                        <a14:backgroundMark x1="19973" y1="78896" x2="19768" y2="8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6"/>
          <a:stretch/>
        </p:blipFill>
        <p:spPr>
          <a:xfrm>
            <a:off x="-112544" y="3477122"/>
            <a:ext cx="3321063" cy="3753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44DE9-DBC3-7C7E-2336-8176254C7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729" y="2718320"/>
            <a:ext cx="8303472" cy="2651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BE7D3-8321-D205-BF27-4706F8A21DE8}"/>
              </a:ext>
            </a:extLst>
          </p:cNvPr>
          <p:cNvSpPr txBox="1"/>
          <p:nvPr/>
        </p:nvSpPr>
        <p:spPr>
          <a:xfrm>
            <a:off x="4443730" y="2231390"/>
            <a:ext cx="297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28: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169C4-AAC6-F6AD-FF35-F098A8A91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412" y="1072090"/>
            <a:ext cx="5486876" cy="10181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41D8DB-5CEF-49A1-43A8-EC446F99F58C}"/>
              </a:ext>
            </a:extLst>
          </p:cNvPr>
          <p:cNvSpPr/>
          <p:nvPr/>
        </p:nvSpPr>
        <p:spPr>
          <a:xfrm>
            <a:off x="3514381" y="5012675"/>
            <a:ext cx="5683543" cy="1167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NGỌC ÁNH</a:t>
            </a:r>
          </a:p>
        </p:txBody>
      </p:sp>
    </p:spTree>
    <p:extLst>
      <p:ext uri="{BB962C8B-B14F-4D97-AF65-F5344CB8AC3E}">
        <p14:creationId xmlns:p14="http://schemas.microsoft.com/office/powerpoint/2010/main" val="9330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600075" y="2358719"/>
            <a:ext cx="10963275" cy="294670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C980F4A-949C-31D2-F36C-E63CF03966D8}"/>
              </a:ext>
            </a:extLst>
          </p:cNvPr>
          <p:cNvSpPr txBox="1"/>
          <p:nvPr/>
        </p:nvSpPr>
        <p:spPr>
          <a:xfrm>
            <a:off x="952499" y="2844427"/>
            <a:ext cx="1071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1: Dinh dưỡng ở con người.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2: Bệnh liên quan đến dinh dưỡng.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3: Phòng tránh đuối nước. </a:t>
            </a:r>
          </a:p>
        </p:txBody>
      </p:sp>
      <p:pic>
        <p:nvPicPr>
          <p:cNvPr id="59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30087DD8-D5D5-5756-0432-356A0C58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78" y="-116690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3209925" y="0"/>
            <a:ext cx="5981700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/>
                <a:cs typeface="Times New Roman" pitchFamily="18" charset="0"/>
              </a:rPr>
              <a:t>Dinh dưỡng ở con người.</a:t>
            </a:r>
            <a:endParaRPr lang="vi-VN" sz="4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/>
          <p:nvPr/>
        </p:nvCxnSpPr>
        <p:spPr>
          <a:xfrm flipH="1">
            <a:off x="1704975" y="819150"/>
            <a:ext cx="4457700" cy="4000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523874" y="1219200"/>
            <a:ext cx="246697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/>
              <a:t>Các thực phẩm, thức ăn thường được phân chia theo bốn nhóm chất dinh dưỡng: chất bột đường, chất đạm, chất béo, vi-ta-min và chất khoáng.</a:t>
            </a:r>
            <a:endParaRPr lang="en-US" sz="2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15000" y="783193"/>
            <a:ext cx="485775" cy="41695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3686175" y="1200150"/>
            <a:ext cx="3448051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/>
              <a:t>Các chất dinh dưỡng giữ vai trò quan trọng đối với mọi hoạt động của cơ thể: cung cấp năng lượng cho các hoạt động sống, giúp cơ thể phát triển và lớn lên, giữ cho cơ thể khoẻ mạnh, chống lại bệnh tật.</a:t>
            </a:r>
            <a:endParaRPr lang="en-US" sz="2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4697CB-8380-FBCF-D300-9AF844DEA79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200775" y="783193"/>
            <a:ext cx="3619500" cy="3598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D5D0B9-129F-6103-D86D-88D2BD61FBAB}"/>
              </a:ext>
            </a:extLst>
          </p:cNvPr>
          <p:cNvSpPr/>
          <p:nvPr/>
        </p:nvSpPr>
        <p:spPr>
          <a:xfrm>
            <a:off x="7372349" y="1143000"/>
            <a:ext cx="448627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Để đảm bảo chế độ ăn uống cân bằng, lành mạnh cần ăn đủ bữa và nên: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Phối hợp nhiều loại thức ăn.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Ăn rau xanh, quả chín và uống đủ nước.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Sử dụng hợp lí thức ăn có nguồn gốc từ động vật và thực vật.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Sử dụng ít muối và đường.</a:t>
            </a:r>
          </a:p>
        </p:txBody>
      </p:sp>
    </p:spTree>
    <p:extLst>
      <p:ext uri="{BB962C8B-B14F-4D97-AF65-F5344CB8AC3E}">
        <p14:creationId xmlns:p14="http://schemas.microsoft.com/office/powerpoint/2010/main" val="241180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2781300" y="0"/>
            <a:ext cx="7191375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Bệnh liên quan đến dinh dưỡng.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/>
          <p:nvPr/>
        </p:nvCxnSpPr>
        <p:spPr>
          <a:xfrm flipH="1">
            <a:off x="1704975" y="819150"/>
            <a:ext cx="4457700" cy="4000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323851" y="1219200"/>
            <a:ext cx="3619500" cy="50577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nguyên nhân dẫn đến bệnh liên quan đến dinh dưỡng như</a:t>
            </a: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ệnh thừa cân béo phì do ăn thừa chất bột đường, chất béo, chất đạm và cơ thể ít vận động;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ệnh suy dinh dưỡng thấp còi do ăn thiếu các chất dinh dưỡng; bệnh thiếu máu thiếu sắt do ăn thiếu thức ăn chứa chất sắt.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15000" y="783193"/>
            <a:ext cx="661988" cy="41695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4191000" y="1200150"/>
            <a:ext cx="4171950" cy="507682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</a:rPr>
              <a:t>Để phòng tránh bệnh liên quan đến dinh dưỡng cần:</a:t>
            </a:r>
            <a:endParaRPr lang="en-US" sz="2200" b="1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Ăn đủ bữa và đủ các nhóm chất dinh dưỡng.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Vận động cơ thể ít nhất 60 phút mỗi ngày.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Theo dõi chiều cao và cân nặng cơ thể thường xuyên.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Gặp bác sĩ để kiểm tra sức khoẻ nếu cơ thể có dấu hiệu tăng cân hoặc giảm cân quá mức, mệt mỏi,...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4697CB-8380-FBCF-D300-9AF844DEA79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376988" y="783193"/>
            <a:ext cx="3443287" cy="3598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D5D0B9-129F-6103-D86D-88D2BD61FBAB}"/>
              </a:ext>
            </a:extLst>
          </p:cNvPr>
          <p:cNvSpPr/>
          <p:nvPr/>
        </p:nvSpPr>
        <p:spPr>
          <a:xfrm>
            <a:off x="8562974" y="1143000"/>
            <a:ext cx="3162301" cy="49434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phẩm an toàn có một số dấu hiệu như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àu sắc tươi; nguồn gốc, xuất xứ sản phẩm rõ ràng;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 trong thời hạn sử dụng;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 biến, bảo quản hợp vệ sinh.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1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3209925" y="0"/>
            <a:ext cx="5981700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/>
                <a:cs typeface="Times New Roman" pitchFamily="18" charset="0"/>
              </a:rPr>
              <a:t>Phòng tránh đuối nước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309937" y="819150"/>
            <a:ext cx="2852738" cy="52387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1028699" y="1343025"/>
            <a:ext cx="4562476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phòng tránh đuối nước: Nên làm:</a:t>
            </a:r>
            <a:endParaRPr lang="en-US" sz="2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bơi và bơi ở những nơi an toàn, có phương tiện cứu hộ và người lớn giám sát;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hực hiện đúng các quy định về an toàn khi tham gia giao thông đường thuỷ;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chắn bể chứa nước, rào kín ao, khu vực ngập nước.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>
            <a:off x="6200775" y="783193"/>
            <a:ext cx="2462213" cy="4741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6467475" y="1257300"/>
            <a:ext cx="439102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làm: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 đùa gần, đi bơi ở hồ ao, sông, suối, biển;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qua, lại gần nơi có dòng nước lớn, các nơi ngập nước.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1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A607A-C842-041E-8277-5FC2256434BA}"/>
              </a:ext>
            </a:extLst>
          </p:cNvPr>
          <p:cNvGrpSpPr/>
          <p:nvPr/>
        </p:nvGrpSpPr>
        <p:grpSpPr>
          <a:xfrm>
            <a:off x="695950" y="156074"/>
            <a:ext cx="10610225" cy="996452"/>
            <a:chOff x="2935434" y="585335"/>
            <a:chExt cx="7446363" cy="1043734"/>
          </a:xfrm>
        </p:grpSpPr>
        <p:sp>
          <p:nvSpPr>
            <p:cNvPr id="5" name="ïSļïḑé">
              <a:extLst>
                <a:ext uri="{FF2B5EF4-FFF2-40B4-BE49-F238E27FC236}">
                  <a16:creationId xmlns:a16="http://schemas.microsoft.com/office/drawing/2014/main" id="{CD06AEC2-C3BC-621B-00F7-AA235BA17BB2}"/>
                </a:ext>
              </a:extLst>
            </p:cNvPr>
            <p:cNvSpPr/>
            <p:nvPr/>
          </p:nvSpPr>
          <p:spPr bwMode="gray">
            <a:xfrm>
              <a:off x="2935434" y="663440"/>
              <a:ext cx="7446363" cy="965629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文本框 38">
              <a:extLst>
                <a:ext uri="{FF2B5EF4-FFF2-40B4-BE49-F238E27FC236}">
                  <a16:creationId xmlns:a16="http://schemas.microsoft.com/office/drawing/2014/main" id="{37522C64-BC1A-B42D-2792-E4B3816F3799}"/>
                </a:ext>
              </a:extLst>
            </p:cNvPr>
            <p:cNvSpPr txBox="1"/>
            <p:nvPr/>
          </p:nvSpPr>
          <p:spPr>
            <a:xfrm>
              <a:off x="3053464" y="585335"/>
              <a:ext cx="6948394" cy="99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</a:endParaRP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93DD0422-D61D-6109-4ED0-98040579A2ED}"/>
              </a:ext>
            </a:extLst>
          </p:cNvPr>
          <p:cNvSpPr/>
          <p:nvPr/>
        </p:nvSpPr>
        <p:spPr>
          <a:xfrm rot="692155">
            <a:off x="10426796" y="-161240"/>
            <a:ext cx="1536541" cy="1379729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8E4D62-B67E-10FC-D8D7-DD91FB716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2171699"/>
            <a:ext cx="9430082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3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3C18803-1D75-3C91-57D3-E29CAB7E8304}"/>
              </a:ext>
            </a:extLst>
          </p:cNvPr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06ED6BE-C4B1-B532-6C4C-0126EACE12ED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ound Same Side Corner Rectangle 12">
            <a:extLst>
              <a:ext uri="{FF2B5EF4-FFF2-40B4-BE49-F238E27FC236}">
                <a16:creationId xmlns:a16="http://schemas.microsoft.com/office/drawing/2014/main" id="{8BB8B745-BCDB-3CCF-67EB-63899C6A8140}"/>
              </a:ext>
            </a:extLst>
          </p:cNvPr>
          <p:cNvSpPr/>
          <p:nvPr/>
        </p:nvSpPr>
        <p:spPr>
          <a:xfrm>
            <a:off x="274064" y="833534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595164-D5AE-8E98-CE96-48E50FCBE345}"/>
              </a:ext>
            </a:extLst>
          </p:cNvPr>
          <p:cNvGrpSpPr/>
          <p:nvPr/>
        </p:nvGrpSpPr>
        <p:grpSpPr>
          <a:xfrm>
            <a:off x="1019174" y="168293"/>
            <a:ext cx="10239376" cy="1260457"/>
            <a:chOff x="6570295" y="311025"/>
            <a:chExt cx="9500874" cy="2558945"/>
          </a:xfrm>
        </p:grpSpPr>
        <p:sp>
          <p:nvSpPr>
            <p:cNvPr id="20" name="Round Diagonal Corner Rectangle 11">
              <a:extLst>
                <a:ext uri="{FF2B5EF4-FFF2-40B4-BE49-F238E27FC236}">
                  <a16:creationId xmlns:a16="http://schemas.microsoft.com/office/drawing/2014/main" id="{91062E6B-919C-33AF-B3F7-8D8A23A3E090}"/>
                </a:ext>
              </a:extLst>
            </p:cNvPr>
            <p:cNvSpPr/>
            <p:nvPr/>
          </p:nvSpPr>
          <p:spPr>
            <a:xfrm>
              <a:off x="6570295" y="311025"/>
              <a:ext cx="9500874" cy="2558945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400225F-8569-0B67-A5A1-D7794D1B5992}"/>
                </a:ext>
              </a:extLst>
            </p:cNvPr>
            <p:cNvSpPr/>
            <p:nvPr/>
          </p:nvSpPr>
          <p:spPr>
            <a:xfrm>
              <a:off x="7427584" y="397803"/>
              <a:ext cx="8228199" cy="2436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GB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6DC8380-A0F8-3C89-461D-52F660223971}"/>
              </a:ext>
            </a:extLst>
          </p:cNvPr>
          <p:cNvSpPr/>
          <p:nvPr/>
        </p:nvSpPr>
        <p:spPr>
          <a:xfrm>
            <a:off x="4480736" y="1630413"/>
            <a:ext cx="719452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vi-VN" sz="3300" dirty="0">
              <a:solidFill>
                <a:srgbClr val="2B1A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C26E6A-3B84-5815-8C7F-379F59E393C3}"/>
              </a:ext>
            </a:extLst>
          </p:cNvPr>
          <p:cNvGrpSpPr/>
          <p:nvPr/>
        </p:nvGrpSpPr>
        <p:grpSpPr>
          <a:xfrm>
            <a:off x="-83201" y="1818377"/>
            <a:ext cx="4356111" cy="5077476"/>
            <a:chOff x="-808064" y="1088841"/>
            <a:chExt cx="7463154" cy="9531999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41488B-E25E-F355-741E-7435C434C3A0}"/>
                </a:ext>
              </a:extLst>
            </p:cNvPr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88F4C3B3-EB5B-DEED-9554-F79B9EBA4CC3}"/>
                </a:ext>
              </a:extLst>
            </p:cNvPr>
            <p:cNvGrpSpPr/>
            <p:nvPr/>
          </p:nvGrpSpPr>
          <p:grpSpPr>
            <a:xfrm>
              <a:off x="-808062" y="6575147"/>
              <a:ext cx="6907969" cy="3194596"/>
              <a:chOff x="-212823" y="-28575"/>
              <a:chExt cx="1819383" cy="841375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F5D2BEE7-A2BF-763E-F220-821D54F7865E}"/>
                  </a:ext>
                </a:extLst>
              </p:cNvPr>
              <p:cNvSpPr/>
              <p:nvPr/>
            </p:nvSpPr>
            <p:spPr>
              <a:xfrm>
                <a:off x="-212823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11">
                <a:extLst>
                  <a:ext uri="{FF2B5EF4-FFF2-40B4-BE49-F238E27FC236}">
                    <a16:creationId xmlns:a16="http://schemas.microsoft.com/office/drawing/2014/main" id="{0ABD0260-E793-0B65-008C-EABCDB10758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16">
              <a:extLst>
                <a:ext uri="{FF2B5EF4-FFF2-40B4-BE49-F238E27FC236}">
                  <a16:creationId xmlns:a16="http://schemas.microsoft.com/office/drawing/2014/main" id="{D76FA355-6ABE-A86D-27B4-7FEA646792F4}"/>
                </a:ext>
              </a:extLst>
            </p:cNvPr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1D424EE5-61DA-166A-A1BE-CCD13FF851B0}"/>
                  </a:ext>
                </a:extLst>
              </p:cNvPr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7EA53C45-5A1E-BCAA-CC84-2531B4232A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9" name="Picture 3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47D710-9018-B474-3E4E-6B61EBA77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6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0F2C4-9767-1338-57DB-FA7DE176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133" y="2925636"/>
            <a:ext cx="77547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D1DD3-6A24-1936-08CD-457E61CF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193" y="3720754"/>
            <a:ext cx="866926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00300" y="1843553"/>
            <a:ext cx="723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GV chuẩn bị 4 bảng nhóm.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Chia lớp thành 4  nhóm. Và cùng thi một lượt tổng thời gian 2 phút.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807904"/>
            <a:ext cx="2688820" cy="2853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699" y="3814020"/>
            <a:ext cx="2250863" cy="2847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276EF-0B14-393A-3829-D53122DF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899" y="771092"/>
            <a:ext cx="342015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758BB78-25A1-469E-7D38-64461B64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1" b="96742" l="4217" r="96386">
                        <a14:foregroundMark x1="23092" y1="12281" x2="20884" y2="76190"/>
                        <a14:foregroundMark x1="20884" y1="76190" x2="20884" y2="76190"/>
                        <a14:foregroundMark x1="10843" y1="17794" x2="87952" y2="20050"/>
                        <a14:foregroundMark x1="88153" y1="13534" x2="32129" y2="20050"/>
                        <a14:foregroundMark x1="16064" y1="9023" x2="55622" y2="72932"/>
                        <a14:foregroundMark x1="55622" y1="72932" x2="27108" y2="72682"/>
                        <a14:foregroundMark x1="27108" y1="72682" x2="21486" y2="83459"/>
                        <a14:foregroundMark x1="21486" y1="83459" x2="63052" y2="86717"/>
                        <a14:foregroundMark x1="63052" y1="86717" x2="84940" y2="76190"/>
                        <a14:foregroundMark x1="84940" y1="76190" x2="63454" y2="39098"/>
                        <a14:foregroundMark x1="63454" y1="39098" x2="49398" y2="53133"/>
                        <a14:foregroundMark x1="49398" y1="53133" x2="35743" y2="48371"/>
                        <a14:foregroundMark x1="35743" y1="48371" x2="51406" y2="42356"/>
                        <a14:foregroundMark x1="51406" y1="42356" x2="40161" y2="23308"/>
                        <a14:foregroundMark x1="40161" y1="23308" x2="19277" y2="52381"/>
                        <a14:foregroundMark x1="19277" y1="52381" x2="28112" y2="30326"/>
                        <a14:foregroundMark x1="28112" y1="30326" x2="12048" y2="35088"/>
                        <a14:foregroundMark x1="12048" y1="35088" x2="8233" y2="78446"/>
                        <a14:foregroundMark x1="8233" y1="78446" x2="34739" y2="89223"/>
                        <a14:foregroundMark x1="34739" y1="89223" x2="77711" y2="88221"/>
                        <a14:foregroundMark x1="77711" y1="88221" x2="82329" y2="89223"/>
                        <a14:foregroundMark x1="47590" y1="27820" x2="51807" y2="52882"/>
                        <a14:foregroundMark x1="51807" y1="52882" x2="41165" y2="49123"/>
                        <a14:foregroundMark x1="41165" y1="49123" x2="58434" y2="60401"/>
                        <a14:foregroundMark x1="58434" y1="60401" x2="61245" y2="78697"/>
                        <a14:foregroundMark x1="61245" y1="78697" x2="49197" y2="79699"/>
                        <a14:foregroundMark x1="49197" y1="79699" x2="59438" y2="84211"/>
                        <a14:foregroundMark x1="59438" y1="84211" x2="26305" y2="83709"/>
                        <a14:foregroundMark x1="26305" y1="83709" x2="32932" y2="93233"/>
                        <a14:foregroundMark x1="32932" y1="93233" x2="12249" y2="86216"/>
                        <a14:foregroundMark x1="12249" y1="86216" x2="80522" y2="95238"/>
                        <a14:foregroundMark x1="80522" y1="95238" x2="86747" y2="94486"/>
                        <a14:foregroundMark x1="83936" y1="26065" x2="47189" y2="36591"/>
                        <a14:foregroundMark x1="47189" y1="36591" x2="70080" y2="27318"/>
                        <a14:foregroundMark x1="70080" y1="27318" x2="71285" y2="51378"/>
                        <a14:foregroundMark x1="71285" y1="51378" x2="51004" y2="49123"/>
                        <a14:foregroundMark x1="51004" y1="49123" x2="42369" y2="40100"/>
                        <a14:foregroundMark x1="42369" y1="40100" x2="46586" y2="31328"/>
                        <a14:foregroundMark x1="41968" y1="33083" x2="37751" y2="53634"/>
                        <a14:foregroundMark x1="37751" y1="53634" x2="28112" y2="63910"/>
                        <a14:foregroundMark x1="28112" y1="63910" x2="37149" y2="72932"/>
                        <a14:foregroundMark x1="37149" y1="72932" x2="57028" y2="75439"/>
                        <a14:foregroundMark x1="57028" y1="75439" x2="44980" y2="80702"/>
                        <a14:foregroundMark x1="44980" y1="80702" x2="59036" y2="76441"/>
                        <a14:foregroundMark x1="73092" y1="20551" x2="35542" y2="20802"/>
                        <a14:foregroundMark x1="35542" y1="20802" x2="47189" y2="9273"/>
                        <a14:foregroundMark x1="47189" y1="9273" x2="68876" y2="13534"/>
                        <a14:foregroundMark x1="68876" y1="13534" x2="54418" y2="4261"/>
                        <a14:foregroundMark x1="83936" y1="11278" x2="84137" y2="38596"/>
                        <a14:foregroundMark x1="84137" y1="38596" x2="62048" y2="51629"/>
                        <a14:foregroundMark x1="62048" y1="51629" x2="55823" y2="51629"/>
                        <a14:foregroundMark x1="32329" y1="30576" x2="32329" y2="84211"/>
                        <a14:foregroundMark x1="32329" y1="84211" x2="55823" y2="85213"/>
                        <a14:foregroundMark x1="55823" y1="85213" x2="67269" y2="78195"/>
                        <a14:foregroundMark x1="67269" y1="78195" x2="89357" y2="90977"/>
                        <a14:foregroundMark x1="89357" y1="90977" x2="12048" y2="91980"/>
                        <a14:foregroundMark x1="12048" y1="91980" x2="16667" y2="96992"/>
                        <a14:foregroundMark x1="21084" y1="6516" x2="43373" y2="9023"/>
                        <a14:foregroundMark x1="43373" y1="9023" x2="88554" y2="6516"/>
                        <a14:foregroundMark x1="19679" y1="13033" x2="31325" y2="12030"/>
                        <a14:foregroundMark x1="31325" y1="12030" x2="38353" y2="16291"/>
                        <a14:foregroundMark x1="90161" y1="19799" x2="96386" y2="31830"/>
                        <a14:foregroundMark x1="58233" y1="30827" x2="57831" y2="46617"/>
                        <a14:foregroundMark x1="57831" y1="46617" x2="55020" y2="46115"/>
                        <a14:foregroundMark x1="6827" y1="27068" x2="4217" y2="28321"/>
                        <a14:foregroundMark x1="57831" y1="22807" x2="50803" y2="81955"/>
                        <a14:foregroundMark x1="50803" y1="81955" x2="50803" y2="81955"/>
                        <a14:foregroundMark x1="69679" y1="24060" x2="12851" y2="27068"/>
                        <a14:foregroundMark x1="12851" y1="27068" x2="55221" y2="10777"/>
                        <a14:foregroundMark x1="55221" y1="10777" x2="36747" y2="4261"/>
                        <a14:foregroundMark x1="36747" y1="4261" x2="50402" y2="6516"/>
                        <a14:foregroundMark x1="70683" y1="40100" x2="50602" y2="52130"/>
                        <a14:foregroundMark x1="50602" y1="52130" x2="42972" y2="66416"/>
                        <a14:foregroundMark x1="42972" y1="66416" x2="39759" y2="80451"/>
                        <a14:foregroundMark x1="39759" y1="80451" x2="57631" y2="70175"/>
                        <a14:foregroundMark x1="57631" y1="70175" x2="58233" y2="69424"/>
                        <a14:foregroundMark x1="31727" y1="72682" x2="30120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612201"/>
            <a:ext cx="7476454" cy="5990171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6E40DC06-D442-9430-927F-9241160E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8" y="239877"/>
            <a:ext cx="5158925" cy="1132536"/>
          </a:xfrm>
          <a:prstGeom prst="rect">
            <a:avLst/>
          </a:prstGeom>
        </p:spPr>
      </p:pic>
      <p:sp>
        <p:nvSpPr>
          <p:cNvPr id="13" name="Lưu đồ: Điểm Kết Thúc 12">
            <a:extLst>
              <a:ext uri="{FF2B5EF4-FFF2-40B4-BE49-F238E27FC236}">
                <a16:creationId xmlns:a16="http://schemas.microsoft.com/office/drawing/2014/main" id="{E97E4915-400B-90FE-C04F-E2F947956704}"/>
              </a:ext>
            </a:extLst>
          </p:cNvPr>
          <p:cNvSpPr/>
          <p:nvPr/>
        </p:nvSpPr>
        <p:spPr>
          <a:xfrm>
            <a:off x="90578" y="3933271"/>
            <a:ext cx="5015994" cy="2560288"/>
          </a:xfrm>
          <a:prstGeom prst="flowChartTermina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727443-AA88-247A-3E34-8AA0EB72D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3431698" y="2744826"/>
            <a:ext cx="4572051" cy="459735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592453F-9C21-BC89-24AC-0907498203CC}"/>
              </a:ext>
            </a:extLst>
          </p:cNvPr>
          <p:cNvSpPr txBox="1"/>
          <p:nvPr/>
        </p:nvSpPr>
        <p:spPr>
          <a:xfrm>
            <a:off x="241130" y="3832383"/>
            <a:ext cx="36961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Mi.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Mời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ủng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30FAF-7E45-F160-325D-3F68AF9D6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699" y="142442"/>
            <a:ext cx="49138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C935B-F7BF-3F60-B995-C24CB7E5F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9205"/>
            <a:ext cx="12192000" cy="1385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890E2-6007-9D06-94BE-1327992009C4}"/>
              </a:ext>
            </a:extLst>
          </p:cNvPr>
          <p:cNvSpPr txBox="1"/>
          <p:nvPr/>
        </p:nvSpPr>
        <p:spPr>
          <a:xfrm>
            <a:off x="4175760" y="94734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6028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11" name="Graphic 25">
            <a:extLst>
              <a:ext uri="{FF2B5EF4-FFF2-40B4-BE49-F238E27FC236}">
                <a16:creationId xmlns:a16="http://schemas.microsoft.com/office/drawing/2014/main" id="{992A03E7-0A25-111D-CCEA-9B79F6872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960" y="232003"/>
            <a:ext cx="6445377" cy="3611127"/>
          </a:xfrm>
          <a:prstGeom prst="cloud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8A7B8ED-0A52-4148-E797-C8A5D41E28A1}"/>
              </a:ext>
            </a:extLst>
          </p:cNvPr>
          <p:cNvSpPr txBox="1"/>
          <p:nvPr/>
        </p:nvSpPr>
        <p:spPr>
          <a:xfrm>
            <a:off x="918911" y="467905"/>
            <a:ext cx="49554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hân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hạnh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khách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A4AFEC49-6F2D-C7C3-F24B-05E6F5852363}"/>
              </a:ext>
            </a:extLst>
          </p:cNvPr>
          <p:cNvSpPr/>
          <p:nvPr/>
        </p:nvSpPr>
        <p:spPr>
          <a:xfrm>
            <a:off x="2156460" y="4322844"/>
            <a:ext cx="2177001" cy="183134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Mời xem menu</a:t>
            </a:r>
          </a:p>
        </p:txBody>
      </p:sp>
    </p:spTree>
    <p:extLst>
      <p:ext uri="{BB962C8B-B14F-4D97-AF65-F5344CB8AC3E}">
        <p14:creationId xmlns:p14="http://schemas.microsoft.com/office/powerpoint/2010/main" val="173121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ộn: Dọc 6">
            <a:extLst>
              <a:ext uri="{FF2B5EF4-FFF2-40B4-BE49-F238E27FC236}">
                <a16:creationId xmlns:a16="http://schemas.microsoft.com/office/drawing/2014/main" id="{5271B787-9B0E-AC93-7B08-A4194DE41E77}"/>
              </a:ext>
            </a:extLst>
          </p:cNvPr>
          <p:cNvSpPr/>
          <p:nvPr/>
        </p:nvSpPr>
        <p:spPr>
          <a:xfrm>
            <a:off x="282251" y="520147"/>
            <a:ext cx="5963804" cy="6105850"/>
          </a:xfrm>
          <a:custGeom>
            <a:avLst/>
            <a:gdLst>
              <a:gd name="connsiteX0" fmla="*/ 372738 w 5963804"/>
              <a:gd name="connsiteY0" fmla="*/ 6105850 h 6105850"/>
              <a:gd name="connsiteX1" fmla="*/ 745476 w 5963804"/>
              <a:gd name="connsiteY1" fmla="*/ 5733112 h 6105850"/>
              <a:gd name="connsiteX2" fmla="*/ 372738 w 5963804"/>
              <a:gd name="connsiteY2" fmla="*/ 5733112 h 6105850"/>
              <a:gd name="connsiteX3" fmla="*/ 559107 w 5963804"/>
              <a:gd name="connsiteY3" fmla="*/ 5546743 h 6105850"/>
              <a:gd name="connsiteX4" fmla="*/ 372738 w 5963804"/>
              <a:gd name="connsiteY4" fmla="*/ 5360374 h 6105850"/>
              <a:gd name="connsiteX5" fmla="*/ 745476 w 5963804"/>
              <a:gd name="connsiteY5" fmla="*/ 5360375 h 6105850"/>
              <a:gd name="connsiteX6" fmla="*/ 745476 w 5963804"/>
              <a:gd name="connsiteY6" fmla="*/ 4905946 h 6105850"/>
              <a:gd name="connsiteX7" fmla="*/ 745476 w 5963804"/>
              <a:gd name="connsiteY7" fmla="*/ 4451517 h 6105850"/>
              <a:gd name="connsiteX8" fmla="*/ 745476 w 5963804"/>
              <a:gd name="connsiteY8" fmla="*/ 3847458 h 6105850"/>
              <a:gd name="connsiteX9" fmla="*/ 745476 w 5963804"/>
              <a:gd name="connsiteY9" fmla="*/ 3293277 h 6105850"/>
              <a:gd name="connsiteX10" fmla="*/ 745476 w 5963804"/>
              <a:gd name="connsiteY10" fmla="*/ 2788971 h 6105850"/>
              <a:gd name="connsiteX11" fmla="*/ 745476 w 5963804"/>
              <a:gd name="connsiteY11" fmla="*/ 2184913 h 6105850"/>
              <a:gd name="connsiteX12" fmla="*/ 745476 w 5963804"/>
              <a:gd name="connsiteY12" fmla="*/ 1630731 h 6105850"/>
              <a:gd name="connsiteX13" fmla="*/ 745476 w 5963804"/>
              <a:gd name="connsiteY13" fmla="*/ 1126425 h 6105850"/>
              <a:gd name="connsiteX14" fmla="*/ 745476 w 5963804"/>
              <a:gd name="connsiteY14" fmla="*/ 372738 h 6105850"/>
              <a:gd name="connsiteX15" fmla="*/ 1118214 w 5963804"/>
              <a:gd name="connsiteY15" fmla="*/ 0 h 6105850"/>
              <a:gd name="connsiteX16" fmla="*/ 1587863 w 5963804"/>
              <a:gd name="connsiteY16" fmla="*/ 0 h 6105850"/>
              <a:gd name="connsiteX17" fmla="*/ 2191698 w 5963804"/>
              <a:gd name="connsiteY17" fmla="*/ 0 h 6105850"/>
              <a:gd name="connsiteX18" fmla="*/ 2706076 w 5963804"/>
              <a:gd name="connsiteY18" fmla="*/ 0 h 6105850"/>
              <a:gd name="connsiteX19" fmla="*/ 3220454 w 5963804"/>
              <a:gd name="connsiteY19" fmla="*/ 0 h 6105850"/>
              <a:gd name="connsiteX20" fmla="*/ 3869018 w 5963804"/>
              <a:gd name="connsiteY20" fmla="*/ 0 h 6105850"/>
              <a:gd name="connsiteX21" fmla="*/ 4517582 w 5963804"/>
              <a:gd name="connsiteY21" fmla="*/ 0 h 6105850"/>
              <a:gd name="connsiteX22" fmla="*/ 5591066 w 5963804"/>
              <a:gd name="connsiteY22" fmla="*/ 0 h 6105850"/>
              <a:gd name="connsiteX23" fmla="*/ 5963804 w 5963804"/>
              <a:gd name="connsiteY23" fmla="*/ 372738 h 6105850"/>
              <a:gd name="connsiteX24" fmla="*/ 5591066 w 5963804"/>
              <a:gd name="connsiteY24" fmla="*/ 745476 h 6105850"/>
              <a:gd name="connsiteX25" fmla="*/ 5218329 w 5963804"/>
              <a:gd name="connsiteY25" fmla="*/ 745476 h 6105850"/>
              <a:gd name="connsiteX26" fmla="*/ 5218329 w 5963804"/>
              <a:gd name="connsiteY26" fmla="*/ 1299658 h 6105850"/>
              <a:gd name="connsiteX27" fmla="*/ 5218329 w 5963804"/>
              <a:gd name="connsiteY27" fmla="*/ 1754087 h 6105850"/>
              <a:gd name="connsiteX28" fmla="*/ 5218329 w 5963804"/>
              <a:gd name="connsiteY28" fmla="*/ 2158640 h 6105850"/>
              <a:gd name="connsiteX29" fmla="*/ 5218329 w 5963804"/>
              <a:gd name="connsiteY29" fmla="*/ 2662945 h 6105850"/>
              <a:gd name="connsiteX30" fmla="*/ 5218329 w 5963804"/>
              <a:gd name="connsiteY30" fmla="*/ 3316879 h 6105850"/>
              <a:gd name="connsiteX31" fmla="*/ 5218329 w 5963804"/>
              <a:gd name="connsiteY31" fmla="*/ 3721432 h 6105850"/>
              <a:gd name="connsiteX32" fmla="*/ 5218329 w 5963804"/>
              <a:gd name="connsiteY32" fmla="*/ 4275614 h 6105850"/>
              <a:gd name="connsiteX33" fmla="*/ 5218329 w 5963804"/>
              <a:gd name="connsiteY33" fmla="*/ 4929548 h 6105850"/>
              <a:gd name="connsiteX34" fmla="*/ 5218329 w 5963804"/>
              <a:gd name="connsiteY34" fmla="*/ 5733112 h 6105850"/>
              <a:gd name="connsiteX35" fmla="*/ 4845591 w 5963804"/>
              <a:gd name="connsiteY35" fmla="*/ 6105850 h 6105850"/>
              <a:gd name="connsiteX36" fmla="*/ 4241756 w 5963804"/>
              <a:gd name="connsiteY36" fmla="*/ 6105850 h 6105850"/>
              <a:gd name="connsiteX37" fmla="*/ 3772106 w 5963804"/>
              <a:gd name="connsiteY37" fmla="*/ 6105850 h 6105850"/>
              <a:gd name="connsiteX38" fmla="*/ 3123543 w 5963804"/>
              <a:gd name="connsiteY38" fmla="*/ 6105850 h 6105850"/>
              <a:gd name="connsiteX39" fmla="*/ 2698622 w 5963804"/>
              <a:gd name="connsiteY39" fmla="*/ 6105850 h 6105850"/>
              <a:gd name="connsiteX40" fmla="*/ 2273701 w 5963804"/>
              <a:gd name="connsiteY40" fmla="*/ 6105850 h 6105850"/>
              <a:gd name="connsiteX41" fmla="*/ 1759322 w 5963804"/>
              <a:gd name="connsiteY41" fmla="*/ 6105850 h 6105850"/>
              <a:gd name="connsiteX42" fmla="*/ 1155487 w 5963804"/>
              <a:gd name="connsiteY42" fmla="*/ 6105850 h 6105850"/>
              <a:gd name="connsiteX43" fmla="*/ 372738 w 5963804"/>
              <a:gd name="connsiteY43" fmla="*/ 610585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0" fmla="*/ 1490951 w 5963804"/>
              <a:gd name="connsiteY0" fmla="*/ 372738 h 6105850"/>
              <a:gd name="connsiteX1" fmla="*/ 1118213 w 5963804"/>
              <a:gd name="connsiteY1" fmla="*/ 745476 h 6105850"/>
              <a:gd name="connsiteX2" fmla="*/ 931844 w 5963804"/>
              <a:gd name="connsiteY2" fmla="*/ 559107 h 6105850"/>
              <a:gd name="connsiteX3" fmla="*/ 1118213 w 5963804"/>
              <a:gd name="connsiteY3" fmla="*/ 372738 h 6105850"/>
              <a:gd name="connsiteX4" fmla="*/ 1490951 w 5963804"/>
              <a:gd name="connsiteY4" fmla="*/ 372738 h 6105850"/>
              <a:gd name="connsiteX5" fmla="*/ 745476 w 5963804"/>
              <a:gd name="connsiteY5" fmla="*/ 5733112 h 6105850"/>
              <a:gd name="connsiteX6" fmla="*/ 372738 w 5963804"/>
              <a:gd name="connsiteY6" fmla="*/ 6105850 h 6105850"/>
              <a:gd name="connsiteX7" fmla="*/ 0 w 5963804"/>
              <a:gd name="connsiteY7" fmla="*/ 5733112 h 6105850"/>
              <a:gd name="connsiteX8" fmla="*/ 372738 w 5963804"/>
              <a:gd name="connsiteY8" fmla="*/ 5360374 h 6105850"/>
              <a:gd name="connsiteX9" fmla="*/ 559107 w 5963804"/>
              <a:gd name="connsiteY9" fmla="*/ 5546743 h 6105850"/>
              <a:gd name="connsiteX10" fmla="*/ 372738 w 5963804"/>
              <a:gd name="connsiteY10" fmla="*/ 5733112 h 6105850"/>
              <a:gd name="connsiteX11" fmla="*/ 745476 w 5963804"/>
              <a:gd name="connsiteY11" fmla="*/ 5733112 h 6105850"/>
              <a:gd name="connsiteX0" fmla="*/ 745476 w 5963804"/>
              <a:gd name="connsiteY0" fmla="*/ 5360375 h 6105850"/>
              <a:gd name="connsiteX1" fmla="*/ 745476 w 5963804"/>
              <a:gd name="connsiteY1" fmla="*/ 4706440 h 6105850"/>
              <a:gd name="connsiteX2" fmla="*/ 745476 w 5963804"/>
              <a:gd name="connsiteY2" fmla="*/ 4052506 h 6105850"/>
              <a:gd name="connsiteX3" fmla="*/ 745476 w 5963804"/>
              <a:gd name="connsiteY3" fmla="*/ 3598077 h 6105850"/>
              <a:gd name="connsiteX4" fmla="*/ 745476 w 5963804"/>
              <a:gd name="connsiteY4" fmla="*/ 3143647 h 6105850"/>
              <a:gd name="connsiteX5" fmla="*/ 745476 w 5963804"/>
              <a:gd name="connsiteY5" fmla="*/ 2539589 h 6105850"/>
              <a:gd name="connsiteX6" fmla="*/ 745476 w 5963804"/>
              <a:gd name="connsiteY6" fmla="*/ 1985407 h 6105850"/>
              <a:gd name="connsiteX7" fmla="*/ 745476 w 5963804"/>
              <a:gd name="connsiteY7" fmla="*/ 1331473 h 6105850"/>
              <a:gd name="connsiteX8" fmla="*/ 745476 w 5963804"/>
              <a:gd name="connsiteY8" fmla="*/ 926920 h 6105850"/>
              <a:gd name="connsiteX9" fmla="*/ 745476 w 5963804"/>
              <a:gd name="connsiteY9" fmla="*/ 372738 h 6105850"/>
              <a:gd name="connsiteX10" fmla="*/ 1118214 w 5963804"/>
              <a:gd name="connsiteY10" fmla="*/ 0 h 6105850"/>
              <a:gd name="connsiteX11" fmla="*/ 1722049 w 5963804"/>
              <a:gd name="connsiteY11" fmla="*/ 0 h 6105850"/>
              <a:gd name="connsiteX12" fmla="*/ 2325884 w 5963804"/>
              <a:gd name="connsiteY12" fmla="*/ 0 h 6105850"/>
              <a:gd name="connsiteX13" fmla="*/ 2974448 w 5963804"/>
              <a:gd name="connsiteY13" fmla="*/ 0 h 6105850"/>
              <a:gd name="connsiteX14" fmla="*/ 3488826 w 5963804"/>
              <a:gd name="connsiteY14" fmla="*/ 0 h 6105850"/>
              <a:gd name="connsiteX15" fmla="*/ 3913747 w 5963804"/>
              <a:gd name="connsiteY15" fmla="*/ 0 h 6105850"/>
              <a:gd name="connsiteX16" fmla="*/ 4562310 w 5963804"/>
              <a:gd name="connsiteY16" fmla="*/ 0 h 6105850"/>
              <a:gd name="connsiteX17" fmla="*/ 5076688 w 5963804"/>
              <a:gd name="connsiteY17" fmla="*/ 0 h 6105850"/>
              <a:gd name="connsiteX18" fmla="*/ 5591066 w 5963804"/>
              <a:gd name="connsiteY18" fmla="*/ 0 h 6105850"/>
              <a:gd name="connsiteX19" fmla="*/ 5963804 w 5963804"/>
              <a:gd name="connsiteY19" fmla="*/ 372738 h 6105850"/>
              <a:gd name="connsiteX20" fmla="*/ 5591066 w 5963804"/>
              <a:gd name="connsiteY20" fmla="*/ 745476 h 6105850"/>
              <a:gd name="connsiteX21" fmla="*/ 5218329 w 5963804"/>
              <a:gd name="connsiteY21" fmla="*/ 745476 h 6105850"/>
              <a:gd name="connsiteX22" fmla="*/ 5218329 w 5963804"/>
              <a:gd name="connsiteY22" fmla="*/ 1299658 h 6105850"/>
              <a:gd name="connsiteX23" fmla="*/ 5218329 w 5963804"/>
              <a:gd name="connsiteY23" fmla="*/ 1754087 h 6105850"/>
              <a:gd name="connsiteX24" fmla="*/ 5218329 w 5963804"/>
              <a:gd name="connsiteY24" fmla="*/ 2308269 h 6105850"/>
              <a:gd name="connsiteX25" fmla="*/ 5218329 w 5963804"/>
              <a:gd name="connsiteY25" fmla="*/ 2862450 h 6105850"/>
              <a:gd name="connsiteX26" fmla="*/ 5218329 w 5963804"/>
              <a:gd name="connsiteY26" fmla="*/ 3416632 h 6105850"/>
              <a:gd name="connsiteX27" fmla="*/ 5218329 w 5963804"/>
              <a:gd name="connsiteY27" fmla="*/ 3970814 h 6105850"/>
              <a:gd name="connsiteX28" fmla="*/ 5218329 w 5963804"/>
              <a:gd name="connsiteY28" fmla="*/ 4524996 h 6105850"/>
              <a:gd name="connsiteX29" fmla="*/ 5218329 w 5963804"/>
              <a:gd name="connsiteY29" fmla="*/ 4929548 h 6105850"/>
              <a:gd name="connsiteX30" fmla="*/ 5218329 w 5963804"/>
              <a:gd name="connsiteY30" fmla="*/ 5733112 h 6105850"/>
              <a:gd name="connsiteX31" fmla="*/ 4845591 w 5963804"/>
              <a:gd name="connsiteY31" fmla="*/ 6105850 h 6105850"/>
              <a:gd name="connsiteX32" fmla="*/ 4375941 w 5963804"/>
              <a:gd name="connsiteY32" fmla="*/ 6105850 h 6105850"/>
              <a:gd name="connsiteX33" fmla="*/ 3727378 w 5963804"/>
              <a:gd name="connsiteY33" fmla="*/ 6105850 h 6105850"/>
              <a:gd name="connsiteX34" fmla="*/ 3213000 w 5963804"/>
              <a:gd name="connsiteY34" fmla="*/ 6105850 h 6105850"/>
              <a:gd name="connsiteX35" fmla="*/ 2788079 w 5963804"/>
              <a:gd name="connsiteY35" fmla="*/ 6105850 h 6105850"/>
              <a:gd name="connsiteX36" fmla="*/ 2318429 w 5963804"/>
              <a:gd name="connsiteY36" fmla="*/ 6105850 h 6105850"/>
              <a:gd name="connsiteX37" fmla="*/ 1804051 w 5963804"/>
              <a:gd name="connsiteY37" fmla="*/ 6105850 h 6105850"/>
              <a:gd name="connsiteX38" fmla="*/ 1379130 w 5963804"/>
              <a:gd name="connsiteY38" fmla="*/ 6105850 h 6105850"/>
              <a:gd name="connsiteX39" fmla="*/ 372738 w 5963804"/>
              <a:gd name="connsiteY39" fmla="*/ 6105850 h 6105850"/>
              <a:gd name="connsiteX40" fmla="*/ 0 w 5963804"/>
              <a:gd name="connsiteY40" fmla="*/ 5733112 h 6105850"/>
              <a:gd name="connsiteX41" fmla="*/ 372738 w 5963804"/>
              <a:gd name="connsiteY41" fmla="*/ 5360374 h 6105850"/>
              <a:gd name="connsiteX42" fmla="*/ 745476 w 5963804"/>
              <a:gd name="connsiteY42" fmla="*/ 5360375 h 6105850"/>
              <a:gd name="connsiteX43" fmla="*/ 1118213 w 5963804"/>
              <a:gd name="connsiteY43" fmla="*/ 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49" fmla="*/ 5218329 w 5963804"/>
              <a:gd name="connsiteY49" fmla="*/ 745476 h 6105850"/>
              <a:gd name="connsiteX50" fmla="*/ 4632598 w 5963804"/>
              <a:gd name="connsiteY50" fmla="*/ 745476 h 6105850"/>
              <a:gd name="connsiteX51" fmla="*/ 4005866 w 5963804"/>
              <a:gd name="connsiteY51" fmla="*/ 745476 h 6105850"/>
              <a:gd name="connsiteX52" fmla="*/ 3338133 w 5963804"/>
              <a:gd name="connsiteY52" fmla="*/ 745476 h 6105850"/>
              <a:gd name="connsiteX53" fmla="*/ 2711401 w 5963804"/>
              <a:gd name="connsiteY53" fmla="*/ 745476 h 6105850"/>
              <a:gd name="connsiteX54" fmla="*/ 2207672 w 5963804"/>
              <a:gd name="connsiteY54" fmla="*/ 745476 h 6105850"/>
              <a:gd name="connsiteX55" fmla="*/ 1744945 w 5963804"/>
              <a:gd name="connsiteY55" fmla="*/ 745476 h 6105850"/>
              <a:gd name="connsiteX56" fmla="*/ 1118213 w 5963804"/>
              <a:gd name="connsiteY56" fmla="*/ 745476 h 6105850"/>
              <a:gd name="connsiteX57" fmla="*/ 372738 w 5963804"/>
              <a:gd name="connsiteY57" fmla="*/ 5360375 h 6105850"/>
              <a:gd name="connsiteX58" fmla="*/ 559107 w 5963804"/>
              <a:gd name="connsiteY58" fmla="*/ 5546744 h 6105850"/>
              <a:gd name="connsiteX59" fmla="*/ 372738 w 5963804"/>
              <a:gd name="connsiteY59" fmla="*/ 5733113 h 6105850"/>
              <a:gd name="connsiteX60" fmla="*/ 745476 w 5963804"/>
              <a:gd name="connsiteY60" fmla="*/ 5733112 h 6105850"/>
              <a:gd name="connsiteX61" fmla="*/ 372738 w 5963804"/>
              <a:gd name="connsiteY61" fmla="*/ 6105850 h 6105850"/>
              <a:gd name="connsiteX62" fmla="*/ 745476 w 5963804"/>
              <a:gd name="connsiteY62" fmla="*/ 5733112 h 6105850"/>
              <a:gd name="connsiteX63" fmla="*/ 745476 w 5963804"/>
              <a:gd name="connsiteY63" fmla="*/ 5360375 h 610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63804" h="6105850" stroke="0" extrusionOk="0">
                <a:moveTo>
                  <a:pt x="372738" y="6105850"/>
                </a:moveTo>
                <a:cubicBezTo>
                  <a:pt x="628335" y="6123493"/>
                  <a:pt x="768354" y="5886117"/>
                  <a:pt x="745476" y="5733112"/>
                </a:cubicBezTo>
                <a:cubicBezTo>
                  <a:pt x="560823" y="5772844"/>
                  <a:pt x="506654" y="5717609"/>
                  <a:pt x="372738" y="5733112"/>
                </a:cubicBezTo>
                <a:cubicBezTo>
                  <a:pt x="469178" y="5755480"/>
                  <a:pt x="557244" y="5646066"/>
                  <a:pt x="559107" y="5546743"/>
                </a:cubicBezTo>
                <a:cubicBezTo>
                  <a:pt x="558870" y="5419023"/>
                  <a:pt x="455609" y="5360041"/>
                  <a:pt x="372738" y="5360374"/>
                </a:cubicBezTo>
                <a:cubicBezTo>
                  <a:pt x="468531" y="5352167"/>
                  <a:pt x="604940" y="5385283"/>
                  <a:pt x="745476" y="5360375"/>
                </a:cubicBezTo>
                <a:cubicBezTo>
                  <a:pt x="706999" y="5161987"/>
                  <a:pt x="779133" y="5043803"/>
                  <a:pt x="745476" y="4905946"/>
                </a:cubicBezTo>
                <a:cubicBezTo>
                  <a:pt x="711819" y="4768089"/>
                  <a:pt x="785827" y="4620721"/>
                  <a:pt x="745476" y="4451517"/>
                </a:cubicBezTo>
                <a:cubicBezTo>
                  <a:pt x="705125" y="4282313"/>
                  <a:pt x="747636" y="3974747"/>
                  <a:pt x="745476" y="3847458"/>
                </a:cubicBezTo>
                <a:cubicBezTo>
                  <a:pt x="743316" y="3720169"/>
                  <a:pt x="775887" y="3483268"/>
                  <a:pt x="745476" y="3293277"/>
                </a:cubicBezTo>
                <a:cubicBezTo>
                  <a:pt x="715065" y="3103286"/>
                  <a:pt x="765586" y="3033609"/>
                  <a:pt x="745476" y="2788971"/>
                </a:cubicBezTo>
                <a:cubicBezTo>
                  <a:pt x="725366" y="2544333"/>
                  <a:pt x="759874" y="2357899"/>
                  <a:pt x="745476" y="2184913"/>
                </a:cubicBezTo>
                <a:cubicBezTo>
                  <a:pt x="731078" y="2011927"/>
                  <a:pt x="795746" y="1883347"/>
                  <a:pt x="745476" y="1630731"/>
                </a:cubicBezTo>
                <a:cubicBezTo>
                  <a:pt x="695206" y="1378115"/>
                  <a:pt x="783597" y="1333262"/>
                  <a:pt x="745476" y="1126425"/>
                </a:cubicBezTo>
                <a:cubicBezTo>
                  <a:pt x="707355" y="919588"/>
                  <a:pt x="751046" y="556815"/>
                  <a:pt x="745476" y="372738"/>
                </a:cubicBezTo>
                <a:cubicBezTo>
                  <a:pt x="701314" y="153343"/>
                  <a:pt x="935154" y="15024"/>
                  <a:pt x="1118214" y="0"/>
                </a:cubicBezTo>
                <a:cubicBezTo>
                  <a:pt x="1334149" y="-15908"/>
                  <a:pt x="1432542" y="24706"/>
                  <a:pt x="1587863" y="0"/>
                </a:cubicBezTo>
                <a:cubicBezTo>
                  <a:pt x="1743184" y="-24706"/>
                  <a:pt x="2049837" y="45641"/>
                  <a:pt x="2191698" y="0"/>
                </a:cubicBezTo>
                <a:cubicBezTo>
                  <a:pt x="2333560" y="-45641"/>
                  <a:pt x="2593452" y="55904"/>
                  <a:pt x="2706076" y="0"/>
                </a:cubicBezTo>
                <a:cubicBezTo>
                  <a:pt x="2818700" y="-55904"/>
                  <a:pt x="2996242" y="19529"/>
                  <a:pt x="3220454" y="0"/>
                </a:cubicBezTo>
                <a:cubicBezTo>
                  <a:pt x="3444666" y="-19529"/>
                  <a:pt x="3706993" y="42182"/>
                  <a:pt x="3869018" y="0"/>
                </a:cubicBezTo>
                <a:cubicBezTo>
                  <a:pt x="4031043" y="-42182"/>
                  <a:pt x="4383939" y="66912"/>
                  <a:pt x="4517582" y="0"/>
                </a:cubicBezTo>
                <a:cubicBezTo>
                  <a:pt x="4651225" y="-66912"/>
                  <a:pt x="5226074" y="24269"/>
                  <a:pt x="5591066" y="0"/>
                </a:cubicBezTo>
                <a:cubicBezTo>
                  <a:pt x="5831108" y="3090"/>
                  <a:pt x="5960107" y="161700"/>
                  <a:pt x="5963804" y="372738"/>
                </a:cubicBezTo>
                <a:cubicBezTo>
                  <a:pt x="5964065" y="561819"/>
                  <a:pt x="5785631" y="751423"/>
                  <a:pt x="5591066" y="745476"/>
                </a:cubicBezTo>
                <a:cubicBezTo>
                  <a:pt x="5474101" y="748979"/>
                  <a:pt x="5380063" y="740208"/>
                  <a:pt x="5218329" y="745476"/>
                </a:cubicBezTo>
                <a:cubicBezTo>
                  <a:pt x="5260901" y="883578"/>
                  <a:pt x="5212063" y="1135449"/>
                  <a:pt x="5218329" y="1299658"/>
                </a:cubicBezTo>
                <a:cubicBezTo>
                  <a:pt x="5224595" y="1463867"/>
                  <a:pt x="5167644" y="1602015"/>
                  <a:pt x="5218329" y="1754087"/>
                </a:cubicBezTo>
                <a:cubicBezTo>
                  <a:pt x="5269014" y="1906159"/>
                  <a:pt x="5170910" y="2028949"/>
                  <a:pt x="5218329" y="2158640"/>
                </a:cubicBezTo>
                <a:cubicBezTo>
                  <a:pt x="5265748" y="2288331"/>
                  <a:pt x="5188181" y="2427259"/>
                  <a:pt x="5218329" y="2662945"/>
                </a:cubicBezTo>
                <a:cubicBezTo>
                  <a:pt x="5248477" y="2898632"/>
                  <a:pt x="5142778" y="3071076"/>
                  <a:pt x="5218329" y="3316879"/>
                </a:cubicBezTo>
                <a:cubicBezTo>
                  <a:pt x="5293880" y="3562682"/>
                  <a:pt x="5170430" y="3627010"/>
                  <a:pt x="5218329" y="3721432"/>
                </a:cubicBezTo>
                <a:cubicBezTo>
                  <a:pt x="5266228" y="3815854"/>
                  <a:pt x="5207492" y="4043535"/>
                  <a:pt x="5218329" y="4275614"/>
                </a:cubicBezTo>
                <a:cubicBezTo>
                  <a:pt x="5229166" y="4507693"/>
                  <a:pt x="5175296" y="4660992"/>
                  <a:pt x="5218329" y="4929548"/>
                </a:cubicBezTo>
                <a:cubicBezTo>
                  <a:pt x="5261362" y="5198104"/>
                  <a:pt x="5126272" y="5434875"/>
                  <a:pt x="5218329" y="5733112"/>
                </a:cubicBezTo>
                <a:cubicBezTo>
                  <a:pt x="5160925" y="5959332"/>
                  <a:pt x="5066280" y="6052001"/>
                  <a:pt x="4845591" y="6105850"/>
                </a:cubicBezTo>
                <a:cubicBezTo>
                  <a:pt x="4710947" y="6170263"/>
                  <a:pt x="4518159" y="6037854"/>
                  <a:pt x="4241756" y="6105850"/>
                </a:cubicBezTo>
                <a:cubicBezTo>
                  <a:pt x="3965353" y="6173846"/>
                  <a:pt x="3980261" y="6053562"/>
                  <a:pt x="3772106" y="6105850"/>
                </a:cubicBezTo>
                <a:cubicBezTo>
                  <a:pt x="3563951" y="6158138"/>
                  <a:pt x="3359687" y="6040649"/>
                  <a:pt x="3123543" y="6105850"/>
                </a:cubicBezTo>
                <a:cubicBezTo>
                  <a:pt x="2887399" y="6171051"/>
                  <a:pt x="2907380" y="6086161"/>
                  <a:pt x="2698622" y="6105850"/>
                </a:cubicBezTo>
                <a:cubicBezTo>
                  <a:pt x="2489864" y="6125539"/>
                  <a:pt x="2387475" y="6085605"/>
                  <a:pt x="2273701" y="6105850"/>
                </a:cubicBezTo>
                <a:cubicBezTo>
                  <a:pt x="2159927" y="6126095"/>
                  <a:pt x="1868226" y="6084854"/>
                  <a:pt x="1759322" y="6105850"/>
                </a:cubicBezTo>
                <a:cubicBezTo>
                  <a:pt x="1650418" y="6126846"/>
                  <a:pt x="1368107" y="6101136"/>
                  <a:pt x="1155487" y="6105850"/>
                </a:cubicBezTo>
                <a:cubicBezTo>
                  <a:pt x="942868" y="6110564"/>
                  <a:pt x="719715" y="6070876"/>
                  <a:pt x="372738" y="6105850"/>
                </a:cubicBezTo>
                <a:close/>
                <a:moveTo>
                  <a:pt x="1490951" y="372738"/>
                </a:moveTo>
                <a:cubicBezTo>
                  <a:pt x="1476789" y="631661"/>
                  <a:pt x="1294291" y="775063"/>
                  <a:pt x="1118213" y="745476"/>
                </a:cubicBezTo>
                <a:cubicBezTo>
                  <a:pt x="1005325" y="750189"/>
                  <a:pt x="947252" y="688185"/>
                  <a:pt x="931844" y="559107"/>
                </a:cubicBezTo>
                <a:cubicBezTo>
                  <a:pt x="919355" y="452369"/>
                  <a:pt x="1002627" y="368144"/>
                  <a:pt x="1118213" y="372738"/>
                </a:cubicBezTo>
                <a:cubicBezTo>
                  <a:pt x="1240617" y="332315"/>
                  <a:pt x="1402454" y="374223"/>
                  <a:pt x="1490951" y="372738"/>
                </a:cubicBezTo>
                <a:close/>
              </a:path>
              <a:path w="5963804" h="6105850" fill="darkenLess" stroke="0" extrusionOk="0">
                <a:moveTo>
                  <a:pt x="1490951" y="372738"/>
                </a:moveTo>
                <a:cubicBezTo>
                  <a:pt x="1445838" y="575522"/>
                  <a:pt x="1302705" y="756272"/>
                  <a:pt x="1118213" y="745476"/>
                </a:cubicBezTo>
                <a:cubicBezTo>
                  <a:pt x="1001982" y="740349"/>
                  <a:pt x="941044" y="641338"/>
                  <a:pt x="931844" y="559107"/>
                </a:cubicBezTo>
                <a:cubicBezTo>
                  <a:pt x="944088" y="463689"/>
                  <a:pt x="1012172" y="378412"/>
                  <a:pt x="1118213" y="372738"/>
                </a:cubicBezTo>
                <a:cubicBezTo>
                  <a:pt x="1193018" y="330931"/>
                  <a:pt x="1340359" y="395164"/>
                  <a:pt x="1490951" y="372738"/>
                </a:cubicBezTo>
                <a:close/>
                <a:moveTo>
                  <a:pt x="745476" y="5733112"/>
                </a:moveTo>
                <a:cubicBezTo>
                  <a:pt x="754774" y="5880605"/>
                  <a:pt x="583867" y="6110464"/>
                  <a:pt x="372738" y="6105850"/>
                </a:cubicBezTo>
                <a:cubicBezTo>
                  <a:pt x="172105" y="6098796"/>
                  <a:pt x="-31660" y="5988247"/>
                  <a:pt x="0" y="5733112"/>
                </a:cubicBezTo>
                <a:cubicBezTo>
                  <a:pt x="-7685" y="5485793"/>
                  <a:pt x="151284" y="5339071"/>
                  <a:pt x="372738" y="5360374"/>
                </a:cubicBezTo>
                <a:cubicBezTo>
                  <a:pt x="480416" y="5335525"/>
                  <a:pt x="557591" y="5452829"/>
                  <a:pt x="559107" y="5546743"/>
                </a:cubicBezTo>
                <a:cubicBezTo>
                  <a:pt x="571158" y="5651824"/>
                  <a:pt x="479330" y="5731161"/>
                  <a:pt x="372738" y="5733112"/>
                </a:cubicBezTo>
                <a:cubicBezTo>
                  <a:pt x="462847" y="5725402"/>
                  <a:pt x="594315" y="5751087"/>
                  <a:pt x="745476" y="5733112"/>
                </a:cubicBezTo>
                <a:close/>
              </a:path>
              <a:path w="5963804" h="6105850" fill="none" extrusionOk="0">
                <a:moveTo>
                  <a:pt x="745476" y="5360375"/>
                </a:moveTo>
                <a:cubicBezTo>
                  <a:pt x="696139" y="5043768"/>
                  <a:pt x="783713" y="5016564"/>
                  <a:pt x="745476" y="4706440"/>
                </a:cubicBezTo>
                <a:cubicBezTo>
                  <a:pt x="707239" y="4396316"/>
                  <a:pt x="810165" y="4369063"/>
                  <a:pt x="745476" y="4052506"/>
                </a:cubicBezTo>
                <a:cubicBezTo>
                  <a:pt x="680787" y="3735949"/>
                  <a:pt x="773264" y="3775074"/>
                  <a:pt x="745476" y="3598077"/>
                </a:cubicBezTo>
                <a:cubicBezTo>
                  <a:pt x="717688" y="3421080"/>
                  <a:pt x="769961" y="3322093"/>
                  <a:pt x="745476" y="3143647"/>
                </a:cubicBezTo>
                <a:cubicBezTo>
                  <a:pt x="720991" y="2965201"/>
                  <a:pt x="757798" y="2792116"/>
                  <a:pt x="745476" y="2539589"/>
                </a:cubicBezTo>
                <a:cubicBezTo>
                  <a:pt x="733154" y="2287062"/>
                  <a:pt x="796819" y="2232235"/>
                  <a:pt x="745476" y="1985407"/>
                </a:cubicBezTo>
                <a:cubicBezTo>
                  <a:pt x="694133" y="1738579"/>
                  <a:pt x="795943" y="1546789"/>
                  <a:pt x="745476" y="1331473"/>
                </a:cubicBezTo>
                <a:cubicBezTo>
                  <a:pt x="695009" y="1116157"/>
                  <a:pt x="779100" y="1025030"/>
                  <a:pt x="745476" y="926920"/>
                </a:cubicBezTo>
                <a:cubicBezTo>
                  <a:pt x="711852" y="828810"/>
                  <a:pt x="809374" y="639016"/>
                  <a:pt x="745476" y="372738"/>
                </a:cubicBezTo>
                <a:cubicBezTo>
                  <a:pt x="737738" y="179810"/>
                  <a:pt x="901125" y="7921"/>
                  <a:pt x="1118214" y="0"/>
                </a:cubicBezTo>
                <a:cubicBezTo>
                  <a:pt x="1252833" y="-65883"/>
                  <a:pt x="1487871" y="1425"/>
                  <a:pt x="1722049" y="0"/>
                </a:cubicBezTo>
                <a:cubicBezTo>
                  <a:pt x="1956228" y="-1425"/>
                  <a:pt x="2195955" y="49872"/>
                  <a:pt x="2325884" y="0"/>
                </a:cubicBezTo>
                <a:cubicBezTo>
                  <a:pt x="2455813" y="-49872"/>
                  <a:pt x="2685909" y="49276"/>
                  <a:pt x="2974448" y="0"/>
                </a:cubicBezTo>
                <a:cubicBezTo>
                  <a:pt x="3262987" y="-49276"/>
                  <a:pt x="3278707" y="41366"/>
                  <a:pt x="3488826" y="0"/>
                </a:cubicBezTo>
                <a:cubicBezTo>
                  <a:pt x="3698945" y="-41366"/>
                  <a:pt x="3751223" y="21414"/>
                  <a:pt x="3913747" y="0"/>
                </a:cubicBezTo>
                <a:cubicBezTo>
                  <a:pt x="4076271" y="-21414"/>
                  <a:pt x="4242126" y="45469"/>
                  <a:pt x="4562310" y="0"/>
                </a:cubicBezTo>
                <a:cubicBezTo>
                  <a:pt x="4882494" y="-45469"/>
                  <a:pt x="4840477" y="26940"/>
                  <a:pt x="5076688" y="0"/>
                </a:cubicBezTo>
                <a:cubicBezTo>
                  <a:pt x="5312899" y="-26940"/>
                  <a:pt x="5457603" y="21961"/>
                  <a:pt x="5591066" y="0"/>
                </a:cubicBezTo>
                <a:cubicBezTo>
                  <a:pt x="5790651" y="3060"/>
                  <a:pt x="5937059" y="203313"/>
                  <a:pt x="5963804" y="372738"/>
                </a:cubicBezTo>
                <a:cubicBezTo>
                  <a:pt x="5970004" y="585330"/>
                  <a:pt x="5770937" y="745326"/>
                  <a:pt x="5591066" y="745476"/>
                </a:cubicBezTo>
                <a:cubicBezTo>
                  <a:pt x="5448134" y="779640"/>
                  <a:pt x="5391717" y="742206"/>
                  <a:pt x="5218329" y="745476"/>
                </a:cubicBezTo>
                <a:cubicBezTo>
                  <a:pt x="5265163" y="940747"/>
                  <a:pt x="5186892" y="1043196"/>
                  <a:pt x="5218329" y="1299658"/>
                </a:cubicBezTo>
                <a:cubicBezTo>
                  <a:pt x="5249766" y="1556120"/>
                  <a:pt x="5188677" y="1626899"/>
                  <a:pt x="5218329" y="1754087"/>
                </a:cubicBezTo>
                <a:cubicBezTo>
                  <a:pt x="5247981" y="1881275"/>
                  <a:pt x="5166750" y="2124717"/>
                  <a:pt x="5218329" y="2308269"/>
                </a:cubicBezTo>
                <a:cubicBezTo>
                  <a:pt x="5269908" y="2491821"/>
                  <a:pt x="5210172" y="2612318"/>
                  <a:pt x="5218329" y="2862450"/>
                </a:cubicBezTo>
                <a:cubicBezTo>
                  <a:pt x="5226486" y="3112582"/>
                  <a:pt x="5190816" y="3293889"/>
                  <a:pt x="5218329" y="3416632"/>
                </a:cubicBezTo>
                <a:cubicBezTo>
                  <a:pt x="5245842" y="3539375"/>
                  <a:pt x="5180218" y="3744464"/>
                  <a:pt x="5218329" y="3970814"/>
                </a:cubicBezTo>
                <a:cubicBezTo>
                  <a:pt x="5256440" y="4197164"/>
                  <a:pt x="5153366" y="4252907"/>
                  <a:pt x="5218329" y="4524996"/>
                </a:cubicBezTo>
                <a:cubicBezTo>
                  <a:pt x="5283292" y="4797085"/>
                  <a:pt x="5205009" y="4755878"/>
                  <a:pt x="5218329" y="4929548"/>
                </a:cubicBezTo>
                <a:cubicBezTo>
                  <a:pt x="5231649" y="5103218"/>
                  <a:pt x="5203222" y="5369519"/>
                  <a:pt x="5218329" y="5733112"/>
                </a:cubicBezTo>
                <a:cubicBezTo>
                  <a:pt x="5220854" y="5930203"/>
                  <a:pt x="5106622" y="6097528"/>
                  <a:pt x="4845591" y="6105850"/>
                </a:cubicBezTo>
                <a:cubicBezTo>
                  <a:pt x="4655528" y="6158643"/>
                  <a:pt x="4518916" y="6089480"/>
                  <a:pt x="4375941" y="6105850"/>
                </a:cubicBezTo>
                <a:cubicBezTo>
                  <a:pt x="4232966" y="6122220"/>
                  <a:pt x="3902178" y="6074598"/>
                  <a:pt x="3727378" y="6105850"/>
                </a:cubicBezTo>
                <a:cubicBezTo>
                  <a:pt x="3552578" y="6137102"/>
                  <a:pt x="3365483" y="6076597"/>
                  <a:pt x="3213000" y="6105850"/>
                </a:cubicBezTo>
                <a:cubicBezTo>
                  <a:pt x="3060517" y="6135103"/>
                  <a:pt x="2984310" y="6075144"/>
                  <a:pt x="2788079" y="6105850"/>
                </a:cubicBezTo>
                <a:cubicBezTo>
                  <a:pt x="2591848" y="6136556"/>
                  <a:pt x="2550653" y="6054201"/>
                  <a:pt x="2318429" y="6105850"/>
                </a:cubicBezTo>
                <a:cubicBezTo>
                  <a:pt x="2086205" y="6157499"/>
                  <a:pt x="1964080" y="6066181"/>
                  <a:pt x="1804051" y="6105850"/>
                </a:cubicBezTo>
                <a:cubicBezTo>
                  <a:pt x="1644022" y="6145519"/>
                  <a:pt x="1561460" y="6103549"/>
                  <a:pt x="1379130" y="6105850"/>
                </a:cubicBezTo>
                <a:cubicBezTo>
                  <a:pt x="1196800" y="6108151"/>
                  <a:pt x="826490" y="6020093"/>
                  <a:pt x="372738" y="6105850"/>
                </a:cubicBezTo>
                <a:cubicBezTo>
                  <a:pt x="183197" y="6107711"/>
                  <a:pt x="10691" y="5949923"/>
                  <a:pt x="0" y="5733112"/>
                </a:cubicBezTo>
                <a:cubicBezTo>
                  <a:pt x="-27823" y="5504162"/>
                  <a:pt x="188294" y="5392035"/>
                  <a:pt x="372738" y="5360374"/>
                </a:cubicBezTo>
                <a:cubicBezTo>
                  <a:pt x="473680" y="5327251"/>
                  <a:pt x="581488" y="5371682"/>
                  <a:pt x="745476" y="5360375"/>
                </a:cubicBezTo>
                <a:close/>
                <a:moveTo>
                  <a:pt x="1118213" y="0"/>
                </a:moveTo>
                <a:cubicBezTo>
                  <a:pt x="1327414" y="55861"/>
                  <a:pt x="1497369" y="190937"/>
                  <a:pt x="1490951" y="372738"/>
                </a:cubicBezTo>
                <a:cubicBezTo>
                  <a:pt x="1501804" y="579734"/>
                  <a:pt x="1278569" y="767212"/>
                  <a:pt x="1118213" y="745476"/>
                </a:cubicBezTo>
                <a:cubicBezTo>
                  <a:pt x="1006752" y="760672"/>
                  <a:pt x="930533" y="668618"/>
                  <a:pt x="931844" y="559107"/>
                </a:cubicBezTo>
                <a:cubicBezTo>
                  <a:pt x="916697" y="471170"/>
                  <a:pt x="1004282" y="354850"/>
                  <a:pt x="1118213" y="372738"/>
                </a:cubicBezTo>
                <a:cubicBezTo>
                  <a:pt x="1264744" y="333811"/>
                  <a:pt x="1342262" y="377990"/>
                  <a:pt x="1490951" y="372738"/>
                </a:cubicBezTo>
                <a:moveTo>
                  <a:pt x="5218329" y="745476"/>
                </a:moveTo>
                <a:cubicBezTo>
                  <a:pt x="5022633" y="811659"/>
                  <a:pt x="4894177" y="728410"/>
                  <a:pt x="4632598" y="745476"/>
                </a:cubicBezTo>
                <a:cubicBezTo>
                  <a:pt x="4371019" y="762542"/>
                  <a:pt x="4146200" y="691692"/>
                  <a:pt x="4005866" y="745476"/>
                </a:cubicBezTo>
                <a:cubicBezTo>
                  <a:pt x="3865532" y="799260"/>
                  <a:pt x="3660527" y="723022"/>
                  <a:pt x="3338133" y="745476"/>
                </a:cubicBezTo>
                <a:cubicBezTo>
                  <a:pt x="3015739" y="767930"/>
                  <a:pt x="2880386" y="698982"/>
                  <a:pt x="2711401" y="745476"/>
                </a:cubicBezTo>
                <a:cubicBezTo>
                  <a:pt x="2542416" y="791970"/>
                  <a:pt x="2394234" y="725271"/>
                  <a:pt x="2207672" y="745476"/>
                </a:cubicBezTo>
                <a:cubicBezTo>
                  <a:pt x="2021110" y="765681"/>
                  <a:pt x="1971908" y="717837"/>
                  <a:pt x="1744945" y="745476"/>
                </a:cubicBezTo>
                <a:cubicBezTo>
                  <a:pt x="1517982" y="773115"/>
                  <a:pt x="1414970" y="704597"/>
                  <a:pt x="1118213" y="745476"/>
                </a:cubicBezTo>
                <a:moveTo>
                  <a:pt x="372738" y="5360375"/>
                </a:moveTo>
                <a:cubicBezTo>
                  <a:pt x="479722" y="5352900"/>
                  <a:pt x="574368" y="5433925"/>
                  <a:pt x="559107" y="5546744"/>
                </a:cubicBezTo>
                <a:cubicBezTo>
                  <a:pt x="563176" y="5653424"/>
                  <a:pt x="454321" y="5714365"/>
                  <a:pt x="372738" y="5733113"/>
                </a:cubicBezTo>
                <a:cubicBezTo>
                  <a:pt x="554717" y="5712376"/>
                  <a:pt x="610264" y="5739391"/>
                  <a:pt x="745476" y="5733112"/>
                </a:cubicBezTo>
                <a:moveTo>
                  <a:pt x="372738" y="6105850"/>
                </a:moveTo>
                <a:cubicBezTo>
                  <a:pt x="604478" y="6142528"/>
                  <a:pt x="760233" y="5956057"/>
                  <a:pt x="745476" y="5733112"/>
                </a:cubicBezTo>
                <a:cubicBezTo>
                  <a:pt x="734463" y="5604932"/>
                  <a:pt x="750501" y="5529903"/>
                  <a:pt x="745476" y="5360375"/>
                </a:cubicBezTo>
              </a:path>
              <a:path w="5963804" h="6105850" fill="none" stroke="0" extrusionOk="0">
                <a:moveTo>
                  <a:pt x="745476" y="5360375"/>
                </a:moveTo>
                <a:cubicBezTo>
                  <a:pt x="700539" y="5114579"/>
                  <a:pt x="804039" y="4973353"/>
                  <a:pt x="745476" y="4856069"/>
                </a:cubicBezTo>
                <a:cubicBezTo>
                  <a:pt x="686913" y="4738785"/>
                  <a:pt x="811319" y="4466767"/>
                  <a:pt x="745476" y="4202135"/>
                </a:cubicBezTo>
                <a:cubicBezTo>
                  <a:pt x="679633" y="3937503"/>
                  <a:pt x="788264" y="3920639"/>
                  <a:pt x="745476" y="3747706"/>
                </a:cubicBezTo>
                <a:cubicBezTo>
                  <a:pt x="702688" y="3574773"/>
                  <a:pt x="793177" y="3454163"/>
                  <a:pt x="745476" y="3343153"/>
                </a:cubicBezTo>
                <a:cubicBezTo>
                  <a:pt x="697775" y="3232143"/>
                  <a:pt x="793162" y="3011376"/>
                  <a:pt x="745476" y="2788971"/>
                </a:cubicBezTo>
                <a:cubicBezTo>
                  <a:pt x="697790" y="2566566"/>
                  <a:pt x="752314" y="2457705"/>
                  <a:pt x="745476" y="2234789"/>
                </a:cubicBezTo>
                <a:cubicBezTo>
                  <a:pt x="738638" y="2011873"/>
                  <a:pt x="795756" y="1897131"/>
                  <a:pt x="745476" y="1780360"/>
                </a:cubicBezTo>
                <a:cubicBezTo>
                  <a:pt x="695196" y="1663589"/>
                  <a:pt x="793972" y="1377557"/>
                  <a:pt x="745476" y="1276054"/>
                </a:cubicBezTo>
                <a:cubicBezTo>
                  <a:pt x="696980" y="1174551"/>
                  <a:pt x="763515" y="734682"/>
                  <a:pt x="745476" y="372738"/>
                </a:cubicBezTo>
                <a:cubicBezTo>
                  <a:pt x="720983" y="216954"/>
                  <a:pt x="892269" y="-25503"/>
                  <a:pt x="1118214" y="0"/>
                </a:cubicBezTo>
                <a:cubicBezTo>
                  <a:pt x="1332790" y="-37271"/>
                  <a:pt x="1402287" y="29127"/>
                  <a:pt x="1632592" y="0"/>
                </a:cubicBezTo>
                <a:cubicBezTo>
                  <a:pt x="1862897" y="-29127"/>
                  <a:pt x="1914878" y="26604"/>
                  <a:pt x="2102241" y="0"/>
                </a:cubicBezTo>
                <a:cubicBezTo>
                  <a:pt x="2289604" y="-26604"/>
                  <a:pt x="2491445" y="39381"/>
                  <a:pt x="2661348" y="0"/>
                </a:cubicBezTo>
                <a:cubicBezTo>
                  <a:pt x="2831251" y="-39381"/>
                  <a:pt x="2997932" y="60989"/>
                  <a:pt x="3309911" y="0"/>
                </a:cubicBezTo>
                <a:cubicBezTo>
                  <a:pt x="3621890" y="-60989"/>
                  <a:pt x="3644369" y="50792"/>
                  <a:pt x="3779561" y="0"/>
                </a:cubicBezTo>
                <a:cubicBezTo>
                  <a:pt x="3914753" y="-50792"/>
                  <a:pt x="4088487" y="30477"/>
                  <a:pt x="4249210" y="0"/>
                </a:cubicBezTo>
                <a:cubicBezTo>
                  <a:pt x="4409933" y="-30477"/>
                  <a:pt x="4628545" y="37189"/>
                  <a:pt x="4853045" y="0"/>
                </a:cubicBezTo>
                <a:cubicBezTo>
                  <a:pt x="5077546" y="-37189"/>
                  <a:pt x="5260756" y="87802"/>
                  <a:pt x="5591066" y="0"/>
                </a:cubicBezTo>
                <a:cubicBezTo>
                  <a:pt x="5787424" y="10660"/>
                  <a:pt x="5945610" y="111949"/>
                  <a:pt x="5963804" y="372738"/>
                </a:cubicBezTo>
                <a:cubicBezTo>
                  <a:pt x="5916503" y="610808"/>
                  <a:pt x="5806651" y="737056"/>
                  <a:pt x="5591066" y="745476"/>
                </a:cubicBezTo>
                <a:cubicBezTo>
                  <a:pt x="5428773" y="786047"/>
                  <a:pt x="5345877" y="742584"/>
                  <a:pt x="5218329" y="745476"/>
                </a:cubicBezTo>
                <a:cubicBezTo>
                  <a:pt x="5241993" y="1042964"/>
                  <a:pt x="5175855" y="1156251"/>
                  <a:pt x="5218329" y="1349534"/>
                </a:cubicBezTo>
                <a:cubicBezTo>
                  <a:pt x="5260803" y="1542817"/>
                  <a:pt x="5188336" y="1691516"/>
                  <a:pt x="5218329" y="2003469"/>
                </a:cubicBezTo>
                <a:cubicBezTo>
                  <a:pt x="5248322" y="2315422"/>
                  <a:pt x="5216690" y="2488394"/>
                  <a:pt x="5218329" y="2657403"/>
                </a:cubicBezTo>
                <a:cubicBezTo>
                  <a:pt x="5219968" y="2826412"/>
                  <a:pt x="5196346" y="3016426"/>
                  <a:pt x="5218329" y="3311338"/>
                </a:cubicBezTo>
                <a:cubicBezTo>
                  <a:pt x="5240312" y="3606250"/>
                  <a:pt x="5212804" y="3754330"/>
                  <a:pt x="5218329" y="3965272"/>
                </a:cubicBezTo>
                <a:cubicBezTo>
                  <a:pt x="5223854" y="4176214"/>
                  <a:pt x="5196563" y="4405687"/>
                  <a:pt x="5218329" y="4569330"/>
                </a:cubicBezTo>
                <a:cubicBezTo>
                  <a:pt x="5240095" y="4732973"/>
                  <a:pt x="5162171" y="4898129"/>
                  <a:pt x="5218329" y="5073636"/>
                </a:cubicBezTo>
                <a:cubicBezTo>
                  <a:pt x="5274487" y="5249143"/>
                  <a:pt x="5173330" y="5410967"/>
                  <a:pt x="5218329" y="5733112"/>
                </a:cubicBezTo>
                <a:cubicBezTo>
                  <a:pt x="5258347" y="5958699"/>
                  <a:pt x="5039533" y="6107523"/>
                  <a:pt x="4845591" y="6105850"/>
                </a:cubicBezTo>
                <a:cubicBezTo>
                  <a:pt x="4645254" y="6167088"/>
                  <a:pt x="4455433" y="6040688"/>
                  <a:pt x="4286484" y="6105850"/>
                </a:cubicBezTo>
                <a:cubicBezTo>
                  <a:pt x="4117535" y="6171012"/>
                  <a:pt x="3926394" y="6075146"/>
                  <a:pt x="3682649" y="6105850"/>
                </a:cubicBezTo>
                <a:cubicBezTo>
                  <a:pt x="3438905" y="6136554"/>
                  <a:pt x="3312595" y="6098449"/>
                  <a:pt x="3213000" y="6105850"/>
                </a:cubicBezTo>
                <a:cubicBezTo>
                  <a:pt x="3113405" y="6113251"/>
                  <a:pt x="2931642" y="6080428"/>
                  <a:pt x="2743350" y="6105850"/>
                </a:cubicBezTo>
                <a:cubicBezTo>
                  <a:pt x="2555058" y="6131272"/>
                  <a:pt x="2504632" y="6076094"/>
                  <a:pt x="2273701" y="6105850"/>
                </a:cubicBezTo>
                <a:cubicBezTo>
                  <a:pt x="2042770" y="6135606"/>
                  <a:pt x="2008119" y="6103019"/>
                  <a:pt x="1848779" y="6105850"/>
                </a:cubicBezTo>
                <a:cubicBezTo>
                  <a:pt x="1689439" y="6108681"/>
                  <a:pt x="1582381" y="6098415"/>
                  <a:pt x="1334401" y="6105850"/>
                </a:cubicBezTo>
                <a:cubicBezTo>
                  <a:pt x="1086421" y="6113285"/>
                  <a:pt x="634107" y="6076975"/>
                  <a:pt x="372738" y="6105850"/>
                </a:cubicBezTo>
                <a:cubicBezTo>
                  <a:pt x="154520" y="6118547"/>
                  <a:pt x="-11902" y="5937742"/>
                  <a:pt x="0" y="5733112"/>
                </a:cubicBezTo>
                <a:cubicBezTo>
                  <a:pt x="-31308" y="5563610"/>
                  <a:pt x="172494" y="5358311"/>
                  <a:pt x="372738" y="5360374"/>
                </a:cubicBezTo>
                <a:cubicBezTo>
                  <a:pt x="531704" y="5335781"/>
                  <a:pt x="607185" y="5391900"/>
                  <a:pt x="745476" y="5360375"/>
                </a:cubicBezTo>
                <a:close/>
                <a:moveTo>
                  <a:pt x="1118213" y="0"/>
                </a:moveTo>
                <a:cubicBezTo>
                  <a:pt x="1302137" y="-49962"/>
                  <a:pt x="1468595" y="153969"/>
                  <a:pt x="1490951" y="372738"/>
                </a:cubicBezTo>
                <a:cubicBezTo>
                  <a:pt x="1512553" y="594198"/>
                  <a:pt x="1334655" y="793037"/>
                  <a:pt x="1118213" y="745476"/>
                </a:cubicBezTo>
                <a:cubicBezTo>
                  <a:pt x="1036944" y="725522"/>
                  <a:pt x="926354" y="655438"/>
                  <a:pt x="931844" y="559107"/>
                </a:cubicBezTo>
                <a:cubicBezTo>
                  <a:pt x="938331" y="447274"/>
                  <a:pt x="1001162" y="388643"/>
                  <a:pt x="1118213" y="372738"/>
                </a:cubicBezTo>
                <a:cubicBezTo>
                  <a:pt x="1233502" y="343843"/>
                  <a:pt x="1330801" y="379975"/>
                  <a:pt x="1490951" y="372738"/>
                </a:cubicBezTo>
                <a:moveTo>
                  <a:pt x="5218329" y="745476"/>
                </a:moveTo>
                <a:cubicBezTo>
                  <a:pt x="4986186" y="751014"/>
                  <a:pt x="4810762" y="743980"/>
                  <a:pt x="4673599" y="745476"/>
                </a:cubicBezTo>
                <a:cubicBezTo>
                  <a:pt x="4536436" y="746972"/>
                  <a:pt x="4281614" y="707534"/>
                  <a:pt x="4128870" y="745476"/>
                </a:cubicBezTo>
                <a:cubicBezTo>
                  <a:pt x="3976126" y="783418"/>
                  <a:pt x="3736673" y="709198"/>
                  <a:pt x="3625141" y="745476"/>
                </a:cubicBezTo>
                <a:cubicBezTo>
                  <a:pt x="3513609" y="781754"/>
                  <a:pt x="3298689" y="719866"/>
                  <a:pt x="3162414" y="745476"/>
                </a:cubicBezTo>
                <a:cubicBezTo>
                  <a:pt x="3026139" y="771086"/>
                  <a:pt x="2778988" y="724166"/>
                  <a:pt x="2576683" y="745476"/>
                </a:cubicBezTo>
                <a:cubicBezTo>
                  <a:pt x="2374378" y="766786"/>
                  <a:pt x="2219900" y="696479"/>
                  <a:pt x="1908950" y="745476"/>
                </a:cubicBezTo>
                <a:cubicBezTo>
                  <a:pt x="1598000" y="794473"/>
                  <a:pt x="1459892" y="699610"/>
                  <a:pt x="1118213" y="745476"/>
                </a:cubicBezTo>
                <a:moveTo>
                  <a:pt x="372738" y="5360375"/>
                </a:moveTo>
                <a:cubicBezTo>
                  <a:pt x="478131" y="5365445"/>
                  <a:pt x="535654" y="5448832"/>
                  <a:pt x="559107" y="5546744"/>
                </a:cubicBezTo>
                <a:cubicBezTo>
                  <a:pt x="581094" y="5652209"/>
                  <a:pt x="479011" y="5722175"/>
                  <a:pt x="372738" y="5733113"/>
                </a:cubicBezTo>
                <a:cubicBezTo>
                  <a:pt x="467899" y="5711099"/>
                  <a:pt x="669812" y="5740330"/>
                  <a:pt x="745476" y="5733112"/>
                </a:cubicBezTo>
                <a:moveTo>
                  <a:pt x="372738" y="6105850"/>
                </a:moveTo>
                <a:cubicBezTo>
                  <a:pt x="567877" y="6143021"/>
                  <a:pt x="744004" y="5901050"/>
                  <a:pt x="745476" y="5733112"/>
                </a:cubicBezTo>
                <a:cubicBezTo>
                  <a:pt x="713269" y="5636583"/>
                  <a:pt x="763321" y="5453584"/>
                  <a:pt x="745476" y="536037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562423058">
                  <a:prstGeom prst="verticalScroll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6" name="Hình ảnh 5">
            <a:hlinkClick r:id="rId6" action="ppaction://hlinksldjump"/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1131914" y="1099929"/>
            <a:ext cx="2411663" cy="2329071"/>
          </a:xfrm>
          <a:prstGeom prst="rect">
            <a:avLst/>
          </a:prstGeom>
        </p:spPr>
      </p:pic>
      <p:pic>
        <p:nvPicPr>
          <p:cNvPr id="9" name="Hình ảnh 8">
            <a:hlinkClick r:id="rId9" action="ppaction://hlinksldjump"/>
            <a:extLst>
              <a:ext uri="{FF2B5EF4-FFF2-40B4-BE49-F238E27FC236}">
                <a16:creationId xmlns:a16="http://schemas.microsoft.com/office/drawing/2014/main" id="{9D6F1D66-C2A9-1C95-99AC-95338F7DC6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677" b="97051" l="75491" r="97258">
                        <a14:foregroundMark x1="77483" y1="75960" x2="77483" y2="75960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9203" y1="73051" x2="83949" y2="71879"/>
                        <a14:foregroundMark x1="83949" y1="71879" x2="82304" y2="73253"/>
                        <a14:foregroundMark x1="80081" y1="74020" x2="77598" y2="78263"/>
                        <a14:foregroundMark x1="80225" y1="74384" x2="78724" y2="78667"/>
                        <a14:foregroundMark x1="80225" y1="74788" x2="77483" y2="78667"/>
                        <a14:foregroundMark x1="81900" y1="78263" x2="85191" y2="80202"/>
                        <a14:foregroundMark x1="89059" y1="79030" x2="91830" y2="7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8" t="70531"/>
          <a:stretch/>
        </p:blipFill>
        <p:spPr>
          <a:xfrm>
            <a:off x="3226436" y="1806952"/>
            <a:ext cx="2613168" cy="2020957"/>
          </a:xfrm>
          <a:prstGeom prst="rect">
            <a:avLst/>
          </a:prstGeom>
        </p:spPr>
      </p:pic>
      <p:pic>
        <p:nvPicPr>
          <p:cNvPr id="16" name="Hình ảnh 15">
            <a:hlinkClick r:id="rId11" action="ppaction://hlinksldjump"/>
            <a:extLst>
              <a:ext uri="{FF2B5EF4-FFF2-40B4-BE49-F238E27FC236}">
                <a16:creationId xmlns:a16="http://schemas.microsoft.com/office/drawing/2014/main" id="{A06D9672-1AD9-C5D1-8753-C463A31C5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89" b="68929" l="5196" r="24711">
                        <a14:foregroundMark x1="13424" y1="40929" x2="13424" y2="40929"/>
                        <a14:foregroundMark x1="13684" y1="41293" x2="13684" y2="41293"/>
                        <a14:foregroundMark x1="13164" y1="68929" x2="16917" y2="68929"/>
                        <a14:foregroundMark x1="11952" y1="67798" x2="17667" y2="68404"/>
                        <a14:foregroundMark x1="17667" y1="68404" x2="17985" y2="6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" t="38724" r="72807" b="28267"/>
          <a:stretch/>
        </p:blipFill>
        <p:spPr>
          <a:xfrm>
            <a:off x="1773404" y="3862963"/>
            <a:ext cx="2408843" cy="232907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1C57A7-7130-7403-8749-02F7EA73EE2B}"/>
              </a:ext>
            </a:extLst>
          </p:cNvPr>
          <p:cNvSpPr txBox="1"/>
          <p:nvPr/>
        </p:nvSpPr>
        <p:spPr>
          <a:xfrm>
            <a:off x="2842033" y="340161"/>
            <a:ext cx="2680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MENU</a:t>
            </a:r>
          </a:p>
        </p:txBody>
      </p:sp>
      <p:sp>
        <p:nvSpPr>
          <p:cNvPr id="10" name="Nút Hành động: Tiến hoặc Tiếp theo 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89F1F3D-5247-3AB2-8F5C-87E1190D0962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330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85B356A-4A63-4270-331F-3B4AA96893B9}"/>
              </a:ext>
            </a:extLst>
          </p:cNvPr>
          <p:cNvSpPr/>
          <p:nvPr/>
        </p:nvSpPr>
        <p:spPr>
          <a:xfrm>
            <a:off x="647700" y="1455029"/>
            <a:ext cx="5467350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Xuống bể bơi một mình khi không có người giám sát.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Nô đùa trong khi bơi.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Nhảy cắm đầu. ....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442543" y="433811"/>
            <a:ext cx="3176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Không nên làm việc gì trong khi bơi?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út Hành động: Tiến hoặc Tiếp theo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3D1182E-6578-BE16-564D-95D8BFE741E0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6625D14-1C17-0833-2FAC-F51860F9A6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5111284" y="3115395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8;p39">
            <a:extLst>
              <a:ext uri="{FF2B5EF4-FFF2-40B4-BE49-F238E27FC236}">
                <a16:creationId xmlns:a16="http://schemas.microsoft.com/office/drawing/2014/main" id="{80D906A3-8C75-992A-3571-D584F6679795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FAC7184-07E9-7BA5-ECA5-AF60AB8F1DEE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Hình ảnh 2">
            <a:extLst>
              <a:ext uri="{FF2B5EF4-FFF2-40B4-BE49-F238E27FC236}">
                <a16:creationId xmlns:a16="http://schemas.microsoft.com/office/drawing/2014/main" id="{496783A8-66E0-745F-5F99-4D69DC3F2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B790DA3D-51B2-6419-5318-5D425F025679}"/>
              </a:ext>
            </a:extLst>
          </p:cNvPr>
          <p:cNvSpPr/>
          <p:nvPr/>
        </p:nvSpPr>
        <p:spPr>
          <a:xfrm>
            <a:off x="647699" y="1455029"/>
            <a:ext cx="6838951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Không chơi đùa gần ao, sông, suối.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2060"/>
                </a:solidFill>
              </a:rPr>
              <a:t>Đ</a:t>
            </a:r>
            <a:r>
              <a:rPr lang="vi-VN" sz="3600" dirty="0">
                <a:solidFill>
                  <a:srgbClr val="002060"/>
                </a:solidFill>
              </a:rPr>
              <a:t>i qua, lại gần nơi có dòng nước lớn, các nơi ngập nước.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0" name="Hình ảnh 5">
            <a:extLst>
              <a:ext uri="{FF2B5EF4-FFF2-40B4-BE49-F238E27FC236}">
                <a16:creationId xmlns:a16="http://schemas.microsoft.com/office/drawing/2014/main" id="{1FAC4243-2884-7E79-892D-6F849826EA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11" name="Hộp Văn bản 34">
            <a:extLst>
              <a:ext uri="{FF2B5EF4-FFF2-40B4-BE49-F238E27FC236}">
                <a16:creationId xmlns:a16="http://schemas.microsoft.com/office/drawing/2014/main" id="{DCE71BC2-B607-E3A0-48EF-2622FD6305BE}"/>
              </a:ext>
            </a:extLst>
          </p:cNvPr>
          <p:cNvSpPr txBox="1"/>
          <p:nvPr/>
        </p:nvSpPr>
        <p:spPr>
          <a:xfrm>
            <a:off x="8442543" y="433811"/>
            <a:ext cx="3558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</a:rPr>
              <a:t>Nên làm gì để phòng chống tai nạn đuối nước?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Nút Hành động: Tiến hoặc Tiếp theo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5C3FEA3-6B66-19F7-360C-FECEE9204648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FC914F8D-DC23-0738-3FC9-59DB33D77C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2606209" y="318207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8;p39">
            <a:extLst>
              <a:ext uri="{FF2B5EF4-FFF2-40B4-BE49-F238E27FC236}">
                <a16:creationId xmlns:a16="http://schemas.microsoft.com/office/drawing/2014/main" id="{B87D51F3-B9BA-1A5C-51E7-E8D4B8F1E7EE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A04DF194-6915-E104-D944-075B77DB0853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Hình ảnh 2">
            <a:extLst>
              <a:ext uri="{FF2B5EF4-FFF2-40B4-BE49-F238E27FC236}">
                <a16:creationId xmlns:a16="http://schemas.microsoft.com/office/drawing/2014/main" id="{6B4FA2E0-589F-E01E-50EB-7CBD96D6DE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0B6FDE79-BF50-B7F8-5F61-A961CF20D1F2}"/>
              </a:ext>
            </a:extLst>
          </p:cNvPr>
          <p:cNvSpPr/>
          <p:nvPr/>
        </p:nvSpPr>
        <p:spPr>
          <a:xfrm>
            <a:off x="647700" y="1455029"/>
            <a:ext cx="5467350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Tắm tráng trước khi xuống nước.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Khởi động trước khi xuống nước.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Hình ảnh 5">
            <a:extLst>
              <a:ext uri="{FF2B5EF4-FFF2-40B4-BE49-F238E27FC236}">
                <a16:creationId xmlns:a16="http://schemas.microsoft.com/office/drawing/2014/main" id="{36B37DAC-1DCB-F3A4-49E4-B1661C23F9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11" name="Hộp Văn bản 34">
            <a:extLst>
              <a:ext uri="{FF2B5EF4-FFF2-40B4-BE49-F238E27FC236}">
                <a16:creationId xmlns:a16="http://schemas.microsoft.com/office/drawing/2014/main" id="{32501D47-8600-ABDD-8D9F-8769F64FEA07}"/>
              </a:ext>
            </a:extLst>
          </p:cNvPr>
          <p:cNvSpPr txBox="1"/>
          <p:nvPr/>
        </p:nvSpPr>
        <p:spPr>
          <a:xfrm>
            <a:off x="8442543" y="433811"/>
            <a:ext cx="3176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Cần làm việc gì trước khi xuống nước?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út Hành động: Tiến hoặc Tiếp theo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BAA2D2B-DBDF-E9F9-FA1F-A9237089A51D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E269F1BD-B7AC-5D04-5B33-3803E43CF0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4149259" y="293442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46D3-37A0-81A9-81B6-DBB257AA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83" y="3058986"/>
            <a:ext cx="77547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90B02-0623-4018-B391-B402A4F698D4}"/>
              </a:ext>
            </a:extLst>
          </p:cNvPr>
          <p:cNvSpPr txBox="1"/>
          <p:nvPr/>
        </p:nvSpPr>
        <p:spPr>
          <a:xfrm>
            <a:off x="600075" y="171450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một số nội dung theo gợi ý ở sơ đồ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E61A20-B141-329B-8ABA-5AB88F6AE4DD}"/>
              </a:ext>
            </a:extLst>
          </p:cNvPr>
          <p:cNvSpPr/>
          <p:nvPr/>
        </p:nvSpPr>
        <p:spPr>
          <a:xfrm>
            <a:off x="828675" y="2943224"/>
            <a:ext cx="1781175" cy="148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VÀ SỨC KHOẺ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10EF0-E0CB-6370-06D4-A547B684768F}"/>
              </a:ext>
            </a:extLst>
          </p:cNvPr>
          <p:cNvGrpSpPr/>
          <p:nvPr/>
        </p:nvGrpSpPr>
        <p:grpSpPr>
          <a:xfrm>
            <a:off x="1819275" y="2000249"/>
            <a:ext cx="1381125" cy="971550"/>
            <a:chOff x="1733550" y="1609725"/>
            <a:chExt cx="1381125" cy="120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108567-3CDE-E4AA-730A-F2DF9E029B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CF8E6CE-7B4A-960E-9D71-2C37AF48C1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798534" y="4457995"/>
            <a:ext cx="1272230" cy="1409404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FDB512-A18D-F24D-26F1-96AFEB9C9EE9}"/>
              </a:ext>
            </a:extLst>
          </p:cNvPr>
          <p:cNvSpPr/>
          <p:nvPr/>
        </p:nvSpPr>
        <p:spPr>
          <a:xfrm>
            <a:off x="3162300" y="1390649"/>
            <a:ext cx="1419225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Dinh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FE73A-9EFC-E49B-4421-0F1006771703}"/>
              </a:ext>
            </a:extLst>
          </p:cNvPr>
          <p:cNvSpPr/>
          <p:nvPr/>
        </p:nvSpPr>
        <p:spPr>
          <a:xfrm>
            <a:off x="3028950" y="5105399"/>
            <a:ext cx="1638300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94681-6236-B764-DEFE-B917329CF0A3}"/>
              </a:ext>
            </a:extLst>
          </p:cNvPr>
          <p:cNvGrpSpPr/>
          <p:nvPr/>
        </p:nvGrpSpPr>
        <p:grpSpPr>
          <a:xfrm>
            <a:off x="4572000" y="1257299"/>
            <a:ext cx="1162050" cy="1333500"/>
            <a:chOff x="4486275" y="1095375"/>
            <a:chExt cx="1162050" cy="174307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7CBD759-0F6F-7738-3663-433F2E95D82E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C2F05C-ECC3-F081-59D3-251864EBE16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E8DAC8E-541F-FCF9-32CA-0364216AFDF2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41432F-94DE-8D47-B12B-1FB3F1709ED4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BD457F-E064-3E5E-9918-A1F95EA3839D}"/>
              </a:ext>
            </a:extLst>
          </p:cNvPr>
          <p:cNvGrpSpPr/>
          <p:nvPr/>
        </p:nvGrpSpPr>
        <p:grpSpPr>
          <a:xfrm>
            <a:off x="4676775" y="5086349"/>
            <a:ext cx="1162050" cy="1581150"/>
            <a:chOff x="4495800" y="1095375"/>
            <a:chExt cx="1162050" cy="174307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3C24168-A512-E4C0-141C-F87E507FE2D2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D3619A-2635-FD6C-DA33-C85DCC024397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6A589F-F09C-05D4-85DA-E71C7BE727FB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ACDE5B5-F621-E24F-06F0-889569E8064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>
            <a:off x="2609850" y="3736141"/>
            <a:ext cx="5619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268998-7EDD-67CD-3273-A68354638AA1}"/>
              </a:ext>
            </a:extLst>
          </p:cNvPr>
          <p:cNvSpPr/>
          <p:nvPr/>
        </p:nvSpPr>
        <p:spPr>
          <a:xfrm>
            <a:off x="3171824" y="3028948"/>
            <a:ext cx="1590676" cy="1381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945B956-4C44-066A-C79B-6824AC2298C0}"/>
              </a:ext>
            </a:extLst>
          </p:cNvPr>
          <p:cNvSpPr/>
          <p:nvPr/>
        </p:nvSpPr>
        <p:spPr>
          <a:xfrm>
            <a:off x="5686425" y="895349"/>
            <a:ext cx="3657599" cy="581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F1A0954-D675-F191-4AA0-C42FC3FB5B78}"/>
              </a:ext>
            </a:extLst>
          </p:cNvPr>
          <p:cNvSpPr/>
          <p:nvPr/>
        </p:nvSpPr>
        <p:spPr>
          <a:xfrm>
            <a:off x="5715000" y="1571624"/>
            <a:ext cx="3657599" cy="6572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2C277B4-1562-4D1F-42EA-D7117F4461F9}"/>
              </a:ext>
            </a:extLst>
          </p:cNvPr>
          <p:cNvSpPr/>
          <p:nvPr/>
        </p:nvSpPr>
        <p:spPr>
          <a:xfrm>
            <a:off x="5695950" y="2352675"/>
            <a:ext cx="3657599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11292D-A5D0-C3FC-99AF-050CFF93D3AC}"/>
              </a:ext>
            </a:extLst>
          </p:cNvPr>
          <p:cNvGrpSpPr/>
          <p:nvPr/>
        </p:nvGrpSpPr>
        <p:grpSpPr>
          <a:xfrm>
            <a:off x="4733925" y="3143248"/>
            <a:ext cx="1162050" cy="1190625"/>
            <a:chOff x="4486275" y="1095375"/>
            <a:chExt cx="1162050" cy="1743075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EF55640-7095-84A4-68C0-23BDD793018B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5EA3233-A610-4865-8AED-B3B6951B0B6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F9B131B-EAB8-FCA6-68E1-0756BB8F5854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59FEEC5-52B0-EF1A-6585-03952BF7AFB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A2BAC8-D180-E744-79FD-FCE7B3E22A80}"/>
              </a:ext>
            </a:extLst>
          </p:cNvPr>
          <p:cNvSpPr/>
          <p:nvPr/>
        </p:nvSpPr>
        <p:spPr>
          <a:xfrm>
            <a:off x="5848350" y="2962274"/>
            <a:ext cx="3657599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phì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275EB88-6E5F-FACF-F925-8244A8C86313}"/>
              </a:ext>
            </a:extLst>
          </p:cNvPr>
          <p:cNvSpPr/>
          <p:nvPr/>
        </p:nvSpPr>
        <p:spPr>
          <a:xfrm>
            <a:off x="5867400" y="3562349"/>
            <a:ext cx="3657599" cy="466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49724AF-93AC-A544-0EBA-81F3CD85910D}"/>
              </a:ext>
            </a:extLst>
          </p:cNvPr>
          <p:cNvSpPr/>
          <p:nvPr/>
        </p:nvSpPr>
        <p:spPr>
          <a:xfrm>
            <a:off x="5857875" y="4133850"/>
            <a:ext cx="3657599" cy="419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2CFA5BF-B5CF-B9EB-BFA7-4B052B3F72FD}"/>
              </a:ext>
            </a:extLst>
          </p:cNvPr>
          <p:cNvSpPr/>
          <p:nvPr/>
        </p:nvSpPr>
        <p:spPr>
          <a:xfrm>
            <a:off x="5810250" y="4838700"/>
            <a:ext cx="3657599" cy="571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1FBC0D0-2E7F-B648-AB06-674E2910F2C0}"/>
              </a:ext>
            </a:extLst>
          </p:cNvPr>
          <p:cNvSpPr/>
          <p:nvPr/>
        </p:nvSpPr>
        <p:spPr>
          <a:xfrm>
            <a:off x="5857875" y="5495924"/>
            <a:ext cx="3657599" cy="704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5723FB5-B1FE-182B-15B9-902873268972}"/>
              </a:ext>
            </a:extLst>
          </p:cNvPr>
          <p:cNvSpPr/>
          <p:nvPr/>
        </p:nvSpPr>
        <p:spPr>
          <a:xfrm>
            <a:off x="5838825" y="6315074"/>
            <a:ext cx="3657599" cy="5429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2" name="Picture 6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7D2130-7CE3-3558-887E-5C9A10D1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11" grpId="0" animBg="1"/>
      <p:bldP spid="12" grpId="0" animBg="1"/>
      <p:bldP spid="46" grpId="0" animBg="1"/>
      <p:bldP spid="48" grpId="0" animBg="1"/>
      <p:bldP spid="49" grpId="0" animBg="1"/>
      <p:bldP spid="5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56</TotalTime>
  <Words>894</Words>
  <Application>Microsoft Office PowerPoint</Application>
  <PresentationFormat>Widescreen</PresentationFormat>
  <Paragraphs>81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iCiel Altus</vt:lpstr>
      <vt:lpstr>Times New Roman</vt:lpstr>
      <vt:lpstr>UTM Cookies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Vungocanh99hp@gmail.com</cp:lastModifiedBy>
  <cp:revision>18</cp:revision>
  <dcterms:created xsi:type="dcterms:W3CDTF">2024-01-31T02:08:08Z</dcterms:created>
  <dcterms:modified xsi:type="dcterms:W3CDTF">2025-05-13T01:17:37Z</dcterms:modified>
  <cp:category>9Slide.vn</cp:category>
</cp:coreProperties>
</file>