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33"/>
  </p:notesMasterIdLst>
  <p:handoutMasterIdLst>
    <p:handoutMasterId r:id="rId34"/>
  </p:handoutMasterIdLst>
  <p:sldIdLst>
    <p:sldId id="395" r:id="rId6"/>
    <p:sldId id="397" r:id="rId7"/>
    <p:sldId id="396" r:id="rId8"/>
    <p:sldId id="399" r:id="rId9"/>
    <p:sldId id="401" r:id="rId10"/>
    <p:sldId id="400" r:id="rId11"/>
    <p:sldId id="421" r:id="rId12"/>
    <p:sldId id="420" r:id="rId13"/>
    <p:sldId id="403" r:id="rId14"/>
    <p:sldId id="422" r:id="rId15"/>
    <p:sldId id="423" r:id="rId16"/>
    <p:sldId id="424" r:id="rId17"/>
    <p:sldId id="404" r:id="rId18"/>
    <p:sldId id="405" r:id="rId19"/>
    <p:sldId id="407" r:id="rId20"/>
    <p:sldId id="425" r:id="rId21"/>
    <p:sldId id="410" r:id="rId22"/>
    <p:sldId id="412" r:id="rId23"/>
    <p:sldId id="409" r:id="rId24"/>
    <p:sldId id="426" r:id="rId25"/>
    <p:sldId id="415" r:id="rId26"/>
    <p:sldId id="416" r:id="rId27"/>
    <p:sldId id="427" r:id="rId28"/>
    <p:sldId id="429" r:id="rId29"/>
    <p:sldId id="430" r:id="rId30"/>
    <p:sldId id="280" r:id="rId31"/>
    <p:sldId id="385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6" autoAdjust="0"/>
    <p:restoredTop sz="94343" autoAdjust="0"/>
  </p:normalViewPr>
  <p:slideViewPr>
    <p:cSldViewPr>
      <p:cViewPr varScale="1">
        <p:scale>
          <a:sx n="93" d="100"/>
          <a:sy n="93" d="100"/>
        </p:scale>
        <p:origin x="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1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0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0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3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5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5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0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TRƯỜNG TIỂU HỌC HẢI THÀNH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11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LỜI KÊU GỌI TOÀN DÂN TẬP THỂ DỤC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Thỏ con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lịm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.”.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nhẫn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đợi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Vừa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Cho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ý.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4250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Khi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Câu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đẹp.</a:t>
            </a:r>
            <a:endParaRPr kumimoji="0" lang="en-US" sz="32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3488"/>
            <a:ext cx="267384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R, S</a:t>
            </a:r>
            <a:endParaRPr lang="en-US" sz="202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376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44459" y="721942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2060"/>
                </a:solidFill>
              </a:rPr>
              <a:t>Hoàn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thành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FFFF"/>
                </a:solidFill>
              </a:rPr>
              <a:t>Xem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lại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bài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đã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học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30267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AFE64-B622-5090-3569-96CCBCE47581}"/>
              </a:ext>
            </a:extLst>
          </p:cNvPr>
          <p:cNvSpPr txBox="1"/>
          <p:nvPr/>
        </p:nvSpPr>
        <p:spPr>
          <a:xfrm>
            <a:off x="395536" y="178296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xanh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 “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Chờ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sẽ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thưởng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lịm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chăm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lâu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kiên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nhẫn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đứng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đợi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rơi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trèo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Vừa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khẩn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- Cho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Thỏ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lát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rít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mổ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dưa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hấu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hay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mật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chưa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bao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giờ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ngồi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4"/>
            <a:ext cx="4968552" cy="644083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3" y="771550"/>
            <a:ext cx="9108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con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9512" y="771550"/>
            <a:ext cx="318677" cy="288031"/>
            <a:chOff x="8079657" y="1342173"/>
            <a:chExt cx="707923" cy="7079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0611" y="2244169"/>
            <a:ext cx="288031" cy="288032"/>
            <a:chOff x="8079657" y="1342173"/>
            <a:chExt cx="707923" cy="707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919" y="572055"/>
            <a:ext cx="8915036" cy="45397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Đàn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27856" y="572055"/>
            <a:ext cx="288031" cy="247711"/>
            <a:chOff x="8079657" y="1342173"/>
            <a:chExt cx="707923" cy="7079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71871" y="2868786"/>
            <a:ext cx="288031" cy="288032"/>
            <a:chOff x="8079657" y="1342173"/>
            <a:chExt cx="707923" cy="7079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1868</Words>
  <Application>Microsoft Office PowerPoint</Application>
  <PresentationFormat>On-screen Show (16:9)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HP001 4 hàng</vt:lpstr>
      <vt:lpstr>OpenSans</vt:lpstr>
      <vt:lpstr>Times New Roman</vt:lpstr>
      <vt:lpstr>UTM Avo</vt:lpstr>
      <vt:lpstr>UTM Cookies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Nguyễn Thị Quế</cp:lastModifiedBy>
  <cp:revision>140</cp:revision>
  <dcterms:created xsi:type="dcterms:W3CDTF">2015-02-26T08:23:36Z</dcterms:created>
  <dcterms:modified xsi:type="dcterms:W3CDTF">2025-05-13T08:24:32Z</dcterms:modified>
</cp:coreProperties>
</file>