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D88E0-BEBF-E7E5-19F2-396F1F9D6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35399-A3A3-9C13-CB3E-C10FB858D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F8E4B-4C0F-1E53-C118-A24905E8A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D431C-6400-913A-83B4-B5CBCDC0C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8F431-F3E7-D549-3AEC-019AB288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6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40E5E-940C-4728-D2FC-9EFE6D24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2E8AA6-5973-2B56-00D0-EB0860A12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54592-5011-7CCE-E0B4-632D293E9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8AB0C-53BA-4EC3-B12C-D079C040B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CF877-6BAD-AEDC-F144-724B10F5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7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B1A6A-F941-0273-F8A6-53DBD8C69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C6C22-1E43-C0E2-0C5C-DE4103DB2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FD133-CE37-C379-6AAF-2C60F713E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FD243-D682-5517-5100-6D0BFCDF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7232A-740B-908F-C0C9-178247DFF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7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4803-0121-1CD3-9D35-8FB4E841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14A47-CE34-A035-0D6B-499C7F8EE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73191-F7A5-526E-0EBF-4FC596BA7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C5C3E-F430-2801-D3FE-C8072A30A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23705-27D5-3121-DDDE-3B6CAA54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0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A9D2-4053-95A5-1217-061A3C047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6E221-39FC-BEF4-FB80-3CB47EA43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D055C-7FFF-4567-0BC5-0DA5401B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E38E0-16CA-A6B5-4352-FBC4E032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886FE-6652-E9FC-7043-35C26C3AE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7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84B2D-47AC-61DB-608A-173239EC2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B383E-890D-6C99-0163-EC56EA92E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BD2E8-D0B1-6269-F33C-6EAC28AA4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11894-A0E8-3C4D-A125-5FD85990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A8D0F-2D76-DE4B-C34C-A7E125D0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7939F-CD01-C343-B267-05D00C5BF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0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FDF2F-1061-8F55-FD10-8B993E94D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30E7A-2520-FE7F-0F4A-61EF482BA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90050-78ED-7B0C-D2BD-3C09FA7BF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8EB97-A1DF-C802-C6F0-021D57F42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C4D0E0-0F20-1B33-ED14-78482771E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2F9F-7D4E-CB66-26BB-37DC294B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68463F-DB76-AA92-331E-08C11612C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5FC03-1ABF-B86A-148D-9593455AE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3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A85C4-1B1A-300F-4714-E4EAAEDF5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565A59-FCE5-9B67-0935-51D200AE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7F130-A020-67EE-0100-3E087CB3C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B294A-923B-8AFC-9091-2B1D764B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1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BAB6C4-6E99-9C42-53F8-337BF604D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72A5B1-B47A-345F-DD9F-B4077355C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73062-71DB-938E-790B-97327B9A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8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BE9CB-ED6D-4902-87CF-86F0E4025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F2F6A-B2B6-BCD3-A6F9-4D0FAE71B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37C7E-CD4D-5C67-F482-8859F3DE2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E0DA9-3577-0E7A-3517-018DA42CD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94FF2-AE33-2DA1-1756-B75467835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BEC03-F805-035C-7C0A-0BB0F212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DF11-F1CE-9E08-2B2E-A0B1EC7BC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15675-B4D7-7E28-AB73-DAC92C744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E6EB7-B80D-C3DD-B1E3-9D9D49141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97FE0-8056-AFAB-CE03-68611171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72516-907E-E93F-4BFF-88E03977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C1558-5009-EC37-495B-B549B7A2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6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5F1E1A-965D-68BC-2ED5-2B15E1F39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FBF73-2470-AFD4-4EE4-8D83A696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D78EE-0B94-DC70-E947-94B01A2A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6375-8002-44BB-89CE-9AE7D934BAB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CC47F-A9E2-3826-8CF0-50BF7E807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5E948-AFD4-8DFC-1FB2-A5986364A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96D3-B773-47D9-B340-D7E475874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9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7C81D-F2DB-22F0-2EF4-533164E4B0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70C977-BEEA-4DDC-C66D-F4CDCF55A9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38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2024-12-18T01:09:30Z</dcterms:created>
  <dcterms:modified xsi:type="dcterms:W3CDTF">2024-12-18T01:09:49Z</dcterms:modified>
</cp:coreProperties>
</file>