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33"/>
  </p:notesMasterIdLst>
  <p:handoutMasterIdLst>
    <p:handoutMasterId r:id="rId34"/>
  </p:handoutMasterIdLst>
  <p:sldIdLst>
    <p:sldId id="395" r:id="rId6"/>
    <p:sldId id="397" r:id="rId7"/>
    <p:sldId id="396" r:id="rId8"/>
    <p:sldId id="399" r:id="rId9"/>
    <p:sldId id="401" r:id="rId10"/>
    <p:sldId id="400" r:id="rId11"/>
    <p:sldId id="421" r:id="rId12"/>
    <p:sldId id="420" r:id="rId13"/>
    <p:sldId id="403" r:id="rId14"/>
    <p:sldId id="422" r:id="rId15"/>
    <p:sldId id="423" r:id="rId16"/>
    <p:sldId id="424" r:id="rId17"/>
    <p:sldId id="404" r:id="rId18"/>
    <p:sldId id="405" r:id="rId19"/>
    <p:sldId id="407" r:id="rId20"/>
    <p:sldId id="425" r:id="rId21"/>
    <p:sldId id="410" r:id="rId22"/>
    <p:sldId id="412" r:id="rId23"/>
    <p:sldId id="409" r:id="rId24"/>
    <p:sldId id="426" r:id="rId25"/>
    <p:sldId id="415" r:id="rId26"/>
    <p:sldId id="416" r:id="rId27"/>
    <p:sldId id="427" r:id="rId28"/>
    <p:sldId id="429" r:id="rId29"/>
    <p:sldId id="430" r:id="rId30"/>
    <p:sldId id="280" r:id="rId31"/>
    <p:sldId id="385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96" autoAdjust="0"/>
    <p:restoredTop sz="94343" autoAdjust="0"/>
  </p:normalViewPr>
  <p:slideViewPr>
    <p:cSldViewPr>
      <p:cViewPr varScale="1">
        <p:scale>
          <a:sx n="88" d="100"/>
          <a:sy n="88" d="100"/>
        </p:scale>
        <p:origin x="4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6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4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8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6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83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03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3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5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93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8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5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0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62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2000" b="1">
                <a:solidFill>
                  <a:srgbClr val="FF0066"/>
                </a:solidFill>
                <a:latin typeface="Times New Roman" pitchFamily="18" charset="0"/>
              </a:rPr>
              <a:t>HẢI THÀNH</a:t>
            </a:r>
            <a:endParaRPr lang="en-US" altLang="en-US" sz="2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11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LỜI KÊU GỌI TOÀN DÂN TẬP THỂ DỤC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753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251520" y="77155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2829" y="3605874"/>
            <a:ext cx="1369286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5AB03A-A976-8BE8-5689-BD575F414A8E}"/>
              </a:ext>
            </a:extLst>
          </p:cNvPr>
          <p:cNvSpPr txBox="1"/>
          <p:nvPr/>
        </p:nvSpPr>
        <p:spPr>
          <a:xfrm>
            <a:off x="179512" y="3020528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5AB03A-A976-8BE8-5689-BD575F414A8E}"/>
              </a:ext>
            </a:extLst>
          </p:cNvPr>
          <p:cNvSpPr txBox="1"/>
          <p:nvPr/>
        </p:nvSpPr>
        <p:spPr>
          <a:xfrm>
            <a:off x="1331640" y="3582251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829" y="4159363"/>
            <a:ext cx="89800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5AB03A-A976-8BE8-5689-BD575F414A8E}"/>
              </a:ext>
            </a:extLst>
          </p:cNvPr>
          <p:cNvSpPr txBox="1"/>
          <p:nvPr/>
        </p:nvSpPr>
        <p:spPr>
          <a:xfrm>
            <a:off x="1331640" y="4072753"/>
            <a:ext cx="698477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08" y="339502"/>
            <a:ext cx="8605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 smtClean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950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Đàn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220837" y="411510"/>
            <a:ext cx="318677" cy="288031"/>
            <a:chOff x="8079657" y="1342173"/>
            <a:chExt cx="707923" cy="7079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xmlns="" id="{D9F3E42B-904C-72D2-055E-FB000F7DFE21}"/>
              </a:ext>
            </a:extLst>
          </p:cNvPr>
          <p:cNvSpPr/>
          <p:nvPr/>
        </p:nvSpPr>
        <p:spPr>
          <a:xfrm>
            <a:off x="190433" y="55647"/>
            <a:ext cx="3096344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70D8E3D-FBEE-18F9-2F59-7EDFBC0EE8D5}"/>
              </a:ext>
            </a:extLst>
          </p:cNvPr>
          <p:cNvCxnSpPr/>
          <p:nvPr/>
        </p:nvCxnSpPr>
        <p:spPr>
          <a:xfrm flipH="1">
            <a:off x="2555776" y="1251240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70D8E3D-FBEE-18F9-2F59-7EDFBC0EE8D5}"/>
              </a:ext>
            </a:extLst>
          </p:cNvPr>
          <p:cNvCxnSpPr/>
          <p:nvPr/>
        </p:nvCxnSpPr>
        <p:spPr>
          <a:xfrm flipH="1">
            <a:off x="5868144" y="1276996"/>
            <a:ext cx="72008" cy="2604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70D8E3D-FBEE-18F9-2F59-7EDFBC0EE8D5}"/>
              </a:ext>
            </a:extLst>
          </p:cNvPr>
          <p:cNvCxnSpPr/>
          <p:nvPr/>
        </p:nvCxnSpPr>
        <p:spPr>
          <a:xfrm flipH="1">
            <a:off x="1650299" y="1682006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70D8E3D-FBEE-18F9-2F59-7EDFBC0EE8D5}"/>
              </a:ext>
            </a:extLst>
          </p:cNvPr>
          <p:cNvCxnSpPr/>
          <p:nvPr/>
        </p:nvCxnSpPr>
        <p:spPr>
          <a:xfrm flipH="1">
            <a:off x="1744523" y="1684919"/>
            <a:ext cx="72008" cy="2861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5AB03A-A976-8BE8-5689-BD575F414A8E}"/>
              </a:ext>
            </a:extLst>
          </p:cNvPr>
          <p:cNvSpPr txBox="1"/>
          <p:nvPr/>
        </p:nvSpPr>
        <p:spPr>
          <a:xfrm>
            <a:off x="395537" y="2423060"/>
            <a:ext cx="273150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6803" y="3057822"/>
            <a:ext cx="1039067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299" y="3042262"/>
            <a:ext cx="3281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48" y="1051066"/>
            <a:ext cx="8512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180248" y="3723878"/>
            <a:ext cx="946093" cy="43088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6174" y="3723878"/>
            <a:ext cx="46700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 animBg="1"/>
      <p:bldP spid="19" grpId="0"/>
      <p:bldP spid="7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54">
            <a:extLst>
              <a:ext uri="{FF2B5EF4-FFF2-40B4-BE49-F238E27FC236}">
                <a16:creationId xmlns:a16="http://schemas.microsoft.com/office/drawing/2014/main" xmlns="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Wave 54">
            <a:extLst>
              <a:ext uri="{FF2B5EF4-FFF2-40B4-BE49-F238E27FC236}">
                <a16:creationId xmlns:a16="http://schemas.microsoft.com/office/drawing/2014/main" xmlns="" id="{EDBBAA58-FCB9-FA1B-D6DA-29C7D76105E9}"/>
              </a:ext>
            </a:extLst>
          </p:cNvPr>
          <p:cNvSpPr/>
          <p:nvPr/>
        </p:nvSpPr>
        <p:spPr>
          <a:xfrm>
            <a:off x="107504" y="195486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khó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1131590"/>
            <a:ext cx="864096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khẩn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rít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0D7749-942C-2426-5D86-A1F65D78BE51}"/>
              </a:ext>
            </a:extLst>
          </p:cNvPr>
          <p:cNvSpPr txBox="1"/>
          <p:nvPr/>
        </p:nvSpPr>
        <p:spPr>
          <a:xfrm>
            <a:off x="1115616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9715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Thỏ con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lịm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.”.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Hằng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nhẫn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đợi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trèo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ý.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ngọt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hấu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xmlns="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42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D5F12D-3BE5-D825-BC84-9EA291339AD8}"/>
              </a:ext>
            </a:extLst>
          </p:cNvPr>
          <p:cNvSpPr txBox="1"/>
          <p:nvPr/>
        </p:nvSpPr>
        <p:spPr>
          <a:xfrm>
            <a:off x="2987824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741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C32E4F-78B6-0106-2441-C26AC6EBFC1B}"/>
              </a:ext>
            </a:extLst>
          </p:cNvPr>
          <p:cNvSpPr txBox="1"/>
          <p:nvPr/>
        </p:nvSpPr>
        <p:spPr>
          <a:xfrm>
            <a:off x="828147" y="-25093"/>
            <a:ext cx="722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0F18E5-03C3-6C0F-030F-FAF241425691}"/>
              </a:ext>
            </a:extLst>
          </p:cNvPr>
          <p:cNvGrpSpPr/>
          <p:nvPr/>
        </p:nvGrpSpPr>
        <p:grpSpPr>
          <a:xfrm>
            <a:off x="131783" y="680256"/>
            <a:ext cx="8664054" cy="830997"/>
            <a:chOff x="1889990" y="335364"/>
            <a:chExt cx="10183120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09A76B6-AA05-66A8-672A-3AFD14ED0D27}"/>
                </a:ext>
              </a:extLst>
            </p:cNvPr>
            <p:cNvSpPr txBox="1"/>
            <p:nvPr/>
          </p:nvSpPr>
          <p:spPr>
            <a:xfrm>
              <a:off x="1944278" y="335364"/>
              <a:ext cx="10128832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  Khi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nhìn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cây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xanh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2400" b="1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2DC0C44-5C2B-C585-EADE-AC7C2244D2B1}"/>
                </a:ext>
              </a:extLst>
            </p:cNvPr>
            <p:cNvGrpSpPr/>
            <p:nvPr/>
          </p:nvGrpSpPr>
          <p:grpSpPr>
            <a:xfrm>
              <a:off x="1889990" y="365878"/>
              <a:ext cx="721470" cy="448955"/>
              <a:chOff x="4292118" y="760885"/>
              <a:chExt cx="487352" cy="30326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F1D70973-92BB-710B-39C2-4B52960DCD0B}"/>
                  </a:ext>
                </a:extLst>
              </p:cNvPr>
              <p:cNvSpPr/>
              <p:nvPr/>
            </p:nvSpPr>
            <p:spPr>
              <a:xfrm>
                <a:off x="4292118" y="760885"/>
                <a:ext cx="487352" cy="293566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4DFF00E3-5DB1-E897-E16C-7097BE401BC6}"/>
                  </a:ext>
                </a:extLst>
              </p:cNvPr>
              <p:cNvSpPr/>
              <p:nvPr/>
            </p:nvSpPr>
            <p:spPr>
              <a:xfrm>
                <a:off x="4302018" y="770589"/>
                <a:ext cx="450681" cy="29356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83" y="1487257"/>
            <a:ext cx="8923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B9C4DB-27F8-4114-CC40-DBB29198BC27}"/>
              </a:ext>
            </a:extLst>
          </p:cNvPr>
          <p:cNvGrpSpPr/>
          <p:nvPr/>
        </p:nvGrpSpPr>
        <p:grpSpPr>
          <a:xfrm>
            <a:off x="-3" y="2734450"/>
            <a:ext cx="8803714" cy="1000972"/>
            <a:chOff x="1949128" y="335360"/>
            <a:chExt cx="8446134" cy="10009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17505D2-8FE4-2BEB-C8C9-42781B00838A}"/>
                </a:ext>
              </a:extLst>
            </p:cNvPr>
            <p:cNvSpPr txBox="1"/>
            <p:nvPr/>
          </p:nvSpPr>
          <p:spPr>
            <a:xfrm>
              <a:off x="2460872" y="382225"/>
              <a:ext cx="7934390" cy="95410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xảy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ra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đợi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quả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rụng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4044621-2CBD-F36A-41E9-47FAE46F3CC3}"/>
                </a:ext>
              </a:extLst>
            </p:cNvPr>
            <p:cNvGrpSpPr/>
            <p:nvPr/>
          </p:nvGrpSpPr>
          <p:grpSpPr>
            <a:xfrm>
              <a:off x="1949128" y="335360"/>
              <a:ext cx="685531" cy="477054"/>
              <a:chOff x="4332064" y="740271"/>
              <a:chExt cx="463075" cy="32225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35291EEA-DAD7-CE72-4CC2-DD479BAEE74C}"/>
                  </a:ext>
                </a:extLst>
              </p:cNvPr>
              <p:cNvSpPr/>
              <p:nvPr/>
            </p:nvSpPr>
            <p:spPr>
              <a:xfrm>
                <a:off x="4338016" y="740272"/>
                <a:ext cx="457123" cy="322249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2BFEB973-FB79-E02C-DE1D-A93C02E92950}"/>
                  </a:ext>
                </a:extLst>
              </p:cNvPr>
              <p:cNvSpPr/>
              <p:nvPr/>
            </p:nvSpPr>
            <p:spPr>
              <a:xfrm>
                <a:off x="4332064" y="740271"/>
                <a:ext cx="457122" cy="322250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03315" y="378718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thỏ đứng đợi quả hồng rụng xuống thì có đàn chim bay đến định ăn quả hồng.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1143A78-B7E8-40C3-B545-E1355013982D}"/>
              </a:ext>
            </a:extLst>
          </p:cNvPr>
          <p:cNvGrpSpPr/>
          <p:nvPr/>
        </p:nvGrpSpPr>
        <p:grpSpPr>
          <a:xfrm>
            <a:off x="131783" y="35140"/>
            <a:ext cx="708950" cy="675630"/>
            <a:chOff x="451413" y="196770"/>
            <a:chExt cx="1143080" cy="11430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t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xmlns="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7" y="273320"/>
              <a:ext cx="648183" cy="57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FB2D4C-C872-097E-A9C3-45F1DA062FDA}"/>
              </a:ext>
            </a:extLst>
          </p:cNvPr>
          <p:cNvGrpSpPr/>
          <p:nvPr/>
        </p:nvGrpSpPr>
        <p:grpSpPr>
          <a:xfrm>
            <a:off x="1" y="267494"/>
            <a:ext cx="9115112" cy="830997"/>
            <a:chOff x="1763746" y="246858"/>
            <a:chExt cx="971010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92C9088-E98E-CFD4-F76D-4AF214FB81FA}"/>
                </a:ext>
              </a:extLst>
            </p:cNvPr>
            <p:cNvSpPr txBox="1"/>
            <p:nvPr/>
          </p:nvSpPr>
          <p:spPr>
            <a:xfrm>
              <a:off x="1763746" y="246858"/>
              <a:ext cx="9710105" cy="830997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Vì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thỏ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hốt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hoảng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đàn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ăn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hồng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S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au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756BB8C-6BBE-7F81-3E7F-932167AD9354}"/>
                </a:ext>
              </a:extLst>
            </p:cNvPr>
            <p:cNvGrpSpPr/>
            <p:nvPr/>
          </p:nvGrpSpPr>
          <p:grpSpPr>
            <a:xfrm>
              <a:off x="1885076" y="292974"/>
              <a:ext cx="542232" cy="385172"/>
              <a:chOff x="4288799" y="711637"/>
              <a:chExt cx="366277" cy="26018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B0047E1B-689E-16EA-F5D0-E2535313A281}"/>
                  </a:ext>
                </a:extLst>
              </p:cNvPr>
              <p:cNvSpPr/>
              <p:nvPr/>
            </p:nvSpPr>
            <p:spPr>
              <a:xfrm>
                <a:off x="4288799" y="711637"/>
                <a:ext cx="366277" cy="24048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A696B877-6F7F-C4FE-DC3F-8F10289C1D8E}"/>
                  </a:ext>
                </a:extLst>
              </p:cNvPr>
              <p:cNvSpPr/>
              <p:nvPr/>
            </p:nvSpPr>
            <p:spPr>
              <a:xfrm>
                <a:off x="4288799" y="731335"/>
                <a:ext cx="366276" cy="240485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thỏ đang rất thèm quả hồng, nhưng khi đàn chim cầu khẩn vì rất đói thì thỏ lại đồng ý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FC104D-8D7D-410C-8827-C9550B10800C}"/>
              </a:ext>
            </a:extLst>
          </p:cNvPr>
          <p:cNvGrpSpPr/>
          <p:nvPr/>
        </p:nvGrpSpPr>
        <p:grpSpPr>
          <a:xfrm>
            <a:off x="-21615" y="1934311"/>
            <a:ext cx="8728458" cy="830997"/>
            <a:chOff x="2099706" y="271022"/>
            <a:chExt cx="9862701" cy="16303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2D85724-DC8D-4FC6-BE21-52234C4F3D98}"/>
                </a:ext>
              </a:extLst>
            </p:cNvPr>
            <p:cNvSpPr txBox="1"/>
            <p:nvPr/>
          </p:nvSpPr>
          <p:spPr>
            <a:xfrm>
              <a:off x="2361305" y="271022"/>
              <a:ext cx="9601102" cy="1630370"/>
            </a:xfrm>
            <a:prstGeom prst="rect">
              <a:avLst/>
            </a:prstGeom>
            <a:gradFill flip="none" rotWithShape="1">
              <a:gsLst>
                <a:gs pos="0">
                  <a:srgbClr val="4472C4">
                    <a:lumMod val="5000"/>
                    <a:lumOff val="95000"/>
                    <a:alpha val="20000"/>
                  </a:srgb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ysClr val="window" lastClr="FFFFFF"/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marR="0" lvl="1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A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ở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B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sao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F755A20-259D-44D9-8F3C-09675259C20E}"/>
                </a:ext>
              </a:extLst>
            </p:cNvPr>
            <p:cNvGrpSpPr/>
            <p:nvPr/>
          </p:nvGrpSpPr>
          <p:grpSpPr>
            <a:xfrm>
              <a:off x="2099706" y="341298"/>
              <a:ext cx="710730" cy="924655"/>
              <a:chOff x="4433779" y="744279"/>
              <a:chExt cx="480097" cy="62460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18DCCC10-FE2E-42FE-B8C8-3C20504669E0}"/>
                  </a:ext>
                </a:extLst>
              </p:cNvPr>
              <p:cNvSpPr/>
              <p:nvPr/>
            </p:nvSpPr>
            <p:spPr>
              <a:xfrm>
                <a:off x="4433779" y="744279"/>
                <a:ext cx="480097" cy="624603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3F8AFFF9-C03E-4597-8387-EA0AC6FAA082}"/>
                  </a:ext>
                </a:extLst>
              </p:cNvPr>
              <p:cNvSpPr/>
              <p:nvPr/>
            </p:nvSpPr>
            <p:spPr>
              <a:xfrm>
                <a:off x="4477197" y="824735"/>
                <a:ext cx="361796" cy="544147"/>
              </a:xfrm>
              <a:prstGeom prst="ellipse">
                <a:avLst/>
              </a:prstGeom>
              <a:solidFill>
                <a:srgbClr val="00B0F0"/>
              </a:solidFill>
              <a:ln w="28575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anose="00000400000000000000" pitchFamily="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3223906" y="3471849"/>
            <a:ext cx="192415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3098611" y="3471849"/>
            <a:ext cx="1964528" cy="900101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3152180" y="3921899"/>
            <a:ext cx="1995884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11" y="2709983"/>
            <a:ext cx="2895600" cy="2022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2636029"/>
            <a:ext cx="3872235" cy="2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1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2C9088-E98E-CFD4-F76D-4AF214FB81FA}"/>
              </a:ext>
            </a:extLst>
          </p:cNvPr>
          <p:cNvSpPr txBox="1"/>
          <p:nvPr/>
        </p:nvSpPr>
        <p:spPr>
          <a:xfrm>
            <a:off x="1" y="267494"/>
            <a:ext cx="9115112" cy="461665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5000"/>
                  <a:lumOff val="95000"/>
                  <a:alpha val="20000"/>
                </a:srgbClr>
              </a:gs>
              <a:gs pos="74000">
                <a:srgbClr val="66CCFF"/>
              </a:gs>
              <a:gs pos="83000">
                <a:srgbClr val="66C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   Câu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A696B877-6F7F-C4FE-DC3F-8F10289C1D8E}"/>
              </a:ext>
            </a:extLst>
          </p:cNvPr>
          <p:cNvSpPr/>
          <p:nvPr/>
        </p:nvSpPr>
        <p:spPr>
          <a:xfrm>
            <a:off x="113896" y="342771"/>
            <a:ext cx="509005" cy="356011"/>
          </a:xfrm>
          <a:prstGeom prst="ellipse">
            <a:avLst/>
          </a:prstGeom>
          <a:solidFill>
            <a:srgbClr val="00B0F0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66" y="1029794"/>
            <a:ext cx="8793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muốn nói, nếu yêu thương mọi người chúng ta sẽ nhận được lại yêu thương.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0D8C2B-6521-6FE6-2D8C-BE32B2C7EBAD}"/>
              </a:ext>
            </a:extLst>
          </p:cNvPr>
          <p:cNvSpPr txBox="1"/>
          <p:nvPr/>
        </p:nvSpPr>
        <p:spPr>
          <a:xfrm>
            <a:off x="3046836" y="727552"/>
            <a:ext cx="33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779662"/>
            <a:ext cx="8136904" cy="179126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đẹp.</a:t>
            </a:r>
            <a:endParaRPr kumimoji="0" lang="en-US" sz="3200" b="0" i="0" u="none" strike="noStrike" kern="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3488"/>
            <a:ext cx="267384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22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R, S</a:t>
            </a:r>
            <a:endParaRPr lang="en-US" sz="2022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3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1904963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2618564"/>
            <a:ext cx="2353042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72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72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endParaRPr lang="en-US" sz="2472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44459" y="721942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416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7" y="1977357"/>
            <a:ext cx="7405811" cy="29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7289"/>
            <a:ext cx="4022255" cy="668203"/>
            <a:chOff x="4539228" y="210532"/>
            <a:chExt cx="7038948" cy="1189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7038948" cy="1189424"/>
              <a:chOff x="4539228" y="210532"/>
              <a:chExt cx="7038948" cy="118942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7038948" cy="71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22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37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8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100666"/>
            <a:ext cx="3809926" cy="403508"/>
            <a:chOff x="1508918" y="1888664"/>
            <a:chExt cx="6172201" cy="120358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03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1371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22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9971"/>
            <a:ext cx="3439149" cy="40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371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2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22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619670"/>
            <a:ext cx="6693789" cy="104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ta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defTabSz="513710" eaLnBrk="0" fontAlgn="base" hangingPunct="0">
              <a:lnSpc>
                <a:spcPct val="125000"/>
              </a:lnSpc>
              <a:spcBef>
                <a:spcPts val="112"/>
              </a:spcBef>
              <a:spcAft>
                <a:spcPct val="0"/>
              </a:spcAft>
            </a:pP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Không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quên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Ghềnh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Ráng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Tiên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Sa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hữu</a:t>
            </a:r>
            <a:r>
              <a:rPr lang="en-US" sz="2444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444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tình</a:t>
            </a:r>
            <a:endParaRPr lang="en-US" sz="2444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84076" y="723048"/>
            <a:ext cx="3032472" cy="4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Qủa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135" b="1" dirty="0" err="1" smtClean="0">
                <a:solidFill>
                  <a:srgbClr val="0000CC"/>
                </a:solidFill>
                <a:latin typeface="Times New Roman" pitchFamily="18" charset="0"/>
              </a:rPr>
              <a:t>thỏ</a:t>
            </a:r>
            <a:r>
              <a:rPr lang="en-US" sz="2135" b="1" dirty="0" smtClean="0">
                <a:solidFill>
                  <a:srgbClr val="0000CC"/>
                </a:solidFill>
                <a:latin typeface="Times New Roman" pitchFamily="18" charset="0"/>
              </a:rPr>
              <a:t> con</a:t>
            </a:r>
            <a:endParaRPr lang="en-US" sz="2135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08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1671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93827E-7 L 8.33333E-7 -0.07222 " pathEditMode="relative" rAng="0" ptsTypes="AA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392488" cy="2664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43" y="195486"/>
            <a:ext cx="4248472" cy="2664296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06790" y="3003798"/>
            <a:ext cx="8685690" cy="124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4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247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22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5486"/>
            <a:ext cx="4176464" cy="468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3478"/>
            <a:ext cx="44561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0267"/>
            <a:ext cx="8640960" cy="4896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D4BC7E-2A04-4770-F69D-BCC09556189E}"/>
              </a:ext>
            </a:extLst>
          </p:cNvPr>
          <p:cNvSpPr txBox="1"/>
          <p:nvPr/>
        </p:nvSpPr>
        <p:spPr>
          <a:xfrm>
            <a:off x="557808" y="490306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16FBC0-0DFA-405E-27F6-AEA0C1274735}"/>
              </a:ext>
            </a:extLst>
          </p:cNvPr>
          <p:cNvSpPr txBox="1"/>
          <p:nvPr/>
        </p:nvSpPr>
        <p:spPr>
          <a:xfrm>
            <a:off x="2992969" y="11366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3AFE64-B622-5090-3569-96CCBCE47581}"/>
              </a:ext>
            </a:extLst>
          </p:cNvPr>
          <p:cNvSpPr txBox="1"/>
          <p:nvPr/>
        </p:nvSpPr>
        <p:spPr>
          <a:xfrm>
            <a:off x="395536" y="178296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" y="301322"/>
            <a:ext cx="8915036" cy="48320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con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phát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hiện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xanh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“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sẽ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thưởng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thức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lịm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.”.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chăm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tưới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lâu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kiên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nhẫn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đứng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đợi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xuống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trèo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cây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Vừa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định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hốt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hoảng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kêu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khẩn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Cho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ăn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nhé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Thỏ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suy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nghĩ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lát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ý. Đàn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mổ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liếm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môi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hỏi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với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ngọt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giống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hấu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hay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mật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chưa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bao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giờ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mặt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lắc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ngại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chúng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không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Thỏ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nói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-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mình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tớ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cậu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ăn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cả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bụng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Đàn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động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cảm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bay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thỏ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ngồi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nghỉ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đàn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-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tớ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mấy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ngày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nay.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bên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kia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sườn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núi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đầy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Rồi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đàn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chim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cây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lúc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lỉu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mổ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nhiều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quả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chín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mọng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xuống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cho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thỏ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Đúng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cơn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mưa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hồng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(Theo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Hà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</a:t>
            </a:r>
            <a:r>
              <a:rPr lang="en-US" sz="14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kumimoji="0" lang="vi-V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xmlns="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62">
            <a:extLst>
              <a:ext uri="{FF2B5EF4-FFF2-40B4-BE49-F238E27FC236}">
                <a16:creationId xmlns:a16="http://schemas.microsoft.com/office/drawing/2014/main" xmlns="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61">
            <a:extLst>
              <a:ext uri="{FF2B5EF4-FFF2-40B4-BE49-F238E27FC236}">
                <a16:creationId xmlns:a16="http://schemas.microsoft.com/office/drawing/2014/main" xmlns="" id="{A45645C1-003B-B717-5CB9-2DF8F92BD233}"/>
              </a:ext>
            </a:extLst>
          </p:cNvPr>
          <p:cNvSpPr/>
          <p:nvPr/>
        </p:nvSpPr>
        <p:spPr>
          <a:xfrm>
            <a:off x="2003531" y="20824"/>
            <a:ext cx="4968552" cy="644083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63" y="771550"/>
            <a:ext cx="91087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Thỏ 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Vừa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179512" y="771550"/>
            <a:ext cx="318677" cy="288031"/>
            <a:chOff x="8079657" y="1342173"/>
            <a:chExt cx="707923" cy="7079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170611" y="2244169"/>
            <a:ext cx="288031" cy="288032"/>
            <a:chOff x="8079657" y="1342173"/>
            <a:chExt cx="707923" cy="7079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62">
            <a:extLst>
              <a:ext uri="{FF2B5EF4-FFF2-40B4-BE49-F238E27FC236}">
                <a16:creationId xmlns:a16="http://schemas.microsoft.com/office/drawing/2014/main" xmlns="" id="{821A2C2F-1B84-21B9-4EBD-DA0893633205}"/>
              </a:ext>
            </a:extLst>
          </p:cNvPr>
          <p:cNvSpPr/>
          <p:nvPr/>
        </p:nvSpPr>
        <p:spPr>
          <a:xfrm>
            <a:off x="-13919" y="0"/>
            <a:ext cx="2081702" cy="664908"/>
          </a:xfrm>
          <a:custGeom>
            <a:avLst/>
            <a:gdLst>
              <a:gd name="connsiteX0" fmla="*/ 198973 w 1622941"/>
              <a:gd name="connsiteY0" fmla="*/ 69953 h 559621"/>
              <a:gd name="connsiteX1" fmla="*/ 1622941 w 1622941"/>
              <a:gd name="connsiteY1" fmla="*/ 69953 h 559621"/>
              <a:gd name="connsiteX2" fmla="*/ 1423968 w 1622941"/>
              <a:gd name="connsiteY2" fmla="*/ 489668 h 559621"/>
              <a:gd name="connsiteX3" fmla="*/ 0 w 1622941"/>
              <a:gd name="connsiteY3" fmla="*/ 489668 h 559621"/>
              <a:gd name="connsiteX4" fmla="*/ 198973 w 1622941"/>
              <a:gd name="connsiteY4" fmla="*/ 69953 h 55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941" h="559621" fill="none" extrusionOk="0">
                <a:moveTo>
                  <a:pt x="198973" y="69953"/>
                </a:moveTo>
                <a:cubicBezTo>
                  <a:pt x="597964" y="-134429"/>
                  <a:pt x="1092709" y="271404"/>
                  <a:pt x="1622941" y="69953"/>
                </a:cubicBezTo>
                <a:cubicBezTo>
                  <a:pt x="1543258" y="264348"/>
                  <a:pt x="1478575" y="317485"/>
                  <a:pt x="1423968" y="489668"/>
                </a:cubicBezTo>
                <a:cubicBezTo>
                  <a:pt x="964965" y="713471"/>
                  <a:pt x="431990" y="267594"/>
                  <a:pt x="0" y="489668"/>
                </a:cubicBezTo>
                <a:cubicBezTo>
                  <a:pt x="44643" y="419563"/>
                  <a:pt x="154196" y="113703"/>
                  <a:pt x="198973" y="69953"/>
                </a:cubicBezTo>
                <a:close/>
              </a:path>
              <a:path w="1622941" h="559621" stroke="0" extrusionOk="0">
                <a:moveTo>
                  <a:pt x="198973" y="69953"/>
                </a:moveTo>
                <a:cubicBezTo>
                  <a:pt x="690371" y="-191630"/>
                  <a:pt x="1136469" y="218298"/>
                  <a:pt x="1622941" y="69953"/>
                </a:cubicBezTo>
                <a:cubicBezTo>
                  <a:pt x="1576460" y="152485"/>
                  <a:pt x="1466543" y="419683"/>
                  <a:pt x="1423968" y="489668"/>
                </a:cubicBezTo>
                <a:cubicBezTo>
                  <a:pt x="990462" y="663096"/>
                  <a:pt x="461417" y="299627"/>
                  <a:pt x="0" y="489668"/>
                </a:cubicBezTo>
                <a:cubicBezTo>
                  <a:pt x="74325" y="339705"/>
                  <a:pt x="142114" y="186419"/>
                  <a:pt x="198973" y="6995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61">
            <a:extLst>
              <a:ext uri="{FF2B5EF4-FFF2-40B4-BE49-F238E27FC236}">
                <a16:creationId xmlns:a16="http://schemas.microsoft.com/office/drawing/2014/main" xmlns="" id="{A45645C1-003B-B717-5CB9-2DF8F92BD233}"/>
              </a:ext>
            </a:extLst>
          </p:cNvPr>
          <p:cNvSpPr/>
          <p:nvPr/>
        </p:nvSpPr>
        <p:spPr>
          <a:xfrm>
            <a:off x="2003531" y="20825"/>
            <a:ext cx="4968552" cy="342986"/>
          </a:xfrm>
          <a:prstGeom prst="roundRect">
            <a:avLst/>
          </a:prstGeom>
          <a:noFill/>
          <a:ln w="28575" cap="flat" cmpd="sng" algn="ctr">
            <a:noFill/>
            <a:prstDash val="dashDot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919" y="572055"/>
            <a:ext cx="8915036" cy="453970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Thỏ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Đàn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127856" y="572055"/>
            <a:ext cx="288031" cy="247711"/>
            <a:chOff x="8079657" y="1342173"/>
            <a:chExt cx="707923" cy="7079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271871" y="2868786"/>
            <a:ext cx="288031" cy="288032"/>
            <a:chOff x="8079657" y="1342173"/>
            <a:chExt cx="707923" cy="7079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>
                  <a:solidFill>
                    <a:prstClr val="white"/>
                  </a:solidFill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70">
            <a:extLst>
              <a:ext uri="{FF2B5EF4-FFF2-40B4-BE49-F238E27FC236}">
                <a16:creationId xmlns:a16="http://schemas.microsoft.com/office/drawing/2014/main" xmlns="" id="{D9F3E42B-904C-72D2-055E-FB000F7DFE21}"/>
              </a:ext>
            </a:extLst>
          </p:cNvPr>
          <p:cNvSpPr/>
          <p:nvPr/>
        </p:nvSpPr>
        <p:spPr>
          <a:xfrm>
            <a:off x="107504" y="195486"/>
            <a:ext cx="2765692" cy="731936"/>
          </a:xfrm>
          <a:custGeom>
            <a:avLst/>
            <a:gdLst>
              <a:gd name="connsiteX0" fmla="*/ 339074 w 2765692"/>
              <a:gd name="connsiteY0" fmla="*/ 91492 h 731936"/>
              <a:gd name="connsiteX1" fmla="*/ 2765692 w 2765692"/>
              <a:gd name="connsiteY1" fmla="*/ 91492 h 731936"/>
              <a:gd name="connsiteX2" fmla="*/ 2426618 w 2765692"/>
              <a:gd name="connsiteY2" fmla="*/ 640444 h 731936"/>
              <a:gd name="connsiteX3" fmla="*/ 0 w 2765692"/>
              <a:gd name="connsiteY3" fmla="*/ 640444 h 731936"/>
              <a:gd name="connsiteX4" fmla="*/ 339074 w 2765692"/>
              <a:gd name="connsiteY4" fmla="*/ 91492 h 73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692" h="731936" fill="none" extrusionOk="0">
                <a:moveTo>
                  <a:pt x="339074" y="91492"/>
                </a:moveTo>
                <a:cubicBezTo>
                  <a:pt x="1031544" y="-169184"/>
                  <a:pt x="1901316" y="364783"/>
                  <a:pt x="2765692" y="91492"/>
                </a:cubicBezTo>
                <a:cubicBezTo>
                  <a:pt x="2694430" y="152640"/>
                  <a:pt x="2444983" y="507367"/>
                  <a:pt x="2426618" y="640444"/>
                </a:cubicBezTo>
                <a:cubicBezTo>
                  <a:pt x="1719167" y="884682"/>
                  <a:pt x="777354" y="343672"/>
                  <a:pt x="0" y="640444"/>
                </a:cubicBezTo>
                <a:cubicBezTo>
                  <a:pt x="144790" y="364228"/>
                  <a:pt x="138435" y="345034"/>
                  <a:pt x="339074" y="91492"/>
                </a:cubicBezTo>
                <a:close/>
              </a:path>
              <a:path w="2765692" h="731936" stroke="0" extrusionOk="0">
                <a:moveTo>
                  <a:pt x="339074" y="91492"/>
                </a:moveTo>
                <a:cubicBezTo>
                  <a:pt x="1204126" y="-308806"/>
                  <a:pt x="1949504" y="343950"/>
                  <a:pt x="2765692" y="91492"/>
                </a:cubicBezTo>
                <a:cubicBezTo>
                  <a:pt x="2627160" y="237430"/>
                  <a:pt x="2524691" y="552138"/>
                  <a:pt x="2426618" y="640444"/>
                </a:cubicBezTo>
                <a:cubicBezTo>
                  <a:pt x="1709871" y="811654"/>
                  <a:pt x="798613" y="368900"/>
                  <a:pt x="0" y="640444"/>
                </a:cubicBezTo>
                <a:cubicBezTo>
                  <a:pt x="126670" y="450433"/>
                  <a:pt x="234376" y="278414"/>
                  <a:pt x="339074" y="91492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27422"/>
            <a:ext cx="8611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      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70DA32C-0382-4BEB-2359-824E91001094}"/>
              </a:ext>
            </a:extLst>
          </p:cNvPr>
          <p:cNvGrpSpPr/>
          <p:nvPr/>
        </p:nvGrpSpPr>
        <p:grpSpPr>
          <a:xfrm>
            <a:off x="395536" y="1131590"/>
            <a:ext cx="318677" cy="288031"/>
            <a:chOff x="8079657" y="1342173"/>
            <a:chExt cx="707923" cy="7079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153E5FA-1CF9-0167-892D-8EBB56302978}"/>
                </a:ext>
              </a:extLst>
            </p:cNvPr>
            <p:cNvSpPr/>
            <p:nvPr/>
          </p:nvSpPr>
          <p:spPr>
            <a:xfrm>
              <a:off x="8079657" y="1342173"/>
              <a:ext cx="707923" cy="707923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A4EF93C-B084-7A6A-561D-D097BB3ABE6A}"/>
                </a:ext>
              </a:extLst>
            </p:cNvPr>
            <p:cNvSpPr/>
            <p:nvPr/>
          </p:nvSpPr>
          <p:spPr>
            <a:xfrm>
              <a:off x="8155856" y="1418372"/>
              <a:ext cx="555523" cy="555523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4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1860</Words>
  <Application>Microsoft Office PowerPoint</Application>
  <PresentationFormat>On-screen Show (16:9)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宋体</vt:lpstr>
      <vt:lpstr>Arial</vt:lpstr>
      <vt:lpstr>Arial-Rounded</vt:lpstr>
      <vt:lpstr>AvantGarde</vt:lpstr>
      <vt:lpstr>Calibri</vt:lpstr>
      <vt:lpstr>Calibri Light</vt:lpstr>
      <vt:lpstr>HP001 4 hàng</vt:lpstr>
      <vt:lpstr>OpenSans</vt:lpstr>
      <vt:lpstr>Times New Roman</vt:lpstr>
      <vt:lpstr>UTM Avo</vt:lpstr>
      <vt:lpstr>UTM Cookies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ACER</cp:lastModifiedBy>
  <cp:revision>140</cp:revision>
  <dcterms:created xsi:type="dcterms:W3CDTF">2015-02-26T08:23:36Z</dcterms:created>
  <dcterms:modified xsi:type="dcterms:W3CDTF">2025-05-13T01:39:52Z</dcterms:modified>
</cp:coreProperties>
</file>