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9" r:id="rId4"/>
    <p:sldId id="437" r:id="rId5"/>
    <p:sldId id="438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0000FF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80" autoAdjust="0"/>
  </p:normalViewPr>
  <p:slideViewPr>
    <p:cSldViewPr>
      <p:cViewPr varScale="1">
        <p:scale>
          <a:sx n="49" d="100"/>
          <a:sy n="49" d="100"/>
        </p:scale>
        <p:origin x="604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0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6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5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HẢI THÀNH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23918" y="1191266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2" name="Picture 41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124614" y="149573"/>
            <a:ext cx="5492209" cy="994235"/>
            <a:chOff x="5038144" y="210532"/>
            <a:chExt cx="5399539" cy="994235"/>
          </a:xfrm>
        </p:grpSpPr>
        <p:grpSp>
          <p:nvGrpSpPr>
            <p:cNvPr id="47" name="Group 46"/>
            <p:cNvGrpSpPr/>
            <p:nvPr/>
          </p:nvGrpSpPr>
          <p:grpSpPr>
            <a:xfrm>
              <a:off x="5038144" y="210532"/>
              <a:ext cx="5399539" cy="994235"/>
              <a:chOff x="5038144" y="210532"/>
              <a:chExt cx="5399539" cy="9942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038144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826235" y="1163855"/>
              <a:ext cx="157613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00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86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(M: vui – buồn)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692035" y="35097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249514" y="35674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666805" y="35478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184244" y="35097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681477" y="54124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226921" y="54505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701892" y="54124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183549" y="52578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77433" y="42706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24919" y="6067086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0519" y="42579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81019" y="6182293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34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293E-6 2.77778E-6 L -0.33258 -0.00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232E-7 -3.88889E-6 L -0.68409 -0.00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4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07E-6 -3.61111E-6 L -0.27184 -0.002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652E-6 -3.88889E-6 L -0.53003 0.19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1622E-7 2.77778E-6 L -0.23274 -0.008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2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847E-6 -1.66667E-6 L -0.21032 -0.209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15932 0.001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4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173E-6 2.77778E-7 L -0.35999 0.023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9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32958" y="2059578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2499519" y="2819399"/>
            <a:ext cx="10113100" cy="40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7391400"/>
            <a:ext cx="23230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– thấp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808" y="7356059"/>
            <a:ext cx="2350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– dài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1519" y="7356059"/>
            <a:ext cx="18630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nhỏ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6626" y="7391400"/>
            <a:ext cx="2566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– trắng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24" y="7368678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607120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6519" y="34290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mặt trời, chúng con cần ánh sáng để sống. Xin mặt trời hãy về với rừng già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77578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ruyện cổ tích: Vì sao gà trống gá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659287"/>
            <a:ext cx="6909927" cy="7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tượng con gà trong văn hóa Đông - Tây | Dâ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98609"/>
            <a:ext cx="7239000" cy="71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9548</TotalTime>
  <Words>316</Words>
  <Application>Microsoft Office PowerPoint</Application>
  <PresentationFormat>Custom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1062</cp:revision>
  <dcterms:created xsi:type="dcterms:W3CDTF">2008-09-09T22:52:10Z</dcterms:created>
  <dcterms:modified xsi:type="dcterms:W3CDTF">2025-05-13T01:41:06Z</dcterms:modified>
</cp:coreProperties>
</file>