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40" r:id="rId6"/>
    <p:sldId id="438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CC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60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HẢI THÀNH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65831" y="4343401"/>
            <a:ext cx="15421088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19" y="5882305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2575718" y="1258669"/>
            <a:ext cx="9829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42319" y="3200400"/>
            <a:ext cx="68580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1484" y="1966555"/>
            <a:ext cx="842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tên các loại gió, mưa thích hợp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5617" y="3657600"/>
            <a:ext cx="734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5617" y="4420969"/>
            <a:ext cx="71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36688" y="2590800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 nhau.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625856" y="1258669"/>
            <a:ext cx="8900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508287" y="3914240"/>
            <a:ext cx="8149431" cy="439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4252" y="4343399"/>
            <a:ext cx="63078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dưới đây </a:t>
            </a:r>
            <a:r>
              <a:rPr lang="vi-VN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 nhau: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hậu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 tít – xa xôi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 dưới đây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119" y="4997410"/>
            <a:ext cx="9358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mượt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 đẹp đẽ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khác thường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giun đất bò đến bên cây nấm?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giun đất bò đến bên cây nấm.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19" y="4997410"/>
            <a:ext cx="1455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kiến bò đến chân cây nấm?</a:t>
            </a: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trưa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trời nắng chang chang. Kiến bò đến bên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hai chú bướm bay lượn quanh cây nấm?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 chiều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hai chú bướm bay lượn quanh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ếch cốm đi dạo và nhìn thấy cây nấm</a:t>
            </a:r>
            <a:r>
              <a:rPr lang="vi-VN" sz="3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ếch cốm đi dạo và nhìn thấy cây nấm.</a:t>
            </a:r>
          </a:p>
        </p:txBody>
      </p:sp>
    </p:spTree>
    <p:extLst>
      <p:ext uri="{BB962C8B-B14F-4D97-AF65-F5344CB8AC3E}">
        <p14:creationId xmlns:p14="http://schemas.microsoft.com/office/powerpoint/2010/main" val="1958424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966119" y="216486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u="sng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2.Vận </a:t>
              </a:r>
              <a:r>
                <a:rPr lang="en-US" sz="3800" b="1" u="sng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u="sng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91751" y="1173539"/>
            <a:ext cx="11855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35217" t="52696" r="34783" b="18783"/>
          <a:stretch/>
        </p:blipFill>
        <p:spPr bwMode="auto">
          <a:xfrm>
            <a:off x="1474788" y="3733801"/>
            <a:ext cx="4818296" cy="474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35652" t="15478" r="34892" b="41739"/>
          <a:stretch/>
        </p:blipFill>
        <p:spPr bwMode="auto">
          <a:xfrm>
            <a:off x="6419515" y="3733800"/>
            <a:ext cx="5512204" cy="474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1018838" y="149573"/>
            <a:ext cx="5257800" cy="3584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những về những  nhân vật hoặc chi tiết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thích trong 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9561</TotalTime>
  <Words>326</Words>
  <Application>Microsoft Office PowerPoint</Application>
  <PresentationFormat>Custom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1037</cp:revision>
  <dcterms:created xsi:type="dcterms:W3CDTF">2008-09-09T22:52:10Z</dcterms:created>
  <dcterms:modified xsi:type="dcterms:W3CDTF">2025-05-13T01:40:29Z</dcterms:modified>
</cp:coreProperties>
</file>