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7" r:id="rId3"/>
  </p:sldMasterIdLst>
  <p:notesMasterIdLst>
    <p:notesMasterId r:id="rId32"/>
  </p:notesMasterIdLst>
  <p:handoutMasterIdLst>
    <p:handoutMasterId r:id="rId33"/>
  </p:handoutMasterIdLst>
  <p:sldIdLst>
    <p:sldId id="395" r:id="rId4"/>
    <p:sldId id="397" r:id="rId5"/>
    <p:sldId id="431" r:id="rId6"/>
    <p:sldId id="432" r:id="rId7"/>
    <p:sldId id="433" r:id="rId8"/>
    <p:sldId id="435" r:id="rId9"/>
    <p:sldId id="401" r:id="rId10"/>
    <p:sldId id="434" r:id="rId11"/>
    <p:sldId id="421" r:id="rId12"/>
    <p:sldId id="403" r:id="rId13"/>
    <p:sldId id="404" r:id="rId14"/>
    <p:sldId id="422" r:id="rId15"/>
    <p:sldId id="423" r:id="rId16"/>
    <p:sldId id="437" r:id="rId17"/>
    <p:sldId id="405" r:id="rId18"/>
    <p:sldId id="407" r:id="rId19"/>
    <p:sldId id="438" r:id="rId20"/>
    <p:sldId id="410" r:id="rId21"/>
    <p:sldId id="412" r:id="rId22"/>
    <p:sldId id="439" r:id="rId23"/>
    <p:sldId id="409" r:id="rId24"/>
    <p:sldId id="426" r:id="rId25"/>
    <p:sldId id="415" r:id="rId26"/>
    <p:sldId id="416" r:id="rId27"/>
    <p:sldId id="427" r:id="rId28"/>
    <p:sldId id="440" r:id="rId29"/>
    <p:sldId id="280" r:id="rId30"/>
    <p:sldId id="385"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96" autoAdjust="0"/>
    <p:restoredTop sz="94343" autoAdjust="0"/>
  </p:normalViewPr>
  <p:slideViewPr>
    <p:cSldViewPr>
      <p:cViewPr varScale="1">
        <p:scale>
          <a:sx n="88" d="100"/>
          <a:sy n="88" d="100"/>
        </p:scale>
        <p:origin x="40" y="10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2025/5/13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1966" b="1" dirty="0">
                <a:solidFill>
                  <a:srgbClr val="FF0066"/>
                </a:solidFill>
                <a:latin typeface="Times New Roman" pitchFamily="18" charset="0"/>
              </a:rPr>
              <a:t>TRƯỜNG TIỂU HỌC </a:t>
            </a:r>
            <a:r>
              <a:rPr lang="vi-VN" altLang="en-US" sz="2000" b="1">
                <a:solidFill>
                  <a:srgbClr val="FF0066"/>
                </a:solidFill>
                <a:latin typeface="Times New Roman" pitchFamily="18" charset="0"/>
              </a:rPr>
              <a:t>HẢI THÀNH</a:t>
            </a:r>
            <a:endParaRPr lang="en-US" altLang="en-US" sz="20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8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2022"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 BẦY VOI RỪNG TRƯỜNG SƠN (T1,2</a:t>
            </a: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smtClean="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xmlns=""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xmlns=""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smtClean="0">
                <a:solidFill>
                  <a:srgbClr val="000000"/>
                </a:solidFill>
                <a:latin typeface="Times New Roman" panose="02020603050405020304" pitchFamily="18" charset="0"/>
                <a:cs typeface="Times New Roman" panose="02020603050405020304" pitchFamily="18" charset="0"/>
              </a:rPr>
              <a:t>(</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mọc</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rậm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rạp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cao</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thấp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nối</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tiếp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nhau</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smtClean="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ngày</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xmlns=""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smtClean="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xmlns=""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smtClean="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không</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xmlns=""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xmlns=""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smtClean="0">
                <a:solidFill>
                  <a:srgbClr val="0070C0"/>
                </a:solidFill>
                <a:latin typeface="Times New Roman" panose="02020603050405020304" pitchFamily="18" charset="0"/>
                <a:ea typeface="Times New Roman" panose="02020603050405020304" pitchFamily="18" charset="0"/>
              </a:rPr>
              <a:t>Trường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Sơn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xứ</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sở</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ki</a:t>
            </a:r>
            <a:r>
              <a:rPr lang="en-US" sz="2800" b="1" i="1" dirty="0" smtClean="0">
                <a:solidFill>
                  <a:srgbClr val="0070C0"/>
                </a:solidFill>
                <a:latin typeface="Times New Roman" panose="02020603050405020304" pitchFamily="18" charset="0"/>
                <a:ea typeface="Times New Roman" panose="02020603050405020304" pitchFamily="18" charset="0"/>
              </a:rPr>
              <a:t> – </a:t>
            </a:r>
            <a:r>
              <a:rPr lang="en-US" sz="2800" b="1" i="1" dirty="0" err="1" smtClean="0">
                <a:solidFill>
                  <a:srgbClr val="0070C0"/>
                </a:solidFill>
                <a:latin typeface="Times New Roman" panose="02020603050405020304" pitchFamily="18" charset="0"/>
                <a:ea typeface="Times New Roman" panose="02020603050405020304" pitchFamily="18" charset="0"/>
              </a:rPr>
              <a:t>lô</a:t>
            </a:r>
            <a:r>
              <a:rPr lang="en-US" sz="2800" b="1" i="1" dirty="0" smtClean="0">
                <a:solidFill>
                  <a:srgbClr val="0070C0"/>
                </a:solidFill>
                <a:latin typeface="Times New Roman" panose="02020603050405020304" pitchFamily="18" charset="0"/>
                <a:ea typeface="Times New Roman" panose="02020603050405020304" pitchFamily="18" charset="0"/>
              </a:rPr>
              <a:t> - gam, </a:t>
            </a:r>
            <a:r>
              <a:rPr lang="en-US" sz="2800" b="1" i="1" dirty="0" err="1" smtClean="0">
                <a:solidFill>
                  <a:srgbClr val="0070C0"/>
                </a:solidFill>
                <a:latin typeface="Times New Roman" panose="02020603050405020304" pitchFamily="18" charset="0"/>
                <a:ea typeface="Times New Roman" panose="02020603050405020304" pitchFamily="18" charset="0"/>
              </a:rPr>
              <a:t>rống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rền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oai</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nghiêm</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uy</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lực</a:t>
            </a:r>
            <a:r>
              <a:rPr lang="en-US" sz="2800" b="1" i="1" dirty="0" smtClean="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xmlns=""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xmlns=""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xmlns=""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xmlns=""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xmlns=""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xmlns=""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Buổi </a:t>
            </a:r>
            <a:r>
              <a:rPr lang="en-US" sz="2400" b="1" dirty="0" err="1" smtClean="0">
                <a:solidFill>
                  <a:srgbClr val="FF0000"/>
                </a:solidFill>
                <a:latin typeface="Times New Roman" panose="02020603050405020304" pitchFamily="18" charset="0"/>
                <a:cs typeface="Times New Roman" panose="02020603050405020304" pitchFamily="18" charset="0"/>
              </a:rPr>
              <a:t>trưa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rậm</a:t>
            </a:r>
            <a:r>
              <a:rPr lang="en-US" sz="2400" b="1" dirty="0" smtClean="0">
                <a:solidFill>
                  <a:srgbClr val="FF0000"/>
                </a:solidFill>
                <a:latin typeface="Times New Roman" panose="02020603050405020304" pitchFamily="18" charset="0"/>
                <a:cs typeface="Times New Roman" panose="02020603050405020304" pitchFamily="18" charset="0"/>
              </a:rPr>
              <a:t>. Chiều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tắm</a:t>
            </a:r>
            <a:r>
              <a:rPr lang="en-US" sz="2400" b="1" dirty="0" smtClean="0">
                <a:solidFill>
                  <a:srgbClr val="FF0000"/>
                </a:solidFill>
                <a:latin typeface="Times New Roman" panose="02020603050405020304" pitchFamily="18" charset="0"/>
                <a:cs typeface="Times New Roman" panose="02020603050405020304" pitchFamily="18" charset="0"/>
              </a:rPr>
              <a:t> ở những </a:t>
            </a:r>
            <a:r>
              <a:rPr lang="en-US" sz="2400" b="1" dirty="0" err="1" smtClean="0">
                <a:solidFill>
                  <a:srgbClr val="FF0000"/>
                </a:solidFill>
                <a:latin typeface="Times New Roman" panose="02020603050405020304" pitchFamily="18" charset="0"/>
                <a:cs typeface="Times New Roman" panose="02020603050405020304" pitchFamily="18" charset="0"/>
              </a:rPr>
              <a:t>quãng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ăn</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xmlns=""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xmlns=""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xmlns=""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xmlns=""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xmlns=""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xmlns=""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xmlns=""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FF0000"/>
                </a:solidFill>
                <a:latin typeface="Times New Roman" panose="02020603050405020304" pitchFamily="18" charset="0"/>
                <a:cs typeface="Times New Roman" panose="02020603050405020304" pitchFamily="18" charset="0"/>
              </a:rPr>
              <a:t>    Chúng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minh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smtClean="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xmlns="" val="3149996441"/>
                    </a:ext>
                  </a:extLst>
                </a:gridCol>
                <a:gridCol w="3564396">
                  <a:extLst>
                    <a:ext uri="{9D8B030D-6E8A-4147-A177-3AD203B41FA5}">
                      <a16:colId xmlns:a16="http://schemas.microsoft.com/office/drawing/2014/main" xmlns="" val="315282295"/>
                    </a:ext>
                  </a:extLst>
                </a:gridCol>
              </a:tblGrid>
              <a:tr h="370840">
                <a:tc gridSpan="2">
                  <a:txBody>
                    <a:bodyPr/>
                    <a:lstStyle/>
                    <a:p>
                      <a:pPr algn="ctr"/>
                      <a:r>
                        <a:rPr lang="en-US" sz="2000" dirty="0" smtClean="0">
                          <a:solidFill>
                            <a:schemeClr val="tx1"/>
                          </a:solidFill>
                          <a:latin typeface="Times New Roman" panose="02020603050405020304" pitchFamily="18" charset="0"/>
                          <a:cs typeface="Times New Roman" panose="02020603050405020304" pitchFamily="18" charset="0"/>
                        </a:rPr>
                        <a:t>PHIẾU</a:t>
                      </a:r>
                      <a:r>
                        <a:rPr lang="en-US" sz="2000" baseline="0" dirty="0" smtClean="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xmlns="" val="1405201379"/>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bài</a:t>
                      </a:r>
                      <a:r>
                        <a:rPr lang="en-US" sz="2000" baseline="0" dirty="0" smtClean="0">
                          <a:latin typeface="Times New Roman" panose="02020603050405020304" pitchFamily="18" charset="0"/>
                          <a:cs typeface="Times New Roman" panose="02020603050405020304" pitchFamily="18" charset="0"/>
                        </a:rPr>
                        <a:t>: Mặt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Những </a:t>
                      </a:r>
                      <a:r>
                        <a:rPr lang="en-US" sz="2000" dirty="0" err="1" smtClean="0">
                          <a:latin typeface="Times New Roman" panose="02020603050405020304" pitchFamily="18" charset="0"/>
                          <a:cs typeface="Times New Roman" panose="02020603050405020304" pitchFamily="18" charset="0"/>
                        </a:rPr>
                        <a:t>thông</a:t>
                      </a:r>
                      <a:r>
                        <a:rPr lang="en-US" sz="2000" baseline="0" dirty="0" smtClean="0">
                          <a:latin typeface="Times New Roman" panose="02020603050405020304" pitchFamily="18" charset="0"/>
                          <a:cs typeface="Times New Roman" panose="02020603050405020304" pitchFamily="18" charset="0"/>
                        </a:rPr>
                        <a:t> tin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646718996"/>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Nguyễn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Điều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thú</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82275986"/>
                  </a:ext>
                </a:extLst>
              </a:tr>
              <a:tr h="370840">
                <a:tc gridSpan="2">
                  <a:txBody>
                    <a:bodyPr/>
                    <a:lstStyle/>
                    <a:p>
                      <a:r>
                        <a:rPr lang="en-US" sz="2000" dirty="0" err="1" smtClean="0">
                          <a:latin typeface="Times New Roman" panose="02020603050405020304" pitchFamily="18" charset="0"/>
                          <a:cs typeface="Times New Roman" panose="02020603050405020304" pitchFamily="18" charset="0"/>
                        </a:rPr>
                        <a:t>Mức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yêu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thích</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sẻ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 </a:t>
            </a:r>
            <a:r>
              <a:rPr lang="en-US" sz="2800" b="1" dirty="0" err="1" smtClean="0">
                <a:latin typeface="Times New Roman" panose="02020603050405020304" pitchFamily="18" charset="0"/>
                <a:cs typeface="Times New Roman" panose="02020603050405020304" pitchFamily="18" charset="0"/>
              </a:rPr>
              <a:t>thú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luận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nhóm</a:t>
            </a:r>
            <a:r>
              <a:rPr lang="en-US" sz="2800" dirty="0" smtClean="0">
                <a:solidFill>
                  <a:srgbClr val="FF0000"/>
                </a:solidFill>
                <a:latin typeface="Times New Roman" panose="02020603050405020304" pitchFamily="18" charset="0"/>
                <a:cs typeface="Times New Roman" panose="02020603050405020304" pitchFamily="18" charset="0"/>
              </a:rPr>
              <a:t> 3</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smtClean="0">
                <a:solidFill>
                  <a:srgbClr val="FF0000"/>
                </a:solidFill>
                <a:latin typeface="Times New Roman" panose="02020603050405020304" pitchFamily="18" charset="0"/>
                <a:cs typeface="Times New Roman" panose="02020603050405020304" pitchFamily="18" charset="0"/>
              </a:rPr>
              <a:t>Bài </a:t>
            </a:r>
            <a:r>
              <a:rPr lang="en-US" sz="1950" b="1" dirty="0" err="1" smtClean="0">
                <a:solidFill>
                  <a:srgbClr val="FF0000"/>
                </a:solidFill>
                <a:latin typeface="Times New Roman" panose="02020603050405020304" pitchFamily="18" charset="0"/>
                <a:cs typeface="Times New Roman" panose="02020603050405020304" pitchFamily="18" charset="0"/>
              </a:rPr>
              <a:t>của</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tớ</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viết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về</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một</a:t>
            </a:r>
            <a:r>
              <a:rPr lang="en-US" sz="1950" b="1" dirty="0" smtClean="0">
                <a:solidFill>
                  <a:srgbClr val="FF0000"/>
                </a:solidFill>
                <a:latin typeface="Times New Roman" panose="02020603050405020304" pitchFamily="18" charset="0"/>
                <a:cs typeface="Times New Roman" panose="02020603050405020304" pitchFamily="18" charset="0"/>
              </a:rPr>
              <a:t> con </a:t>
            </a:r>
            <a:r>
              <a:rPr lang="en-US" sz="1950" b="1" dirty="0" err="1" smtClean="0">
                <a:solidFill>
                  <a:srgbClr val="FF0000"/>
                </a:solidFill>
                <a:latin typeface="Times New Roman" panose="02020603050405020304" pitchFamily="18" charset="0"/>
                <a:cs typeface="Times New Roman" panose="02020603050405020304" pitchFamily="18" charset="0"/>
              </a:rPr>
              <a:t>vật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đáng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yêu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chính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là</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saau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hình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đôi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tý</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xíu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như</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hai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trấu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chắp</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Tuy</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những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ích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thường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bắt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cho</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nông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xmlns=""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xmlns=""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93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4" name="TextBox 3">
            <a:extLst>
              <a:ext uri="{FF2B5EF4-FFF2-40B4-BE49-F238E27FC236}">
                <a16:creationId xmlns:a16="http://schemas.microsoft.com/office/drawing/2014/main" xmlns=""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Khi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video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con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Bầy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 ở </a:t>
            </a:r>
            <a:r>
              <a:rPr lang="en-US" sz="2400" b="1" dirty="0" err="1" smtClean="0">
                <a:solidFill>
                  <a:srgbClr val="FF0000"/>
                </a:solidFill>
                <a:latin typeface="Times New Roman" panose="02020603050405020304" pitchFamily="18" charset="0"/>
                <a:cs typeface="Times New Roman" panose="02020603050405020304" pitchFamily="18" charset="0"/>
              </a:rPr>
              <a:t>đâu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Voi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đặc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xmlns=""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xmlns=""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xmlns=""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C3AFE64-B622-5090-3569-96CCBCE47581}"/>
              </a:ext>
            </a:extLst>
          </p:cNvPr>
          <p:cNvSpPr txBox="1"/>
          <p:nvPr/>
        </p:nvSpPr>
        <p:spPr>
          <a:xfrm>
            <a:off x="53752" y="1782968"/>
            <a:ext cx="8892480" cy="646331"/>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cs typeface="Times New Roman" panose="02020603050405020304" pitchFamily="18" charset="0"/>
              </a:rPr>
              <a:t>Bài 8</a:t>
            </a:r>
            <a:r>
              <a:rPr lang="en-US" sz="3600" b="1" dirty="0" smtClean="0">
                <a:solidFill>
                  <a:prstClr val="white"/>
                </a:solidFill>
                <a:latin typeface="Times New Roman" panose="02020603050405020304" pitchFamily="18" charset="0"/>
                <a:cs typeface="Times New Roman" panose="02020603050405020304" pitchFamily="18" charset="0"/>
              </a:rPr>
              <a:t>: Bầy </a:t>
            </a:r>
            <a:r>
              <a:rPr lang="en-US" sz="3600" b="1" dirty="0" err="1" smtClean="0">
                <a:solidFill>
                  <a:prstClr val="white"/>
                </a:solidFill>
                <a:latin typeface="Times New Roman" panose="02020603050405020304" pitchFamily="18" charset="0"/>
                <a:cs typeface="Times New Roman" panose="02020603050405020304" pitchFamily="18" charset="0"/>
              </a:rPr>
              <a:t>voi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rừng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Trường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Sơn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xmlns=""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smtClean="0">
                <a:solidFill>
                  <a:schemeClr val="accent2"/>
                </a:solidFill>
                <a:latin typeface="Times New Roman" panose="02020603050405020304" pitchFamily="18" charset="0"/>
                <a:cs typeface="Times New Roman" panose="02020603050405020304" pitchFamily="18" charset="0"/>
              </a:rPr>
              <a:t>Bầy </a:t>
            </a:r>
            <a:r>
              <a:rPr lang="en-US" sz="2400" b="1" dirty="0" err="1" smtClean="0">
                <a:solidFill>
                  <a:schemeClr val="accent2"/>
                </a:solidFill>
                <a:latin typeface="Times New Roman" panose="02020603050405020304" pitchFamily="18" charset="0"/>
                <a:cs typeface="Times New Roman" panose="02020603050405020304" pitchFamily="18" charset="0"/>
              </a:rPr>
              <a:t>voi</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rừng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Trường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xmlns="" id="{821A2C2F-1B84-21B9-4EBD-DA0893633205}"/>
              </a:ext>
            </a:extLst>
          </p:cNvPr>
          <p:cNvSpPr/>
          <p:nvPr/>
        </p:nvSpPr>
        <p:spPr>
          <a:xfrm>
            <a:off x="-13919" y="0"/>
            <a:ext cx="2081702" cy="505230"/>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xmlns=""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Dãy </a:t>
            </a:r>
            <a:r>
              <a:rPr lang="en-US" sz="1950" b="1" kern="0" dirty="0" err="1" smtClean="0">
                <a:solidFill>
                  <a:srgbClr val="000000"/>
                </a:solidFill>
                <a:latin typeface="Times New Roman" panose="02020603050405020304" pitchFamily="18" charset="0"/>
                <a:cs typeface="Times New Roman" panose="02020603050405020304" pitchFamily="18" charset="0"/>
              </a:rPr>
              <a:t>Trừơng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chạy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miền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Trung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nước</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Đường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nhiều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hoang</a:t>
            </a:r>
            <a:r>
              <a:rPr lang="en-US" sz="1950" b="1" kern="0" dirty="0" smtClean="0">
                <a:solidFill>
                  <a:srgbClr val="000000"/>
                </a:solidFill>
                <a:latin typeface="Times New Roman" panose="02020603050405020304" pitchFamily="18" charset="0"/>
                <a:cs typeface="Times New Roman" panose="02020603050405020304" pitchFamily="18" charset="0"/>
              </a:rPr>
              <a:t> vu.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chen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lẫn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phủ</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quanh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năm</a:t>
            </a:r>
            <a:r>
              <a:rPr lang="en-US" sz="1950" b="1" kern="0" dirty="0" smtClean="0">
                <a:solidFill>
                  <a:srgbClr val="000000"/>
                </a:solidFill>
                <a:latin typeface="Times New Roman" panose="02020603050405020304" pitchFamily="18" charset="0"/>
                <a:cs typeface="Times New Roman" panose="02020603050405020304" pitchFamily="18" charset="0"/>
              </a:rPr>
              <a:t>. Nơi </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nguồn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bao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cạn</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rực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đỏ</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sở</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thành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đông</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khỏe</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nuôi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thể</a:t>
            </a:r>
            <a:r>
              <a:rPr lang="en-US" sz="1950" b="1" kern="0" dirty="0" smtClean="0">
                <a:solidFill>
                  <a:srgbClr val="000000"/>
                </a:solidFill>
                <a:latin typeface="Times New Roman" panose="02020603050405020304" pitchFamily="18" charset="0"/>
                <a:cs typeface="Times New Roman" panose="02020603050405020304" pitchFamily="18" charset="0"/>
              </a:rPr>
              <a:t> to </a:t>
            </a:r>
            <a:r>
              <a:rPr lang="en-US" sz="1950" b="1" kern="0" dirty="0" err="1" smtClean="0">
                <a:solidFill>
                  <a:srgbClr val="000000"/>
                </a:solidFill>
                <a:latin typeface="Times New Roman" panose="02020603050405020304" pitchFamily="18" charset="0"/>
                <a:cs typeface="Times New Roman" panose="02020603050405020304" pitchFamily="18" charset="0"/>
              </a:rPr>
              <a:t>lớn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khoảng</a:t>
            </a:r>
            <a:r>
              <a:rPr lang="en-US" sz="1950" b="1" kern="0" dirty="0" smtClean="0">
                <a:solidFill>
                  <a:srgbClr val="000000"/>
                </a:solidFill>
                <a:latin typeface="Times New Roman" panose="02020603050405020304" pitchFamily="18" charset="0"/>
                <a:cs typeface="Times New Roman" panose="02020603050405020304" pitchFamily="18" charset="0"/>
              </a:rPr>
              <a:t> 150 </a:t>
            </a:r>
            <a:r>
              <a:rPr lang="en-US" sz="1950" b="1" kern="0" dirty="0" err="1" smtClean="0">
                <a:solidFill>
                  <a:srgbClr val="000000"/>
                </a:solidFill>
                <a:latin typeface="Times New Roman" panose="02020603050405020304" pitchFamily="18" charset="0"/>
                <a:cs typeface="Times New Roman" panose="02020603050405020304" pitchFamily="18" charset="0"/>
              </a:rPr>
              <a:t>ki</a:t>
            </a:r>
            <a:r>
              <a:rPr lang="en-US" sz="1950" b="1" kern="0" dirty="0" smtClean="0">
                <a:solidFill>
                  <a:srgbClr val="000000"/>
                </a:solidFill>
                <a:latin typeface="Times New Roman" panose="02020603050405020304" pitchFamily="18" charset="0"/>
                <a:cs typeface="Times New Roman" panose="02020603050405020304" pitchFamily="18" charset="0"/>
              </a:rPr>
              <a:t> – </a:t>
            </a:r>
            <a:r>
              <a:rPr lang="en-US" sz="1950" b="1" kern="0" dirty="0" err="1" smtClean="0">
                <a:solidFill>
                  <a:srgbClr val="000000"/>
                </a:solidFill>
                <a:latin typeface="Times New Roman" panose="02020603050405020304" pitchFamily="18" charset="0"/>
                <a:cs typeface="Times New Roman" panose="02020603050405020304" pitchFamily="18" charset="0"/>
              </a:rPr>
              <a:t>lô</a:t>
            </a:r>
            <a:r>
              <a:rPr lang="en-US" sz="1950" b="1" kern="0" dirty="0" smtClean="0">
                <a:solidFill>
                  <a:srgbClr val="000000"/>
                </a:solidFill>
                <a:latin typeface="Times New Roman" panose="02020603050405020304" pitchFamily="18" charset="0"/>
                <a:cs typeface="Times New Roman" panose="02020603050405020304" pitchFamily="18" charset="0"/>
              </a:rPr>
              <a:t> – gam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liên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tục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Buổi </a:t>
            </a:r>
            <a:r>
              <a:rPr lang="en-US" sz="1950" b="1" kern="0" dirty="0" err="1" smtClean="0">
                <a:solidFill>
                  <a:srgbClr val="000000"/>
                </a:solidFill>
                <a:latin typeface="Times New Roman" panose="02020603050405020304" pitchFamily="18" charset="0"/>
                <a:cs typeface="Times New Roman" panose="02020603050405020304" pitchFamily="18" charset="0"/>
              </a:rPr>
              <a:t>trưa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trú</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rậm</a:t>
            </a:r>
            <a:r>
              <a:rPr lang="en-US" sz="1950" b="1" kern="0" dirty="0" smtClean="0">
                <a:solidFill>
                  <a:srgbClr val="000000"/>
                </a:solidFill>
                <a:latin typeface="Times New Roman" panose="02020603050405020304" pitchFamily="18" charset="0"/>
                <a:cs typeface="Times New Roman" panose="02020603050405020304" pitchFamily="18" charset="0"/>
              </a:rPr>
              <a:t>. Chiều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tắm</a:t>
            </a:r>
            <a:r>
              <a:rPr lang="en-US" sz="1950" b="1" kern="0" dirty="0" smtClean="0">
                <a:solidFill>
                  <a:srgbClr val="000000"/>
                </a:solidFill>
                <a:latin typeface="Times New Roman" panose="02020603050405020304" pitchFamily="18" charset="0"/>
                <a:cs typeface="Times New Roman" panose="02020603050405020304" pitchFamily="18" charset="0"/>
              </a:rPr>
              <a:t> ở những </a:t>
            </a:r>
            <a:r>
              <a:rPr lang="en-US" sz="1950" b="1" kern="0" dirty="0" err="1" smtClean="0">
                <a:solidFill>
                  <a:srgbClr val="000000"/>
                </a:solidFill>
                <a:latin typeface="Times New Roman" panose="02020603050405020304" pitchFamily="18" charset="0"/>
                <a:cs typeface="Times New Roman" panose="02020603050405020304" pitchFamily="18" charset="0"/>
              </a:rPr>
              <a:t>quãng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thức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lúc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sang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chiều</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vang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oai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nghiêm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uy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lực</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vật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thông</a:t>
            </a:r>
            <a:r>
              <a:rPr lang="en-US" sz="1950" b="1" kern="0" dirty="0" smtClean="0">
                <a:solidFill>
                  <a:srgbClr val="000000"/>
                </a:solidFill>
                <a:latin typeface="Times New Roman" panose="02020603050405020304" pitchFamily="18" charset="0"/>
                <a:cs typeface="Times New Roman" panose="02020603050405020304" pitchFamily="18" charset="0"/>
              </a:rPr>
              <a:t> minh,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nghĩa</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tận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tâm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khac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gì</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người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đau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yếu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biếng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sa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bẫy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cách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cứu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giúp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dù</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chịu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đói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hoặc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tạm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chuyến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smtClean="0">
                <a:solidFill>
                  <a:srgbClr val="000000"/>
                </a:solidFill>
                <a:latin typeface="Times New Roman" panose="02020603050405020304" pitchFamily="18" charset="0"/>
                <a:cs typeface="Times New Roman" panose="02020603050405020304" pitchFamily="18" charset="0"/>
              </a:rPr>
              <a:t>      </a:t>
            </a:r>
            <a:endParaRPr lang="en-US" b="1" kern="0" dirty="0">
              <a:solidFill>
                <a:srgbClr val="0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xmlns=""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xmlns=""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3704</TotalTime>
  <Words>1313</Words>
  <Application>Microsoft Office PowerPoint</Application>
  <PresentationFormat>On-screen Show (16:9)</PresentationFormat>
  <Paragraphs>88</Paragraphs>
  <Slides>28</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ACER</cp:lastModifiedBy>
  <cp:revision>160</cp:revision>
  <dcterms:created xsi:type="dcterms:W3CDTF">2015-02-26T08:23:36Z</dcterms:created>
  <dcterms:modified xsi:type="dcterms:W3CDTF">2025-05-13T01:40:11Z</dcterms:modified>
</cp:coreProperties>
</file>