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5"/>
  </p:notesMasterIdLst>
  <p:sldIdLst>
    <p:sldId id="335" r:id="rId2"/>
    <p:sldId id="338" r:id="rId3"/>
    <p:sldId id="342" r:id="rId4"/>
    <p:sldId id="344" r:id="rId5"/>
    <p:sldId id="346" r:id="rId6"/>
    <p:sldId id="424" r:id="rId7"/>
    <p:sldId id="425" r:id="rId8"/>
    <p:sldId id="349" r:id="rId9"/>
    <p:sldId id="347" r:id="rId10"/>
    <p:sldId id="350" r:id="rId11"/>
    <p:sldId id="354" r:id="rId12"/>
    <p:sldId id="356" r:id="rId13"/>
    <p:sldId id="357" r:id="rId14"/>
    <p:sldId id="355" r:id="rId15"/>
    <p:sldId id="358" r:id="rId16"/>
    <p:sldId id="359" r:id="rId17"/>
    <p:sldId id="360" r:id="rId18"/>
    <p:sldId id="361" r:id="rId19"/>
    <p:sldId id="363" r:id="rId20"/>
    <p:sldId id="375" r:id="rId21"/>
    <p:sldId id="374" r:id="rId22"/>
    <p:sldId id="373" r:id="rId23"/>
    <p:sldId id="369" r:id="rId24"/>
    <p:sldId id="368" r:id="rId25"/>
    <p:sldId id="377" r:id="rId26"/>
    <p:sldId id="378" r:id="rId27"/>
    <p:sldId id="379" r:id="rId28"/>
    <p:sldId id="380" r:id="rId29"/>
    <p:sldId id="387" r:id="rId30"/>
    <p:sldId id="388" r:id="rId31"/>
    <p:sldId id="381" r:id="rId32"/>
    <p:sldId id="415" r:id="rId33"/>
    <p:sldId id="413" r:id="rId34"/>
  </p:sldIdLst>
  <p:sldSz cx="12192000" cy="6858000"/>
  <p:notesSz cx="6858000" cy="9144000"/>
  <p:embeddedFontLst>
    <p:embeddedFont>
      <p:font typeface="Nunito Black" pitchFamily="2" charset="0"/>
      <p:bold r:id="rId36"/>
      <p:boldItalic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79A"/>
    <a:srgbClr val="D23315"/>
    <a:srgbClr val="F136C3"/>
    <a:srgbClr val="FFF2CC"/>
    <a:srgbClr val="FDE1E6"/>
    <a:srgbClr val="DFECC0"/>
    <a:srgbClr val="C6E8F8"/>
    <a:srgbClr val="FF99FF"/>
    <a:srgbClr val="FF99CC"/>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AB42E1-8938-4B84-AA21-E98C6484AA7D}" type="datetimeFigureOut">
              <a:rPr lang="en-US" smtClean="0"/>
              <a:t>5/13/2025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0A1F99-92A6-45C7-9968-7D8B9D19B4F3}" type="slidenum">
              <a:rPr lang="en-US" smtClean="0"/>
              <a:t>‹#›</a:t>
            </a:fld>
            <a:endParaRPr lang="en-US"/>
          </a:p>
        </p:txBody>
      </p:sp>
    </p:spTree>
    <p:extLst>
      <p:ext uri="{BB962C8B-B14F-4D97-AF65-F5344CB8AC3E}">
        <p14:creationId xmlns:p14="http://schemas.microsoft.com/office/powerpoint/2010/main" val="233993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39EBB33-98A2-4261-B620-85D719C1CA1F}" type="datetimeFigureOut">
              <a:rPr lang="en-US" smtClean="0"/>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3269159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3826365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3577009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39EBB33-98A2-4261-B620-85D719C1CA1F}" type="datetimeFigureOut">
              <a:rPr lang="en-US" smtClean="0"/>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2933822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39EBB33-98A2-4261-B620-85D719C1CA1F}" type="datetimeFigureOut">
              <a:rPr lang="en-US" smtClean="0"/>
              <a:t>5/13/2025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538545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39EBB33-98A2-4261-B620-85D719C1CA1F}" type="datetimeFigureOut">
              <a:rPr lang="en-US" smtClean="0"/>
              <a:t>5/13/2025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1859787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39EBB33-98A2-4261-B620-85D719C1CA1F}" type="datetimeFigureOut">
              <a:rPr lang="en-US" smtClean="0"/>
              <a:t>5/13/2025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1739090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39EBB33-98A2-4261-B620-85D719C1CA1F}" type="datetimeFigureOut">
              <a:rPr lang="en-US" smtClean="0"/>
              <a:t>5/13/2025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1427166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9EBB33-98A2-4261-B620-85D719C1CA1F}" type="datetimeFigureOut">
              <a:rPr lang="en-US" smtClean="0"/>
              <a:t>5/13/2025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3113827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t>5/13/2025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1520082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9EBB33-98A2-4261-B620-85D719C1CA1F}" type="datetimeFigureOut">
              <a:rPr lang="en-US" smtClean="0"/>
              <a:t>5/13/2025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123439-CFDB-4B3F-B236-70DCA003C982}" type="slidenum">
              <a:rPr lang="en-US" smtClean="0"/>
              <a:t>‹#›</a:t>
            </a:fld>
            <a:endParaRPr lang="en-US"/>
          </a:p>
        </p:txBody>
      </p:sp>
    </p:spTree>
    <p:extLst>
      <p:ext uri="{BB962C8B-B14F-4D97-AF65-F5344CB8AC3E}">
        <p14:creationId xmlns:p14="http://schemas.microsoft.com/office/powerpoint/2010/main" val="109747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9EBB33-98A2-4261-B620-85D719C1CA1F}" type="datetimeFigureOut">
              <a:rPr lang="en-US" smtClean="0"/>
              <a:t>5/13/2025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123439-CFDB-4B3F-B236-70DCA003C982}" type="slidenum">
              <a:rPr lang="en-US" smtClean="0"/>
              <a:t>‹#›</a:t>
            </a:fld>
            <a:endParaRPr lang="en-US"/>
          </a:p>
        </p:txBody>
      </p:sp>
    </p:spTree>
    <p:extLst>
      <p:ext uri="{BB962C8B-B14F-4D97-AF65-F5344CB8AC3E}">
        <p14:creationId xmlns:p14="http://schemas.microsoft.com/office/powerpoint/2010/main" val="11125675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20.png"/><Relationship Id="rId5" Type="http://schemas.microsoft.com/office/2007/relationships/hdphoto" Target="../media/hdphoto3.wdp"/><Relationship Id="rId4" Type="http://schemas.openxmlformats.org/officeDocument/2006/relationships/image" Target="../media/image19.png"/><Relationship Id="rId9" Type="http://schemas.microsoft.com/office/2007/relationships/hdphoto" Target="../media/hdphoto5.wdp"/></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microsoft.com/office/2007/relationships/hdphoto" Target="../media/hdphoto6.wdp"/><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22.png"/><Relationship Id="rId5" Type="http://schemas.microsoft.com/office/2007/relationships/hdphoto" Target="../media/hdphoto4.wdp"/><Relationship Id="rId4" Type="http://schemas.openxmlformats.org/officeDocument/2006/relationships/image" Target="../media/image20.png"/><Relationship Id="rId9" Type="http://schemas.microsoft.com/office/2007/relationships/hdphoto" Target="../media/hdphoto3.wdp"/></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9.jpe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2.xml"/><Relationship Id="rId4" Type="http://schemas.microsoft.com/office/2007/relationships/hdphoto" Target="../media/hdphoto7.wdp"/></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9.png"/><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77736" y="117491"/>
            <a:ext cx="1582739" cy="1582739"/>
          </a:xfrm>
          <a:prstGeom prst="ellipse">
            <a:avLst/>
          </a:prstGeom>
        </p:spPr>
      </p:pic>
      <p:grpSp>
        <p:nvGrpSpPr>
          <p:cNvPr id="3" name="Group 2"/>
          <p:cNvGrpSpPr/>
          <p:nvPr/>
        </p:nvGrpSpPr>
        <p:grpSpPr>
          <a:xfrm>
            <a:off x="1144231" y="1700231"/>
            <a:ext cx="9535886" cy="1171277"/>
            <a:chOff x="2040713" y="3071517"/>
            <a:chExt cx="9535886" cy="1171277"/>
          </a:xfrm>
        </p:grpSpPr>
        <p:sp>
          <p:nvSpPr>
            <p:cNvPr id="4" name="TextBox 3">
              <a:extLst>
                <a:ext uri="{FF2B5EF4-FFF2-40B4-BE49-F238E27FC236}">
                  <a16:creationId xmlns:a16="http://schemas.microsoft.com/office/drawing/2014/main" id="{FDF99F60-2DEC-4DEF-9300-E3C8E7CE95D2}"/>
                </a:ext>
              </a:extLst>
            </p:cNvPr>
            <p:cNvSpPr txBox="1"/>
            <p:nvPr/>
          </p:nvSpPr>
          <p:spPr>
            <a:xfrm>
              <a:off x="2040713" y="3071517"/>
              <a:ext cx="2925182" cy="1171277"/>
            </a:xfrm>
            <a:prstGeom prst="cloud">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Nunito Black" pitchFamily="2" charset="0"/>
                  <a:ea typeface="Tahoma" panose="020B0604030504040204" pitchFamily="34" charset="0"/>
                  <a:cs typeface="Tahoma" panose="020B0604030504040204" pitchFamily="34" charset="0"/>
                </a:rPr>
                <a:t>Bài</a:t>
              </a:r>
              <a:r>
                <a:rPr kumimoji="0" lang="en-US" sz="4400" b="1" i="0" u="none" strike="noStrike" kern="1200" cap="none" spc="0" normalizeH="0" noProof="0" dirty="0">
                  <a:ln>
                    <a:noFill/>
                  </a:ln>
                  <a:solidFill>
                    <a:prstClr val="white"/>
                  </a:solidFill>
                  <a:effectLst/>
                  <a:uLnTx/>
                  <a:uFillTx/>
                  <a:latin typeface="Nunito Black" pitchFamily="2" charset="0"/>
                  <a:ea typeface="Tahoma" panose="020B0604030504040204" pitchFamily="34" charset="0"/>
                  <a:cs typeface="Tahoma" panose="020B0604030504040204" pitchFamily="34" charset="0"/>
                </a:rPr>
                <a:t> 24</a:t>
              </a:r>
              <a:endParaRPr kumimoji="0" lang="en-US" sz="4400" b="1" i="0" u="none" strike="noStrike" kern="1200" cap="none" spc="0" normalizeH="0" baseline="0" noProof="0" dirty="0">
                <a:ln>
                  <a:noFill/>
                </a:ln>
                <a:solidFill>
                  <a:prstClr val="white"/>
                </a:solidFill>
                <a:effectLst/>
                <a:uLnTx/>
                <a:uFillTx/>
                <a:latin typeface="Nunito Black" pitchFamily="2"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FDF99F60-2DEC-4DEF-9300-E3C8E7CE95D2}"/>
                </a:ext>
              </a:extLst>
            </p:cNvPr>
            <p:cNvSpPr txBox="1"/>
            <p:nvPr/>
          </p:nvSpPr>
          <p:spPr>
            <a:xfrm>
              <a:off x="4853354" y="3195489"/>
              <a:ext cx="6723245" cy="851297"/>
            </a:xfrm>
            <a:prstGeom prst="roundRect">
              <a:avLst/>
            </a:prstGeom>
            <a:solidFill>
              <a:schemeClr val="bg1"/>
            </a:solidFill>
          </p:spPr>
          <p:txBody>
            <a:bodyPr wrap="square" rtlCol="0">
              <a:spAutoFit/>
            </a:bodyPr>
            <a:lstStyle/>
            <a:p>
              <a:pPr algn="ctr"/>
              <a:r>
                <a:rPr lang="en-US" sz="4400" b="1" dirty="0">
                  <a:solidFill>
                    <a:srgbClr val="FF0000"/>
                  </a:solidFill>
                  <a:latin typeface="Nunito Black" pitchFamily="2" charset="0"/>
                  <a:ea typeface="Tahoma" panose="020B0604030504040204" pitchFamily="34" charset="0"/>
                  <a:cs typeface="Tahoma" panose="020B0604030504040204" pitchFamily="34" charset="0"/>
                </a:rPr>
                <a:t>BẠN NHỎ TRONG NHÀ</a:t>
              </a:r>
            </a:p>
          </p:txBody>
        </p:sp>
      </p:grpSp>
    </p:spTree>
    <p:extLst>
      <p:ext uri="{BB962C8B-B14F-4D97-AF65-F5344CB8AC3E}">
        <p14:creationId xmlns:p14="http://schemas.microsoft.com/office/powerpoint/2010/main" val="26282330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457199" y="341812"/>
            <a:ext cx="1025530" cy="938348"/>
          </a:xfrm>
          <a:prstGeom prst="ellipse">
            <a:avLst/>
          </a:prstGeom>
        </p:spPr>
      </p:pic>
      <p:grpSp>
        <p:nvGrpSpPr>
          <p:cNvPr id="6" name="Group 5"/>
          <p:cNvGrpSpPr/>
          <p:nvPr/>
        </p:nvGrpSpPr>
        <p:grpSpPr>
          <a:xfrm>
            <a:off x="457199" y="729037"/>
            <a:ext cx="11495315" cy="6013814"/>
            <a:chOff x="457199" y="729037"/>
            <a:chExt cx="11495315" cy="6013814"/>
          </a:xfrm>
        </p:grpSpPr>
        <p:sp>
          <p:nvSpPr>
            <p:cNvPr id="3" name="Rectangle 2"/>
            <p:cNvSpPr/>
            <p:nvPr/>
          </p:nvSpPr>
          <p:spPr>
            <a:xfrm>
              <a:off x="457199" y="1268188"/>
              <a:ext cx="11495315" cy="5262979"/>
            </a:xfrm>
            <a:prstGeom prst="rect">
              <a:avLst/>
            </a:prstGeom>
          </p:spPr>
          <p:txBody>
            <a:bodyPr wrap="square">
              <a:spAutoFit/>
            </a:bodyPr>
            <a:lstStyle/>
            <a:p>
              <a:pPr algn="just"/>
              <a:r>
                <a:rPr lang="en-US" sz="2400" dirty="0">
                  <a:solidFill>
                    <a:srgbClr val="002060"/>
                  </a:solidFill>
                  <a:latin typeface="Nunito Black" pitchFamily="2" charset="0"/>
                </a:rPr>
                <a:t>	</a:t>
              </a:r>
              <a:r>
                <a:rPr lang="vi-VN" sz="2400" dirty="0">
                  <a:solidFill>
                    <a:srgbClr val="002060"/>
                  </a:solidFill>
                  <a:latin typeface="Nunito Black" pitchFamily="2" charset="0"/>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algn="just"/>
              <a:r>
                <a:rPr lang="en-US" sz="2400" dirty="0">
                  <a:solidFill>
                    <a:srgbClr val="002060"/>
                  </a:solidFill>
                  <a:latin typeface="Nunito Black" pitchFamily="2" charset="0"/>
                </a:rPr>
                <a:t>	</a:t>
              </a:r>
              <a:r>
                <a:rPr lang="vi-VN" sz="2400" dirty="0">
                  <a:solidFill>
                    <a:srgbClr val="002060"/>
                  </a:solidFill>
                  <a:latin typeface="Nunito Black" pitchFamily="2" charset="0"/>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algn="just"/>
              <a:r>
                <a:rPr lang="en-US" sz="2400" dirty="0">
                  <a:solidFill>
                    <a:srgbClr val="002060"/>
                  </a:solidFill>
                  <a:latin typeface="Nunito Black" pitchFamily="2" charset="0"/>
                </a:rPr>
                <a:t>	</a:t>
              </a:r>
              <a:r>
                <a:rPr lang="vi-VN" sz="2400" dirty="0">
                  <a:solidFill>
                    <a:srgbClr val="002060"/>
                  </a:solidFill>
                  <a:latin typeface="Nunito Black" pitchFamily="2" charset="0"/>
                </a:rPr>
                <a:t>Tôi và Cúp ngày ngày quấn quýt bên nhau. Mỗi khi tôi đi học về, Cúp chạy vọt ra, chồm hai chân trước lên mừng rỡ. Tôi cúi xuống vỗ về Cúp. Nó âu yếm dụi cái mõm ươn ướt, mềm mềm vào chân tôi.</a:t>
              </a:r>
            </a:p>
          </p:txBody>
        </p:sp>
        <p:sp>
          <p:nvSpPr>
            <p:cNvPr id="4" name="Rectangle 3"/>
            <p:cNvSpPr/>
            <p:nvPr/>
          </p:nvSpPr>
          <p:spPr>
            <a:xfrm>
              <a:off x="4135639" y="729037"/>
              <a:ext cx="3424335" cy="523220"/>
            </a:xfrm>
            <a:prstGeom prst="rect">
              <a:avLst/>
            </a:prstGeom>
          </p:spPr>
          <p:txBody>
            <a:bodyPr wrap="none">
              <a:spAutoFit/>
            </a:bodyPr>
            <a:lstStyle/>
            <a:p>
              <a:pPr algn="ctr"/>
              <a:r>
                <a:rPr lang="vi-VN" sz="2800" b="1" dirty="0">
                  <a:solidFill>
                    <a:srgbClr val="FF0000"/>
                  </a:solidFill>
                  <a:latin typeface="Nunito Black" pitchFamily="2" charset="0"/>
                </a:rPr>
                <a:t>Bạn nhỏ trong nhà</a:t>
              </a:r>
              <a:endParaRPr lang="vi-VN" sz="2800" dirty="0">
                <a:solidFill>
                  <a:srgbClr val="FF0000"/>
                </a:solidFill>
                <a:latin typeface="Nunito Black" pitchFamily="2" charset="0"/>
              </a:endParaRPr>
            </a:p>
          </p:txBody>
        </p:sp>
        <p:sp>
          <p:nvSpPr>
            <p:cNvPr id="5" name="Rectangle 4"/>
            <p:cNvSpPr/>
            <p:nvPr/>
          </p:nvSpPr>
          <p:spPr>
            <a:xfrm>
              <a:off x="8086508" y="6281186"/>
              <a:ext cx="3352201" cy="461665"/>
            </a:xfrm>
            <a:prstGeom prst="rect">
              <a:avLst/>
            </a:prstGeom>
          </p:spPr>
          <p:txBody>
            <a:bodyPr wrap="none">
              <a:spAutoFit/>
            </a:bodyPr>
            <a:lstStyle/>
            <a:p>
              <a:pPr algn="r"/>
              <a:r>
                <a:rPr lang="vi-VN" sz="2400" dirty="0">
                  <a:solidFill>
                    <a:srgbClr val="002060"/>
                  </a:solidFill>
                  <a:latin typeface="Nunito Black" pitchFamily="2" charset="0"/>
                </a:rPr>
                <a:t>(Theo Trần Đức Tiến)</a:t>
              </a:r>
            </a:p>
          </p:txBody>
        </p:sp>
      </p:grpSp>
    </p:spTree>
    <p:extLst>
      <p:ext uri="{BB962C8B-B14F-4D97-AF65-F5344CB8AC3E}">
        <p14:creationId xmlns:p14="http://schemas.microsoft.com/office/powerpoint/2010/main" val="28910368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B8A126-31B1-C7E5-FAE1-8866E0C5C3B3}"/>
              </a:ext>
            </a:extLst>
          </p:cNvPr>
          <p:cNvSpPr txBox="1"/>
          <p:nvPr/>
        </p:nvSpPr>
        <p:spPr>
          <a:xfrm>
            <a:off x="790299" y="1105712"/>
            <a:ext cx="2266307" cy="1055608"/>
          </a:xfrm>
          <a:prstGeom prst="roundRect">
            <a:avLst/>
          </a:prstGeom>
          <a:solidFill>
            <a:schemeClr val="bg1"/>
          </a:solidFill>
          <a:ln w="57150">
            <a:solidFill>
              <a:srgbClr val="00B050"/>
            </a:solidFill>
            <a:prstDash val="solid"/>
          </a:ln>
        </p:spPr>
        <p:txBody>
          <a:bodyPr wrap="square">
            <a:spAutoFit/>
          </a:bodyPr>
          <a:lstStyle/>
          <a:p>
            <a:pPr algn="ctr"/>
            <a:r>
              <a:rPr lang="en-US" sz="2800" b="1" dirty="0" err="1">
                <a:solidFill>
                  <a:srgbClr val="FF0000"/>
                </a:solidFill>
                <a:latin typeface="Nunito Black" pitchFamily="2" charset="0"/>
                <a:cs typeface="Baloo 2 SemiBold" pitchFamily="2" charset="0"/>
              </a:rPr>
              <a:t>Luyện</a:t>
            </a:r>
            <a:r>
              <a:rPr lang="en-US" sz="2800" b="1" dirty="0">
                <a:solidFill>
                  <a:srgbClr val="FF0000"/>
                </a:solidFill>
                <a:latin typeface="Nunito Black" pitchFamily="2" charset="0"/>
                <a:cs typeface="Baloo 2 SemiBold" pitchFamily="2" charset="0"/>
              </a:rPr>
              <a:t> </a:t>
            </a:r>
            <a:r>
              <a:rPr lang="en-US" sz="2800" b="1" dirty="0" err="1">
                <a:solidFill>
                  <a:srgbClr val="FF0000"/>
                </a:solidFill>
                <a:latin typeface="Nunito Black" pitchFamily="2" charset="0"/>
                <a:cs typeface="Baloo 2 SemiBold" pitchFamily="2" charset="0"/>
              </a:rPr>
              <a:t>đọc</a:t>
            </a:r>
            <a:r>
              <a:rPr lang="en-US" sz="2800" b="1" dirty="0">
                <a:solidFill>
                  <a:srgbClr val="FF0000"/>
                </a:solidFill>
                <a:latin typeface="Nunito Black" pitchFamily="2" charset="0"/>
                <a:cs typeface="Baloo 2 SemiBold" pitchFamily="2" charset="0"/>
              </a:rPr>
              <a:t> </a:t>
            </a:r>
            <a:r>
              <a:rPr lang="en-US" sz="2800" b="1" dirty="0" err="1">
                <a:solidFill>
                  <a:srgbClr val="FF0000"/>
                </a:solidFill>
                <a:latin typeface="Nunito Black" pitchFamily="2" charset="0"/>
                <a:cs typeface="Baloo 2 SemiBold" pitchFamily="2" charset="0"/>
              </a:rPr>
              <a:t>từ</a:t>
            </a:r>
            <a:r>
              <a:rPr lang="en-US" sz="2800" b="1" dirty="0">
                <a:solidFill>
                  <a:srgbClr val="FF0000"/>
                </a:solidFill>
                <a:latin typeface="Nunito Black" pitchFamily="2" charset="0"/>
                <a:cs typeface="Baloo 2 SemiBold" pitchFamily="2" charset="0"/>
              </a:rPr>
              <a:t> </a:t>
            </a:r>
            <a:r>
              <a:rPr lang="en-US" sz="2800" b="1" dirty="0" err="1">
                <a:solidFill>
                  <a:srgbClr val="FF0000"/>
                </a:solidFill>
                <a:latin typeface="Nunito Black" pitchFamily="2" charset="0"/>
                <a:cs typeface="Baloo 2 SemiBold" pitchFamily="2" charset="0"/>
              </a:rPr>
              <a:t>khó</a:t>
            </a:r>
            <a:endParaRPr lang="en-US" sz="2800" b="1" dirty="0">
              <a:solidFill>
                <a:srgbClr val="FF0000"/>
              </a:solidFill>
              <a:latin typeface="Nunito Black" pitchFamily="2" charset="0"/>
              <a:cs typeface="Baloo 2 SemiBold" pitchFamily="2" charset="0"/>
            </a:endParaRPr>
          </a:p>
        </p:txBody>
      </p:sp>
      <p:sp>
        <p:nvSpPr>
          <p:cNvPr id="5" name="TextBox 4">
            <a:extLst>
              <a:ext uri="{FF2B5EF4-FFF2-40B4-BE49-F238E27FC236}">
                <a16:creationId xmlns:a16="http://schemas.microsoft.com/office/drawing/2014/main" id="{BFB8A126-31B1-C7E5-FAE1-8866E0C5C3B3}"/>
              </a:ext>
            </a:extLst>
          </p:cNvPr>
          <p:cNvSpPr txBox="1"/>
          <p:nvPr/>
        </p:nvSpPr>
        <p:spPr>
          <a:xfrm>
            <a:off x="790299" y="2703344"/>
            <a:ext cx="2397035" cy="578882"/>
          </a:xfrm>
          <a:prstGeom prst="roundRect">
            <a:avLst/>
          </a:prstGeom>
          <a:solidFill>
            <a:schemeClr val="bg1"/>
          </a:solidFill>
          <a:ln w="57150">
            <a:solidFill>
              <a:srgbClr val="00B050"/>
            </a:solidFill>
            <a:prstDash val="solid"/>
          </a:ln>
        </p:spPr>
        <p:txBody>
          <a:bodyPr wrap="square">
            <a:spAutoFit/>
          </a:bodyPr>
          <a:lstStyle/>
          <a:p>
            <a:pPr algn="ctr"/>
            <a:r>
              <a:rPr lang="en-US" sz="2800" b="1" dirty="0" err="1">
                <a:solidFill>
                  <a:srgbClr val="0070C0"/>
                </a:solidFill>
                <a:latin typeface="Nunito Black" pitchFamily="2" charset="0"/>
                <a:cs typeface="Baloo 2 SemiBold" pitchFamily="2" charset="0"/>
              </a:rPr>
              <a:t>Tuyệt</a:t>
            </a:r>
            <a:r>
              <a:rPr lang="en-US" sz="2800" b="1" dirty="0">
                <a:solidFill>
                  <a:srgbClr val="0070C0"/>
                </a:solidFill>
                <a:latin typeface="Nunito Black" pitchFamily="2" charset="0"/>
                <a:cs typeface="Baloo 2 SemiBold" pitchFamily="2" charset="0"/>
              </a:rPr>
              <a:t> </a:t>
            </a:r>
            <a:r>
              <a:rPr lang="en-US" sz="2800" b="1" dirty="0" err="1">
                <a:solidFill>
                  <a:srgbClr val="0070C0"/>
                </a:solidFill>
                <a:latin typeface="Nunito Black" pitchFamily="2" charset="0"/>
                <a:cs typeface="Baloo 2 SemiBold" pitchFamily="2" charset="0"/>
              </a:rPr>
              <a:t>xinh</a:t>
            </a:r>
            <a:endParaRPr lang="en-US" sz="2800" b="1" dirty="0">
              <a:solidFill>
                <a:srgbClr val="0070C0"/>
              </a:solidFill>
              <a:latin typeface="Nunito Black" pitchFamily="2" charset="0"/>
              <a:cs typeface="Baloo 2 SemiBold" pitchFamily="2" charset="0"/>
            </a:endParaRPr>
          </a:p>
        </p:txBody>
      </p:sp>
      <p:sp>
        <p:nvSpPr>
          <p:cNvPr id="8" name="TextBox 7">
            <a:extLst>
              <a:ext uri="{FF2B5EF4-FFF2-40B4-BE49-F238E27FC236}">
                <a16:creationId xmlns:a16="http://schemas.microsoft.com/office/drawing/2014/main" id="{BFB8A126-31B1-C7E5-FAE1-8866E0C5C3B3}"/>
              </a:ext>
            </a:extLst>
          </p:cNvPr>
          <p:cNvSpPr txBox="1"/>
          <p:nvPr/>
        </p:nvSpPr>
        <p:spPr>
          <a:xfrm>
            <a:off x="790300" y="3710100"/>
            <a:ext cx="2397035" cy="578882"/>
          </a:xfrm>
          <a:prstGeom prst="roundRect">
            <a:avLst/>
          </a:prstGeom>
          <a:solidFill>
            <a:schemeClr val="bg1"/>
          </a:solidFill>
          <a:ln w="57150">
            <a:solidFill>
              <a:srgbClr val="00B050"/>
            </a:solidFill>
            <a:prstDash val="solid"/>
          </a:ln>
        </p:spPr>
        <p:txBody>
          <a:bodyPr wrap="square">
            <a:spAutoFit/>
          </a:bodyPr>
          <a:lstStyle/>
          <a:p>
            <a:pPr algn="ctr"/>
            <a:r>
              <a:rPr lang="en-US" sz="2800" b="1" dirty="0" err="1">
                <a:solidFill>
                  <a:srgbClr val="0070C0"/>
                </a:solidFill>
                <a:latin typeface="Nunito Black" pitchFamily="2" charset="0"/>
                <a:cs typeface="Baloo 2 SemiBold" pitchFamily="2" charset="0"/>
              </a:rPr>
              <a:t>Loáng</a:t>
            </a:r>
            <a:r>
              <a:rPr lang="en-US" sz="2800" b="1" dirty="0">
                <a:solidFill>
                  <a:srgbClr val="0070C0"/>
                </a:solidFill>
                <a:latin typeface="Nunito Black" pitchFamily="2" charset="0"/>
                <a:cs typeface="Baloo 2 SemiBold" pitchFamily="2" charset="0"/>
              </a:rPr>
              <a:t> </a:t>
            </a:r>
            <a:r>
              <a:rPr lang="en-US" sz="2800" b="1" dirty="0" err="1">
                <a:solidFill>
                  <a:srgbClr val="0070C0"/>
                </a:solidFill>
                <a:latin typeface="Nunito Black" pitchFamily="2" charset="0"/>
                <a:cs typeface="Baloo 2 SemiBold" pitchFamily="2" charset="0"/>
              </a:rPr>
              <a:t>ướt</a:t>
            </a:r>
            <a:endParaRPr lang="en-US" sz="2800" b="1" dirty="0">
              <a:solidFill>
                <a:srgbClr val="0070C0"/>
              </a:solidFill>
              <a:latin typeface="Nunito Black" pitchFamily="2" charset="0"/>
              <a:cs typeface="Baloo 2 SemiBold" pitchFamily="2" charset="0"/>
            </a:endParaRPr>
          </a:p>
        </p:txBody>
      </p:sp>
      <p:sp>
        <p:nvSpPr>
          <p:cNvPr id="9" name="TextBox 8">
            <a:extLst>
              <a:ext uri="{FF2B5EF4-FFF2-40B4-BE49-F238E27FC236}">
                <a16:creationId xmlns:a16="http://schemas.microsoft.com/office/drawing/2014/main" id="{BFB8A126-31B1-C7E5-FAE1-8866E0C5C3B3}"/>
              </a:ext>
            </a:extLst>
          </p:cNvPr>
          <p:cNvSpPr txBox="1"/>
          <p:nvPr/>
        </p:nvSpPr>
        <p:spPr>
          <a:xfrm>
            <a:off x="8654140" y="1633516"/>
            <a:ext cx="2397035" cy="578882"/>
          </a:xfrm>
          <a:prstGeom prst="roundRect">
            <a:avLst/>
          </a:prstGeom>
          <a:solidFill>
            <a:schemeClr val="bg1"/>
          </a:solidFill>
          <a:ln w="57150">
            <a:solidFill>
              <a:srgbClr val="00B050"/>
            </a:solidFill>
            <a:prstDash val="solid"/>
          </a:ln>
        </p:spPr>
        <p:txBody>
          <a:bodyPr wrap="square">
            <a:spAutoFit/>
          </a:bodyPr>
          <a:lstStyle/>
          <a:p>
            <a:pPr algn="ctr"/>
            <a:r>
              <a:rPr lang="en-US" sz="2800" b="1" dirty="0" err="1">
                <a:solidFill>
                  <a:srgbClr val="0070C0"/>
                </a:solidFill>
                <a:latin typeface="Nunito Black" pitchFamily="2" charset="0"/>
                <a:cs typeface="Baloo 2 SemiBold" pitchFamily="2" charset="0"/>
              </a:rPr>
              <a:t>Ngoáy</a:t>
            </a:r>
            <a:r>
              <a:rPr lang="en-US" sz="2800" b="1" dirty="0">
                <a:solidFill>
                  <a:srgbClr val="0070C0"/>
                </a:solidFill>
                <a:latin typeface="Nunito Black" pitchFamily="2" charset="0"/>
                <a:cs typeface="Baloo 2 SemiBold" pitchFamily="2" charset="0"/>
              </a:rPr>
              <a:t> </a:t>
            </a:r>
            <a:r>
              <a:rPr lang="en-US" sz="2800" b="1" dirty="0" err="1">
                <a:solidFill>
                  <a:srgbClr val="0070C0"/>
                </a:solidFill>
                <a:latin typeface="Nunito Black" pitchFamily="2" charset="0"/>
                <a:cs typeface="Baloo 2 SemiBold" pitchFamily="2" charset="0"/>
              </a:rPr>
              <a:t>tít</a:t>
            </a:r>
            <a:endParaRPr lang="en-US" sz="2800" b="1" dirty="0">
              <a:solidFill>
                <a:srgbClr val="0070C0"/>
              </a:solidFill>
              <a:latin typeface="Nunito Black" pitchFamily="2" charset="0"/>
              <a:cs typeface="Baloo 2 SemiBold" pitchFamily="2" charset="0"/>
            </a:endParaRPr>
          </a:p>
        </p:txBody>
      </p:sp>
      <p:sp>
        <p:nvSpPr>
          <p:cNvPr id="10" name="TextBox 9">
            <a:extLst>
              <a:ext uri="{FF2B5EF4-FFF2-40B4-BE49-F238E27FC236}">
                <a16:creationId xmlns:a16="http://schemas.microsoft.com/office/drawing/2014/main" id="{BFB8A126-31B1-C7E5-FAE1-8866E0C5C3B3}"/>
              </a:ext>
            </a:extLst>
          </p:cNvPr>
          <p:cNvSpPr txBox="1"/>
          <p:nvPr/>
        </p:nvSpPr>
        <p:spPr>
          <a:xfrm>
            <a:off x="8654134" y="2703344"/>
            <a:ext cx="2397035" cy="578882"/>
          </a:xfrm>
          <a:prstGeom prst="roundRect">
            <a:avLst/>
          </a:prstGeom>
          <a:solidFill>
            <a:schemeClr val="bg1"/>
          </a:solidFill>
          <a:ln w="57150">
            <a:solidFill>
              <a:srgbClr val="00B050"/>
            </a:solidFill>
            <a:prstDash val="solid"/>
          </a:ln>
        </p:spPr>
        <p:txBody>
          <a:bodyPr wrap="square">
            <a:spAutoFit/>
          </a:bodyPr>
          <a:lstStyle/>
          <a:p>
            <a:pPr algn="ctr"/>
            <a:r>
              <a:rPr lang="en-US" sz="2800" b="1" dirty="0" err="1">
                <a:solidFill>
                  <a:srgbClr val="0070C0"/>
                </a:solidFill>
                <a:latin typeface="Nunito Black" pitchFamily="2" charset="0"/>
                <a:cs typeface="Baloo 2 SemiBold" pitchFamily="2" charset="0"/>
              </a:rPr>
              <a:t>Khoanh</a:t>
            </a:r>
            <a:r>
              <a:rPr lang="en-US" sz="2800" b="1" dirty="0">
                <a:solidFill>
                  <a:srgbClr val="0070C0"/>
                </a:solidFill>
                <a:latin typeface="Nunito Black" pitchFamily="2" charset="0"/>
                <a:cs typeface="Baloo 2 SemiBold" pitchFamily="2" charset="0"/>
              </a:rPr>
              <a:t> </a:t>
            </a:r>
            <a:r>
              <a:rPr lang="en-US" sz="2800" b="1" dirty="0" err="1">
                <a:solidFill>
                  <a:srgbClr val="0070C0"/>
                </a:solidFill>
                <a:latin typeface="Nunito Black" pitchFamily="2" charset="0"/>
                <a:cs typeface="Baloo 2 SemiBold" pitchFamily="2" charset="0"/>
              </a:rPr>
              <a:t>tròn</a:t>
            </a:r>
            <a:endParaRPr lang="en-US" sz="2800" b="1" dirty="0">
              <a:solidFill>
                <a:srgbClr val="0070C0"/>
              </a:solidFill>
              <a:latin typeface="Nunito Black" pitchFamily="2" charset="0"/>
              <a:cs typeface="Baloo 2 SemiBold" pitchFamily="2" charset="0"/>
            </a:endParaRPr>
          </a:p>
        </p:txBody>
      </p:sp>
      <p:sp>
        <p:nvSpPr>
          <p:cNvPr id="11" name="TextBox 10">
            <a:extLst>
              <a:ext uri="{FF2B5EF4-FFF2-40B4-BE49-F238E27FC236}">
                <a16:creationId xmlns:a16="http://schemas.microsoft.com/office/drawing/2014/main" id="{BFB8A126-31B1-C7E5-FAE1-8866E0C5C3B3}"/>
              </a:ext>
            </a:extLst>
          </p:cNvPr>
          <p:cNvSpPr txBox="1"/>
          <p:nvPr/>
        </p:nvSpPr>
        <p:spPr>
          <a:xfrm>
            <a:off x="8693320" y="3710100"/>
            <a:ext cx="2397035" cy="578882"/>
          </a:xfrm>
          <a:prstGeom prst="roundRect">
            <a:avLst/>
          </a:prstGeom>
          <a:solidFill>
            <a:schemeClr val="bg1"/>
          </a:solidFill>
          <a:ln w="57150">
            <a:solidFill>
              <a:srgbClr val="00B050"/>
            </a:solidFill>
            <a:prstDash val="solid"/>
          </a:ln>
        </p:spPr>
        <p:txBody>
          <a:bodyPr wrap="square">
            <a:spAutoFit/>
          </a:bodyPr>
          <a:lstStyle/>
          <a:p>
            <a:pPr algn="ctr"/>
            <a:r>
              <a:rPr lang="en-US" sz="2800" b="1" dirty="0" err="1">
                <a:solidFill>
                  <a:srgbClr val="0070C0"/>
                </a:solidFill>
                <a:latin typeface="Nunito Black" pitchFamily="2" charset="0"/>
                <a:cs typeface="Baloo 2 SemiBold" pitchFamily="2" charset="0"/>
              </a:rPr>
              <a:t>Quấn</a:t>
            </a:r>
            <a:r>
              <a:rPr lang="en-US" sz="2800" b="1" dirty="0">
                <a:solidFill>
                  <a:srgbClr val="0070C0"/>
                </a:solidFill>
                <a:latin typeface="Nunito Black" pitchFamily="2" charset="0"/>
                <a:cs typeface="Baloo 2 SemiBold" pitchFamily="2" charset="0"/>
              </a:rPr>
              <a:t> </a:t>
            </a:r>
            <a:r>
              <a:rPr lang="en-US" sz="2800" b="1" dirty="0" err="1">
                <a:solidFill>
                  <a:srgbClr val="0070C0"/>
                </a:solidFill>
                <a:latin typeface="Nunito Black" pitchFamily="2" charset="0"/>
                <a:cs typeface="Baloo 2 SemiBold" pitchFamily="2" charset="0"/>
              </a:rPr>
              <a:t>quýt</a:t>
            </a:r>
            <a:endParaRPr lang="en-US" sz="2800" b="1" dirty="0">
              <a:solidFill>
                <a:srgbClr val="0070C0"/>
              </a:solidFill>
              <a:latin typeface="Nunito Black" pitchFamily="2" charset="0"/>
              <a:cs typeface="Baloo 2 SemiBold" pitchFamily="2" charset="0"/>
            </a:endParaRPr>
          </a:p>
        </p:txBody>
      </p:sp>
      <p:pic>
        <p:nvPicPr>
          <p:cNvPr id="12" name="Picture 11">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0" y="35011"/>
            <a:ext cx="1025530" cy="938348"/>
          </a:xfrm>
          <a:prstGeom prst="ellipse">
            <a:avLst/>
          </a:prstGeom>
        </p:spPr>
      </p:pic>
    </p:spTree>
    <p:extLst>
      <p:ext uri="{BB962C8B-B14F-4D97-AF65-F5344CB8AC3E}">
        <p14:creationId xmlns:p14="http://schemas.microsoft.com/office/powerpoint/2010/main" val="195049177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0" y="52299"/>
            <a:ext cx="1025530" cy="938348"/>
          </a:xfrm>
          <a:prstGeom prst="ellipse">
            <a:avLst/>
          </a:prstGeom>
        </p:spPr>
      </p:pic>
      <p:grpSp>
        <p:nvGrpSpPr>
          <p:cNvPr id="6" name="Group 5"/>
          <p:cNvGrpSpPr/>
          <p:nvPr/>
        </p:nvGrpSpPr>
        <p:grpSpPr>
          <a:xfrm>
            <a:off x="457199" y="729037"/>
            <a:ext cx="11495315" cy="6013814"/>
            <a:chOff x="457199" y="729037"/>
            <a:chExt cx="11495315" cy="6013814"/>
          </a:xfrm>
        </p:grpSpPr>
        <p:sp>
          <p:nvSpPr>
            <p:cNvPr id="3" name="Rectangle 2"/>
            <p:cNvSpPr/>
            <p:nvPr/>
          </p:nvSpPr>
          <p:spPr>
            <a:xfrm>
              <a:off x="457199" y="1268188"/>
              <a:ext cx="11495315" cy="526297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B050"/>
                  </a:solidFill>
                  <a:effectLst/>
                  <a:uLnTx/>
                  <a:uFillTx/>
                  <a:latin typeface="Nunito Black" pitchFamily="2" charset="0"/>
                  <a:ea typeface="+mn-ea"/>
                  <a:cs typeface="+mn-cs"/>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Tôi và Cúp ngày ngày quấn quýt bên nhau. Mỗi khi tôi đi học về, Cúp chạy vọt ra, chồm hai chân trước lên mừng rỡ. Tôi cúi xuống vỗ về Cúp. Nó âu yếm dụi cái mõm ươn ướt, mềm mềm vào chân tôi.</a:t>
              </a:r>
            </a:p>
          </p:txBody>
        </p:sp>
        <p:sp>
          <p:nvSpPr>
            <p:cNvPr id="4" name="Rectangle 3"/>
            <p:cNvSpPr/>
            <p:nvPr/>
          </p:nvSpPr>
          <p:spPr>
            <a:xfrm>
              <a:off x="4135639" y="729037"/>
              <a:ext cx="342433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Nunito Black" pitchFamily="2" charset="0"/>
                  <a:ea typeface="+mn-ea"/>
                  <a:cs typeface="+mn-cs"/>
                </a:rPr>
                <a:t>Bạn nhỏ trong nhà</a:t>
              </a:r>
              <a:endParaRPr kumimoji="0" lang="vi-VN" sz="28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
          <p:nvSpPr>
            <p:cNvPr id="5" name="Rectangle 4"/>
            <p:cNvSpPr/>
            <p:nvPr/>
          </p:nvSpPr>
          <p:spPr>
            <a:xfrm>
              <a:off x="8086508" y="6281186"/>
              <a:ext cx="3352201" cy="461665"/>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(Theo Trần Đức Tiến)</a:t>
              </a:r>
            </a:p>
          </p:txBody>
        </p:sp>
      </p:grpSp>
      <p:sp>
        <p:nvSpPr>
          <p:cNvPr id="7" name="TextBox 6">
            <a:extLst>
              <a:ext uri="{FF2B5EF4-FFF2-40B4-BE49-F238E27FC236}">
                <a16:creationId xmlns:a16="http://schemas.microsoft.com/office/drawing/2014/main" id="{7CCD22EC-874E-9810-7272-0254E6F7D431}"/>
              </a:ext>
            </a:extLst>
          </p:cNvPr>
          <p:cNvSpPr txBox="1"/>
          <p:nvPr/>
        </p:nvSpPr>
        <p:spPr>
          <a:xfrm>
            <a:off x="1130032" y="391900"/>
            <a:ext cx="2356680" cy="578882"/>
          </a:xfrm>
          <a:prstGeom prst="roundRect">
            <a:avLst/>
          </a:prstGeom>
          <a:noFill/>
          <a:ln w="57150">
            <a:solidFill>
              <a:srgbClr val="00B050"/>
            </a:solidFill>
            <a:prstDash val="solid"/>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79646">
                    <a:lumMod val="50000"/>
                  </a:srgbClr>
                </a:solidFill>
                <a:effectLst/>
                <a:uLnTx/>
                <a:uFillTx/>
                <a:latin typeface="Nunito Black" pitchFamily="2" charset="0"/>
                <a:cs typeface="Baloo 2 SemiBold" pitchFamily="2" charset="0"/>
              </a:rPr>
              <a:t>Chia </a:t>
            </a:r>
            <a:r>
              <a:rPr kumimoji="0" lang="en-US" sz="2800" b="0" i="0" u="none" strike="noStrike" kern="1200" cap="none" spc="0" normalizeH="0" baseline="0" noProof="0" dirty="0" err="1">
                <a:ln>
                  <a:noFill/>
                </a:ln>
                <a:solidFill>
                  <a:srgbClr val="F79646">
                    <a:lumMod val="50000"/>
                  </a:srgbClr>
                </a:solidFill>
                <a:effectLst/>
                <a:uLnTx/>
                <a:uFillTx/>
                <a:latin typeface="Nunito Black" pitchFamily="2" charset="0"/>
                <a:cs typeface="Baloo 2 SemiBold" pitchFamily="2" charset="0"/>
              </a:rPr>
              <a:t>đoạn</a:t>
            </a:r>
            <a:endParaRPr kumimoji="0" lang="en-US" sz="2800" b="0" i="0" u="none" strike="noStrike" kern="1200" cap="none" spc="0" normalizeH="0" baseline="0" noProof="0" dirty="0">
              <a:ln>
                <a:noFill/>
              </a:ln>
              <a:solidFill>
                <a:srgbClr val="F79646">
                  <a:lumMod val="50000"/>
                </a:srgbClr>
              </a:solidFill>
              <a:effectLst/>
              <a:uLnTx/>
              <a:uFillTx/>
              <a:latin typeface="Nunito Black" pitchFamily="2" charset="0"/>
              <a:cs typeface="Baloo 2 SemiBold" pitchFamily="2" charset="0"/>
            </a:endParaRPr>
          </a:p>
        </p:txBody>
      </p:sp>
      <p:grpSp>
        <p:nvGrpSpPr>
          <p:cNvPr id="10" name="Group 9"/>
          <p:cNvGrpSpPr/>
          <p:nvPr/>
        </p:nvGrpSpPr>
        <p:grpSpPr>
          <a:xfrm>
            <a:off x="512765" y="1056504"/>
            <a:ext cx="851094" cy="584333"/>
            <a:chOff x="1804063" y="1261777"/>
            <a:chExt cx="851094" cy="584333"/>
          </a:xfrm>
        </p:grpSpPr>
        <p:pic>
          <p:nvPicPr>
            <p:cNvPr id="8" name="Picture 7">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063" y="1261777"/>
              <a:ext cx="851094" cy="584333"/>
            </a:xfrm>
            <a:prstGeom prst="rect">
              <a:avLst/>
            </a:prstGeom>
          </p:spPr>
        </p:pic>
        <p:sp>
          <p:nvSpPr>
            <p:cNvPr id="9" name="TextBox 8">
              <a:extLst>
                <a:ext uri="{FF2B5EF4-FFF2-40B4-BE49-F238E27FC236}">
                  <a16:creationId xmlns:a16="http://schemas.microsoft.com/office/drawing/2014/main" id="{6CB9475D-5FE6-AD42-327C-E5F28189D1C0}"/>
                </a:ext>
              </a:extLst>
            </p:cNvPr>
            <p:cNvSpPr txBox="1"/>
            <p:nvPr/>
          </p:nvSpPr>
          <p:spPr>
            <a:xfrm>
              <a:off x="2096885" y="1307627"/>
              <a:ext cx="39946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cs typeface="Baloo 2 Medium" pitchFamily="2" charset="0"/>
                </a:rPr>
                <a:t>1</a:t>
              </a:r>
            </a:p>
          </p:txBody>
        </p:sp>
      </p:grpSp>
      <p:grpSp>
        <p:nvGrpSpPr>
          <p:cNvPr id="11" name="Group 10"/>
          <p:cNvGrpSpPr/>
          <p:nvPr/>
        </p:nvGrpSpPr>
        <p:grpSpPr>
          <a:xfrm>
            <a:off x="579774" y="2972389"/>
            <a:ext cx="851094" cy="584333"/>
            <a:chOff x="1804063" y="1261777"/>
            <a:chExt cx="851094" cy="584333"/>
          </a:xfrm>
        </p:grpSpPr>
        <p:pic>
          <p:nvPicPr>
            <p:cNvPr id="12" name="Picture 11">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063" y="1261777"/>
              <a:ext cx="851094" cy="584333"/>
            </a:xfrm>
            <a:prstGeom prst="rect">
              <a:avLst/>
            </a:prstGeom>
          </p:spPr>
        </p:pic>
        <p:sp>
          <p:nvSpPr>
            <p:cNvPr id="13" name="TextBox 12">
              <a:extLst>
                <a:ext uri="{FF2B5EF4-FFF2-40B4-BE49-F238E27FC236}">
                  <a16:creationId xmlns:a16="http://schemas.microsoft.com/office/drawing/2014/main" id="{6CB9475D-5FE6-AD42-327C-E5F28189D1C0}"/>
                </a:ext>
              </a:extLst>
            </p:cNvPr>
            <p:cNvSpPr txBox="1"/>
            <p:nvPr/>
          </p:nvSpPr>
          <p:spPr>
            <a:xfrm>
              <a:off x="2096885" y="1307627"/>
              <a:ext cx="39946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cs typeface="Baloo 2 Medium" pitchFamily="2" charset="0"/>
                </a:rPr>
                <a:t>2</a:t>
              </a:r>
            </a:p>
          </p:txBody>
        </p:sp>
      </p:grpSp>
      <p:grpSp>
        <p:nvGrpSpPr>
          <p:cNvPr id="14" name="Group 13"/>
          <p:cNvGrpSpPr/>
          <p:nvPr/>
        </p:nvGrpSpPr>
        <p:grpSpPr>
          <a:xfrm>
            <a:off x="551954" y="5232265"/>
            <a:ext cx="851094" cy="584333"/>
            <a:chOff x="1804063" y="1261777"/>
            <a:chExt cx="851094" cy="584333"/>
          </a:xfrm>
        </p:grpSpPr>
        <p:pic>
          <p:nvPicPr>
            <p:cNvPr id="15" name="Picture 14">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063" y="1261777"/>
              <a:ext cx="851094" cy="584333"/>
            </a:xfrm>
            <a:prstGeom prst="rect">
              <a:avLst/>
            </a:prstGeom>
          </p:spPr>
        </p:pic>
        <p:sp>
          <p:nvSpPr>
            <p:cNvPr id="16" name="TextBox 15">
              <a:extLst>
                <a:ext uri="{FF2B5EF4-FFF2-40B4-BE49-F238E27FC236}">
                  <a16:creationId xmlns:a16="http://schemas.microsoft.com/office/drawing/2014/main" id="{6CB9475D-5FE6-AD42-327C-E5F28189D1C0}"/>
                </a:ext>
              </a:extLst>
            </p:cNvPr>
            <p:cNvSpPr txBox="1"/>
            <p:nvPr/>
          </p:nvSpPr>
          <p:spPr>
            <a:xfrm>
              <a:off x="2096885" y="1307627"/>
              <a:ext cx="39946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lang="en-US" sz="2800" dirty="0">
                  <a:solidFill>
                    <a:prstClr val="black">
                      <a:lumMod val="95000"/>
                      <a:lumOff val="5000"/>
                    </a:prstClr>
                  </a:solidFill>
                  <a:latin typeface="Nunito Black" pitchFamily="2" charset="0"/>
                  <a:cs typeface="Baloo 2 Medium" pitchFamily="2" charset="0"/>
                </a:rPr>
                <a:t>3</a:t>
              </a:r>
              <a:endPar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cs typeface="Baloo 2 Medium" pitchFamily="2" charset="0"/>
              </a:endParaRPr>
            </a:p>
          </p:txBody>
        </p:sp>
      </p:grpSp>
    </p:spTree>
    <p:extLst>
      <p:ext uri="{BB962C8B-B14F-4D97-AF65-F5344CB8AC3E}">
        <p14:creationId xmlns:p14="http://schemas.microsoft.com/office/powerpoint/2010/main" val="31383191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0" y="52299"/>
            <a:ext cx="1025530" cy="938348"/>
          </a:xfrm>
          <a:prstGeom prst="ellipse">
            <a:avLst/>
          </a:prstGeom>
        </p:spPr>
      </p:pic>
      <p:sp>
        <p:nvSpPr>
          <p:cNvPr id="7" name="TextBox 6">
            <a:extLst>
              <a:ext uri="{FF2B5EF4-FFF2-40B4-BE49-F238E27FC236}">
                <a16:creationId xmlns:a16="http://schemas.microsoft.com/office/drawing/2014/main" id="{7CCD22EC-874E-9810-7272-0254E6F7D431}"/>
              </a:ext>
            </a:extLst>
          </p:cNvPr>
          <p:cNvSpPr txBox="1"/>
          <p:nvPr/>
        </p:nvSpPr>
        <p:spPr>
          <a:xfrm>
            <a:off x="947152" y="391900"/>
            <a:ext cx="3289633" cy="578882"/>
          </a:xfrm>
          <a:prstGeom prst="roundRect">
            <a:avLst/>
          </a:prstGeom>
          <a:noFill/>
          <a:ln w="57150">
            <a:solidFill>
              <a:srgbClr val="00B050"/>
            </a:solidFill>
            <a:prstDash val="solid"/>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lang="en-US" sz="2800" dirty="0" err="1">
                <a:solidFill>
                  <a:srgbClr val="F79646">
                    <a:lumMod val="50000"/>
                  </a:srgbClr>
                </a:solidFill>
                <a:latin typeface="Nunito Black" pitchFamily="2" charset="0"/>
                <a:cs typeface="Baloo 2 SemiBold" pitchFamily="2" charset="0"/>
              </a:rPr>
              <a:t>Đọc</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nối</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tiếp</a:t>
            </a:r>
            <a:r>
              <a:rPr lang="en-US" sz="2800" dirty="0">
                <a:solidFill>
                  <a:srgbClr val="F79646">
                    <a:lumMod val="50000"/>
                  </a:srgbClr>
                </a:solidFill>
                <a:latin typeface="Nunito Black" pitchFamily="2" charset="0"/>
                <a:cs typeface="Baloo 2 SemiBold" pitchFamily="2" charset="0"/>
              </a:rPr>
              <a:t> </a:t>
            </a:r>
            <a:r>
              <a:rPr lang="en-US" sz="2800" dirty="0" err="1">
                <a:solidFill>
                  <a:srgbClr val="F79646">
                    <a:lumMod val="50000"/>
                  </a:srgbClr>
                </a:solidFill>
                <a:latin typeface="Nunito Black" pitchFamily="2" charset="0"/>
                <a:cs typeface="Baloo 2 SemiBold" pitchFamily="2" charset="0"/>
              </a:rPr>
              <a:t>đoạn</a:t>
            </a:r>
            <a:endParaRPr kumimoji="0" lang="en-US" sz="2800" b="0" i="0" u="none" strike="noStrike" kern="1200" cap="none" spc="0" normalizeH="0" baseline="0" noProof="0" dirty="0">
              <a:ln>
                <a:noFill/>
              </a:ln>
              <a:solidFill>
                <a:srgbClr val="F79646">
                  <a:lumMod val="50000"/>
                </a:srgbClr>
              </a:solidFill>
              <a:effectLst/>
              <a:uLnTx/>
              <a:uFillTx/>
              <a:latin typeface="Nunito Black" pitchFamily="2" charset="0"/>
              <a:cs typeface="Baloo 2 SemiBold" pitchFamily="2" charset="0"/>
            </a:endParaRPr>
          </a:p>
        </p:txBody>
      </p:sp>
      <p:grpSp>
        <p:nvGrpSpPr>
          <p:cNvPr id="17" name="Group 16"/>
          <p:cNvGrpSpPr/>
          <p:nvPr/>
        </p:nvGrpSpPr>
        <p:grpSpPr>
          <a:xfrm>
            <a:off x="457199" y="729037"/>
            <a:ext cx="11495315" cy="6013814"/>
            <a:chOff x="457199" y="729037"/>
            <a:chExt cx="11495315" cy="6013814"/>
          </a:xfrm>
        </p:grpSpPr>
        <p:grpSp>
          <p:nvGrpSpPr>
            <p:cNvPr id="6" name="Group 5"/>
            <p:cNvGrpSpPr/>
            <p:nvPr/>
          </p:nvGrpSpPr>
          <p:grpSpPr>
            <a:xfrm>
              <a:off x="457199" y="729037"/>
              <a:ext cx="11495315" cy="6013814"/>
              <a:chOff x="457199" y="729037"/>
              <a:chExt cx="11495315" cy="6013814"/>
            </a:xfrm>
          </p:grpSpPr>
          <p:sp>
            <p:nvSpPr>
              <p:cNvPr id="3" name="Rectangle 2"/>
              <p:cNvSpPr/>
              <p:nvPr/>
            </p:nvSpPr>
            <p:spPr>
              <a:xfrm>
                <a:off x="457199" y="1268188"/>
                <a:ext cx="11495315" cy="526297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B050"/>
                    </a:solidFill>
                    <a:effectLst/>
                    <a:uLnTx/>
                    <a:uFillTx/>
                    <a:latin typeface="Nunito Black" pitchFamily="2" charset="0"/>
                    <a:ea typeface="+mn-ea"/>
                    <a:cs typeface="+mn-cs"/>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Tôi và Cúp ngày ngày quấn quýt bên nhau. Mỗi khi tôi đi học về, Cúp chạy vọt ra, chồm hai chân trước lên mừng rỡ. Tôi cúi xuống vỗ về Cúp. Nó âu yếm dụi cái mõm ươn ướt, mềm mềm vào chân tôi.</a:t>
                </a:r>
              </a:p>
            </p:txBody>
          </p:sp>
          <p:sp>
            <p:nvSpPr>
              <p:cNvPr id="4" name="Rectangle 3"/>
              <p:cNvSpPr/>
              <p:nvPr/>
            </p:nvSpPr>
            <p:spPr>
              <a:xfrm>
                <a:off x="4135639" y="729037"/>
                <a:ext cx="342433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Nunito Black" pitchFamily="2" charset="0"/>
                    <a:ea typeface="+mn-ea"/>
                    <a:cs typeface="+mn-cs"/>
                  </a:rPr>
                  <a:t>Bạn nhỏ trong nhà</a:t>
                </a:r>
                <a:endParaRPr kumimoji="0" lang="vi-VN" sz="28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
            <p:nvSpPr>
              <p:cNvPr id="5" name="Rectangle 4"/>
              <p:cNvSpPr/>
              <p:nvPr/>
            </p:nvSpPr>
            <p:spPr>
              <a:xfrm>
                <a:off x="8086508" y="6281186"/>
                <a:ext cx="3352201" cy="461665"/>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(Theo Trần Đức Tiến)</a:t>
                </a:r>
              </a:p>
            </p:txBody>
          </p:sp>
        </p:grpSp>
        <p:grpSp>
          <p:nvGrpSpPr>
            <p:cNvPr id="10" name="Group 9"/>
            <p:cNvGrpSpPr/>
            <p:nvPr/>
          </p:nvGrpSpPr>
          <p:grpSpPr>
            <a:xfrm>
              <a:off x="512765" y="1056504"/>
              <a:ext cx="851094" cy="584333"/>
              <a:chOff x="1804063" y="1261777"/>
              <a:chExt cx="851094" cy="584333"/>
            </a:xfrm>
          </p:grpSpPr>
          <p:pic>
            <p:nvPicPr>
              <p:cNvPr id="8" name="Picture 7">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063" y="1261777"/>
                <a:ext cx="851094" cy="584333"/>
              </a:xfrm>
              <a:prstGeom prst="rect">
                <a:avLst/>
              </a:prstGeom>
            </p:spPr>
          </p:pic>
          <p:sp>
            <p:nvSpPr>
              <p:cNvPr id="9" name="TextBox 8">
                <a:extLst>
                  <a:ext uri="{FF2B5EF4-FFF2-40B4-BE49-F238E27FC236}">
                    <a16:creationId xmlns:a16="http://schemas.microsoft.com/office/drawing/2014/main" id="{6CB9475D-5FE6-AD42-327C-E5F28189D1C0}"/>
                  </a:ext>
                </a:extLst>
              </p:cNvPr>
              <p:cNvSpPr txBox="1"/>
              <p:nvPr/>
            </p:nvSpPr>
            <p:spPr>
              <a:xfrm>
                <a:off x="2096885" y="1307627"/>
                <a:ext cx="39946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ea typeface="+mn-ea"/>
                    <a:cs typeface="Baloo 2 Medium" pitchFamily="2" charset="0"/>
                  </a:rPr>
                  <a:t>1</a:t>
                </a:r>
              </a:p>
            </p:txBody>
          </p:sp>
        </p:grpSp>
        <p:grpSp>
          <p:nvGrpSpPr>
            <p:cNvPr id="11" name="Group 10"/>
            <p:cNvGrpSpPr/>
            <p:nvPr/>
          </p:nvGrpSpPr>
          <p:grpSpPr>
            <a:xfrm>
              <a:off x="579774" y="2972389"/>
              <a:ext cx="851094" cy="584333"/>
              <a:chOff x="1804063" y="1261777"/>
              <a:chExt cx="851094" cy="584333"/>
            </a:xfrm>
          </p:grpSpPr>
          <p:pic>
            <p:nvPicPr>
              <p:cNvPr id="12" name="Picture 11">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063" y="1261777"/>
                <a:ext cx="851094" cy="584333"/>
              </a:xfrm>
              <a:prstGeom prst="rect">
                <a:avLst/>
              </a:prstGeom>
            </p:spPr>
          </p:pic>
          <p:sp>
            <p:nvSpPr>
              <p:cNvPr id="13" name="TextBox 12">
                <a:extLst>
                  <a:ext uri="{FF2B5EF4-FFF2-40B4-BE49-F238E27FC236}">
                    <a16:creationId xmlns:a16="http://schemas.microsoft.com/office/drawing/2014/main" id="{6CB9475D-5FE6-AD42-327C-E5F28189D1C0}"/>
                  </a:ext>
                </a:extLst>
              </p:cNvPr>
              <p:cNvSpPr txBox="1"/>
              <p:nvPr/>
            </p:nvSpPr>
            <p:spPr>
              <a:xfrm>
                <a:off x="2096885" y="1307627"/>
                <a:ext cx="39946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ea typeface="+mn-ea"/>
                    <a:cs typeface="Baloo 2 Medium" pitchFamily="2" charset="0"/>
                  </a:rPr>
                  <a:t>2</a:t>
                </a:r>
              </a:p>
            </p:txBody>
          </p:sp>
        </p:grpSp>
        <p:grpSp>
          <p:nvGrpSpPr>
            <p:cNvPr id="14" name="Group 13"/>
            <p:cNvGrpSpPr/>
            <p:nvPr/>
          </p:nvGrpSpPr>
          <p:grpSpPr>
            <a:xfrm>
              <a:off x="551954" y="5232265"/>
              <a:ext cx="851094" cy="584333"/>
              <a:chOff x="1804063" y="1261777"/>
              <a:chExt cx="851094" cy="584333"/>
            </a:xfrm>
          </p:grpSpPr>
          <p:pic>
            <p:nvPicPr>
              <p:cNvPr id="15" name="Picture 14">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063" y="1261777"/>
                <a:ext cx="851094" cy="584333"/>
              </a:xfrm>
              <a:prstGeom prst="rect">
                <a:avLst/>
              </a:prstGeom>
            </p:spPr>
          </p:pic>
          <p:sp>
            <p:nvSpPr>
              <p:cNvPr id="16" name="TextBox 15">
                <a:extLst>
                  <a:ext uri="{FF2B5EF4-FFF2-40B4-BE49-F238E27FC236}">
                    <a16:creationId xmlns:a16="http://schemas.microsoft.com/office/drawing/2014/main" id="{6CB9475D-5FE6-AD42-327C-E5F28189D1C0}"/>
                  </a:ext>
                </a:extLst>
              </p:cNvPr>
              <p:cNvSpPr txBox="1"/>
              <p:nvPr/>
            </p:nvSpPr>
            <p:spPr>
              <a:xfrm>
                <a:off x="2096885" y="1307627"/>
                <a:ext cx="39946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ea typeface="+mn-ea"/>
                    <a:cs typeface="Baloo 2 Medium" pitchFamily="2" charset="0"/>
                  </a:rPr>
                  <a:t>3</a:t>
                </a:r>
              </a:p>
            </p:txBody>
          </p:sp>
        </p:grpSp>
      </p:grpSp>
    </p:spTree>
    <p:extLst>
      <p:ext uri="{BB962C8B-B14F-4D97-AF65-F5344CB8AC3E}">
        <p14:creationId xmlns:p14="http://schemas.microsoft.com/office/powerpoint/2010/main" val="40062652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1173248" y="1405230"/>
            <a:ext cx="9969372" cy="4984686"/>
          </a:xfrm>
          <a:prstGeom prst="roundRect">
            <a:avLst/>
          </a:prstGeom>
        </p:spPr>
      </p:pic>
      <p:sp>
        <p:nvSpPr>
          <p:cNvPr id="6" name="TextBox 5">
            <a:extLst>
              <a:ext uri="{FF2B5EF4-FFF2-40B4-BE49-F238E27FC236}">
                <a16:creationId xmlns:a16="http://schemas.microsoft.com/office/drawing/2014/main" id="{BFB8A126-31B1-C7E5-FAE1-8866E0C5C3B3}"/>
              </a:ext>
            </a:extLst>
          </p:cNvPr>
          <p:cNvSpPr txBox="1"/>
          <p:nvPr/>
        </p:nvSpPr>
        <p:spPr>
          <a:xfrm>
            <a:off x="1129934" y="504185"/>
            <a:ext cx="2893426" cy="578882"/>
          </a:xfrm>
          <a:prstGeom prst="roundRect">
            <a:avLst/>
          </a:prstGeom>
          <a:solidFill>
            <a:schemeClr val="bg1"/>
          </a:solidFill>
          <a:ln w="57150">
            <a:solidFill>
              <a:srgbClr val="00B050"/>
            </a:solidFill>
            <a:prstDash val="solid"/>
          </a:ln>
        </p:spPr>
        <p:txBody>
          <a:bodyPr wrap="square">
            <a:spAutoFit/>
          </a:bodyPr>
          <a:lstStyle/>
          <a:p>
            <a:pPr algn="ctr"/>
            <a:r>
              <a:rPr lang="en-US" sz="2800" b="1" dirty="0" err="1">
                <a:solidFill>
                  <a:srgbClr val="FF0000"/>
                </a:solidFill>
                <a:latin typeface="Nunito Black" pitchFamily="2" charset="0"/>
                <a:cs typeface="Baloo 2 SemiBold" pitchFamily="2" charset="0"/>
              </a:rPr>
              <a:t>Luyện</a:t>
            </a:r>
            <a:r>
              <a:rPr lang="en-US" sz="2800" b="1" dirty="0">
                <a:solidFill>
                  <a:srgbClr val="FF0000"/>
                </a:solidFill>
                <a:latin typeface="Nunito Black" pitchFamily="2" charset="0"/>
                <a:cs typeface="Baloo 2 SemiBold" pitchFamily="2" charset="0"/>
              </a:rPr>
              <a:t> </a:t>
            </a:r>
            <a:r>
              <a:rPr lang="en-US" sz="2800" b="1" dirty="0" err="1">
                <a:solidFill>
                  <a:srgbClr val="FF0000"/>
                </a:solidFill>
                <a:latin typeface="Nunito Black" pitchFamily="2" charset="0"/>
                <a:cs typeface="Baloo 2 SemiBold" pitchFamily="2" charset="0"/>
              </a:rPr>
              <a:t>đọc</a:t>
            </a:r>
            <a:r>
              <a:rPr lang="en-US" sz="2800" b="1" dirty="0">
                <a:solidFill>
                  <a:srgbClr val="FF0000"/>
                </a:solidFill>
                <a:latin typeface="Nunito Black" pitchFamily="2" charset="0"/>
                <a:cs typeface="Baloo 2 SemiBold" pitchFamily="2" charset="0"/>
              </a:rPr>
              <a:t> </a:t>
            </a:r>
            <a:r>
              <a:rPr lang="en-US" sz="2800" b="1" dirty="0" err="1">
                <a:solidFill>
                  <a:srgbClr val="FF0000"/>
                </a:solidFill>
                <a:latin typeface="Nunito Black" pitchFamily="2" charset="0"/>
                <a:cs typeface="Baloo 2 SemiBold" pitchFamily="2" charset="0"/>
              </a:rPr>
              <a:t>câu</a:t>
            </a:r>
            <a:endParaRPr lang="en-US" sz="2800" b="1" dirty="0">
              <a:solidFill>
                <a:srgbClr val="FF0000"/>
              </a:solidFill>
              <a:latin typeface="Nunito Black" pitchFamily="2" charset="0"/>
              <a:cs typeface="Baloo 2 SemiBold" pitchFamily="2" charset="0"/>
            </a:endParaRPr>
          </a:p>
        </p:txBody>
      </p:sp>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rotWithShape="1">
          <a:blip r:embed="rId4"/>
          <a:srcRect l="12985"/>
          <a:stretch/>
        </p:blipFill>
        <p:spPr>
          <a:xfrm>
            <a:off x="0" y="35011"/>
            <a:ext cx="1025530" cy="938348"/>
          </a:xfrm>
          <a:prstGeom prst="ellipse">
            <a:avLst/>
          </a:prstGeom>
        </p:spPr>
      </p:pic>
      <p:sp>
        <p:nvSpPr>
          <p:cNvPr id="3" name="Rounded Rectangle 2"/>
          <p:cNvSpPr/>
          <p:nvPr/>
        </p:nvSpPr>
        <p:spPr>
          <a:xfrm>
            <a:off x="1221376" y="1892742"/>
            <a:ext cx="9921243" cy="1191816"/>
          </a:xfrm>
          <a:prstGeom prst="roundRect">
            <a:avLst/>
          </a:prstGeom>
          <a:solidFill>
            <a:schemeClr val="accent6">
              <a:lumMod val="40000"/>
              <a:lumOff val="60000"/>
            </a:schemeClr>
          </a:solidFill>
        </p:spPr>
        <p:txBody>
          <a:bodyPr wrap="square">
            <a:spAutoFit/>
          </a:bodyPr>
          <a:lstStyle/>
          <a:p>
            <a:pPr algn="just"/>
            <a:r>
              <a:rPr lang="vi-VN" sz="2400" dirty="0">
                <a:solidFill>
                  <a:srgbClr val="002060"/>
                </a:solidFill>
                <a:latin typeface="Nunito Black" pitchFamily="2" charset="0"/>
              </a:rPr>
              <a:t>Nó rúc vào chân tôi,</a:t>
            </a:r>
            <a:r>
              <a:rPr lang="en-US" sz="3200" dirty="0">
                <a:solidFill>
                  <a:srgbClr val="FF0000"/>
                </a:solidFill>
                <a:latin typeface="Nunito Black" pitchFamily="2" charset="0"/>
              </a:rPr>
              <a:t>/</a:t>
            </a:r>
            <a:r>
              <a:rPr lang="vi-VN" sz="2400" dirty="0">
                <a:solidFill>
                  <a:srgbClr val="002060"/>
                </a:solidFill>
                <a:latin typeface="Nunito Black" pitchFamily="2" charset="0"/>
              </a:rPr>
              <a:t> nức lên những tiếng khe khẽ trong cổ,</a:t>
            </a:r>
            <a:r>
              <a:rPr lang="en-US" sz="3200" dirty="0">
                <a:solidFill>
                  <a:srgbClr val="FF0000"/>
                </a:solidFill>
                <a:latin typeface="Nunito Black" pitchFamily="2" charset="0"/>
              </a:rPr>
              <a:t>/</a:t>
            </a:r>
            <a:r>
              <a:rPr lang="vi-VN" sz="2400" dirty="0">
                <a:solidFill>
                  <a:srgbClr val="002060"/>
                </a:solidFill>
                <a:latin typeface="Nunito Black" pitchFamily="2" charset="0"/>
              </a:rPr>
              <a:t> cái đuôi bé xíu ngoáy tít,</a:t>
            </a:r>
            <a:r>
              <a:rPr lang="en-US" sz="3200" dirty="0">
                <a:solidFill>
                  <a:srgbClr val="FF0000"/>
                </a:solidFill>
                <a:latin typeface="Nunito Black" pitchFamily="2" charset="0"/>
              </a:rPr>
              <a:t>/</a:t>
            </a:r>
            <a:r>
              <a:rPr lang="vi-VN" sz="3200" dirty="0">
                <a:solidFill>
                  <a:srgbClr val="FF0000"/>
                </a:solidFill>
                <a:latin typeface="Nunito Black" pitchFamily="2" charset="0"/>
              </a:rPr>
              <a:t> </a:t>
            </a:r>
            <a:r>
              <a:rPr lang="vi-VN" sz="2400" dirty="0">
                <a:solidFill>
                  <a:srgbClr val="002060"/>
                </a:solidFill>
                <a:latin typeface="Nunito Black" pitchFamily="2" charset="0"/>
              </a:rPr>
              <a:t>hệt như một đứa trẻ làm nũng mẹ.</a:t>
            </a:r>
            <a:r>
              <a:rPr lang="en-US" sz="3200" dirty="0">
                <a:solidFill>
                  <a:srgbClr val="FF0000"/>
                </a:solidFill>
                <a:latin typeface="Nunito Black" pitchFamily="2" charset="0"/>
              </a:rPr>
              <a:t>//</a:t>
            </a:r>
            <a:endParaRPr lang="vi-VN" sz="3200" dirty="0">
              <a:solidFill>
                <a:srgbClr val="FF0000"/>
              </a:solidFill>
              <a:latin typeface="Nunito Black" pitchFamily="2" charset="0"/>
            </a:endParaRPr>
          </a:p>
        </p:txBody>
      </p:sp>
      <p:sp>
        <p:nvSpPr>
          <p:cNvPr id="5" name="Rounded Rectangle 4"/>
          <p:cNvSpPr/>
          <p:nvPr/>
        </p:nvSpPr>
        <p:spPr>
          <a:xfrm>
            <a:off x="1182285" y="3510929"/>
            <a:ext cx="9960334" cy="1600438"/>
          </a:xfrm>
          <a:prstGeom prst="roundRect">
            <a:avLst/>
          </a:prstGeom>
          <a:solidFill>
            <a:schemeClr val="accent4">
              <a:lumMod val="20000"/>
              <a:lumOff val="80000"/>
            </a:schemeClr>
          </a:solidFill>
        </p:spPr>
        <p:txBody>
          <a:bodyPr wrap="square">
            <a:spAutoFit/>
          </a:bodyPr>
          <a:lstStyle/>
          <a:p>
            <a:pPr algn="just"/>
            <a:r>
              <a:rPr lang="vi-VN" sz="2400" dirty="0">
                <a:solidFill>
                  <a:srgbClr val="002060"/>
                </a:solidFill>
                <a:latin typeface="Nunito Black" pitchFamily="2" charset="0"/>
              </a:rPr>
              <a:t>Mỗi khi tôi đi học về, Cúp chạy vọt ra,</a:t>
            </a:r>
            <a:r>
              <a:rPr lang="en-US" sz="3200" dirty="0">
                <a:solidFill>
                  <a:srgbClr val="FF0000"/>
                </a:solidFill>
                <a:latin typeface="Nunito Black" pitchFamily="2" charset="0"/>
              </a:rPr>
              <a:t>/</a:t>
            </a:r>
            <a:r>
              <a:rPr lang="vi-VN" sz="2400" dirty="0">
                <a:solidFill>
                  <a:srgbClr val="002060"/>
                </a:solidFill>
                <a:latin typeface="Nunito Black" pitchFamily="2" charset="0"/>
              </a:rPr>
              <a:t> chồm hai chân trước lên mừng rỡ.</a:t>
            </a:r>
            <a:r>
              <a:rPr lang="en-US" sz="3200" dirty="0">
                <a:solidFill>
                  <a:srgbClr val="FF0000"/>
                </a:solidFill>
                <a:latin typeface="Nunito Black" pitchFamily="2" charset="0"/>
              </a:rPr>
              <a:t>//</a:t>
            </a:r>
            <a:r>
              <a:rPr lang="vi-VN" sz="2400" dirty="0">
                <a:solidFill>
                  <a:srgbClr val="002060"/>
                </a:solidFill>
                <a:latin typeface="Nunito Black" pitchFamily="2" charset="0"/>
              </a:rPr>
              <a:t> Tôi cúi xuống vỗ về Cúp.</a:t>
            </a:r>
            <a:r>
              <a:rPr lang="en-US" sz="2400" dirty="0">
                <a:solidFill>
                  <a:srgbClr val="FF0000"/>
                </a:solidFill>
                <a:latin typeface="Nunito Black" pitchFamily="2" charset="0"/>
              </a:rPr>
              <a:t> //</a:t>
            </a:r>
            <a:r>
              <a:rPr lang="vi-VN" sz="2400" dirty="0">
                <a:solidFill>
                  <a:srgbClr val="002060"/>
                </a:solidFill>
                <a:latin typeface="Nunito Black" pitchFamily="2" charset="0"/>
              </a:rPr>
              <a:t> Nó âu yếm dụi cái mõm ươn ướt,</a:t>
            </a:r>
            <a:r>
              <a:rPr lang="en-US" sz="2400" dirty="0">
                <a:solidFill>
                  <a:srgbClr val="FF0000"/>
                </a:solidFill>
                <a:latin typeface="Nunito Black" pitchFamily="2" charset="0"/>
              </a:rPr>
              <a:t> /</a:t>
            </a:r>
            <a:r>
              <a:rPr lang="vi-VN" sz="2400" dirty="0">
                <a:solidFill>
                  <a:srgbClr val="002060"/>
                </a:solidFill>
                <a:latin typeface="Nunito Black" pitchFamily="2" charset="0"/>
              </a:rPr>
              <a:t> mềm mềm vào chân tôi.</a:t>
            </a:r>
            <a:r>
              <a:rPr lang="en-US" sz="2400" dirty="0">
                <a:solidFill>
                  <a:srgbClr val="FF0000"/>
                </a:solidFill>
                <a:latin typeface="Nunito Black" pitchFamily="2" charset="0"/>
              </a:rPr>
              <a:t> //</a:t>
            </a:r>
            <a:endParaRPr lang="vi-VN" sz="2400" dirty="0">
              <a:solidFill>
                <a:srgbClr val="002060"/>
              </a:solidFill>
              <a:latin typeface="Nunito Black" pitchFamily="2" charset="0"/>
            </a:endParaRPr>
          </a:p>
        </p:txBody>
      </p:sp>
    </p:spTree>
    <p:extLst>
      <p:ext uri="{BB962C8B-B14F-4D97-AF65-F5344CB8AC3E}">
        <p14:creationId xmlns:p14="http://schemas.microsoft.com/office/powerpoint/2010/main" val="279085693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0" y="52299"/>
            <a:ext cx="1025530" cy="938348"/>
          </a:xfrm>
          <a:prstGeom prst="ellipse">
            <a:avLst/>
          </a:prstGeom>
        </p:spPr>
      </p:pic>
      <p:sp>
        <p:nvSpPr>
          <p:cNvPr id="7" name="TextBox 6">
            <a:extLst>
              <a:ext uri="{FF2B5EF4-FFF2-40B4-BE49-F238E27FC236}">
                <a16:creationId xmlns:a16="http://schemas.microsoft.com/office/drawing/2014/main" id="{7CCD22EC-874E-9810-7272-0254E6F7D431}"/>
              </a:ext>
            </a:extLst>
          </p:cNvPr>
          <p:cNvSpPr txBox="1"/>
          <p:nvPr/>
        </p:nvSpPr>
        <p:spPr>
          <a:xfrm>
            <a:off x="973278" y="235144"/>
            <a:ext cx="4931133" cy="544830"/>
          </a:xfrm>
          <a:prstGeom prst="roundRect">
            <a:avLst/>
          </a:prstGeom>
          <a:noFill/>
          <a:ln w="57150">
            <a:solidFill>
              <a:srgbClr val="00B050"/>
            </a:solidFill>
            <a:prstDash val="solid"/>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srgbClr val="F79646">
                    <a:lumMod val="50000"/>
                  </a:srgbClr>
                </a:solidFill>
                <a:effectLst/>
                <a:uLnTx/>
                <a:uFillTx/>
                <a:latin typeface="Nunito Black" pitchFamily="2" charset="0"/>
                <a:cs typeface="Baloo 2 SemiBold" pitchFamily="2" charset="0"/>
              </a:rPr>
              <a:t>Đọc</a:t>
            </a:r>
            <a:r>
              <a:rPr kumimoji="0" lang="en-US" sz="2600" b="0" i="0" u="none" strike="noStrike" kern="1200" cap="none" spc="0" normalizeH="0" baseline="0" noProof="0" dirty="0">
                <a:ln>
                  <a:noFill/>
                </a:ln>
                <a:solidFill>
                  <a:srgbClr val="F79646">
                    <a:lumMod val="50000"/>
                  </a:srgbClr>
                </a:solidFill>
                <a:effectLst/>
                <a:uLnTx/>
                <a:uFillTx/>
                <a:latin typeface="Nunito Black" pitchFamily="2" charset="0"/>
                <a:cs typeface="Baloo 2 SemiBold" pitchFamily="2" charset="0"/>
              </a:rPr>
              <a:t> </a:t>
            </a:r>
            <a:r>
              <a:rPr kumimoji="0" lang="en-US" sz="2600" b="0" i="0" u="none" strike="noStrike" kern="1200" cap="none" spc="0" normalizeH="0" baseline="0" noProof="0" dirty="0" err="1">
                <a:ln>
                  <a:noFill/>
                </a:ln>
                <a:solidFill>
                  <a:srgbClr val="F79646">
                    <a:lumMod val="50000"/>
                  </a:srgbClr>
                </a:solidFill>
                <a:effectLst/>
                <a:uLnTx/>
                <a:uFillTx/>
                <a:latin typeface="Nunito Black" pitchFamily="2" charset="0"/>
                <a:cs typeface="Baloo 2 SemiBold" pitchFamily="2" charset="0"/>
              </a:rPr>
              <a:t>nối</a:t>
            </a:r>
            <a:r>
              <a:rPr kumimoji="0" lang="en-US" sz="2600" b="0" i="0" u="none" strike="noStrike" kern="1200" cap="none" spc="0" normalizeH="0" baseline="0" noProof="0" dirty="0">
                <a:ln>
                  <a:noFill/>
                </a:ln>
                <a:solidFill>
                  <a:srgbClr val="F79646">
                    <a:lumMod val="50000"/>
                  </a:srgbClr>
                </a:solidFill>
                <a:effectLst/>
                <a:uLnTx/>
                <a:uFillTx/>
                <a:latin typeface="Nunito Black" pitchFamily="2" charset="0"/>
                <a:cs typeface="Baloo 2 SemiBold" pitchFamily="2" charset="0"/>
              </a:rPr>
              <a:t> </a:t>
            </a:r>
            <a:r>
              <a:rPr kumimoji="0" lang="en-US" sz="2600" b="0" i="0" u="none" strike="noStrike" kern="1200" cap="none" spc="0" normalizeH="0" baseline="0" noProof="0" dirty="0" err="1">
                <a:ln>
                  <a:noFill/>
                </a:ln>
                <a:solidFill>
                  <a:srgbClr val="F79646">
                    <a:lumMod val="50000"/>
                  </a:srgbClr>
                </a:solidFill>
                <a:effectLst/>
                <a:uLnTx/>
                <a:uFillTx/>
                <a:latin typeface="Nunito Black" pitchFamily="2" charset="0"/>
                <a:cs typeface="Baloo 2 SemiBold" pitchFamily="2" charset="0"/>
              </a:rPr>
              <a:t>tiếp</a:t>
            </a:r>
            <a:r>
              <a:rPr kumimoji="0" lang="en-US" sz="2600" b="0" i="0" u="none" strike="noStrike" kern="1200" cap="none" spc="0" normalizeH="0" baseline="0" noProof="0" dirty="0">
                <a:ln>
                  <a:noFill/>
                </a:ln>
                <a:solidFill>
                  <a:srgbClr val="F79646">
                    <a:lumMod val="50000"/>
                  </a:srgbClr>
                </a:solidFill>
                <a:effectLst/>
                <a:uLnTx/>
                <a:uFillTx/>
                <a:latin typeface="Nunito Black" pitchFamily="2" charset="0"/>
                <a:cs typeface="Baloo 2 SemiBold" pitchFamily="2" charset="0"/>
              </a:rPr>
              <a:t> </a:t>
            </a:r>
            <a:r>
              <a:rPr kumimoji="0" lang="en-US" sz="2600" b="0" i="0" u="none" strike="noStrike" kern="1200" cap="none" spc="0" normalizeH="0" baseline="0" noProof="0" dirty="0" err="1">
                <a:ln>
                  <a:noFill/>
                </a:ln>
                <a:solidFill>
                  <a:srgbClr val="F79646">
                    <a:lumMod val="50000"/>
                  </a:srgbClr>
                </a:solidFill>
                <a:effectLst/>
                <a:uLnTx/>
                <a:uFillTx/>
                <a:latin typeface="Nunito Black" pitchFamily="2" charset="0"/>
                <a:cs typeface="Baloo 2 SemiBold" pitchFamily="2" charset="0"/>
              </a:rPr>
              <a:t>đoạn</a:t>
            </a:r>
            <a:r>
              <a:rPr kumimoji="0" lang="en-US" sz="2600" b="0" i="0" u="none" strike="noStrike" kern="1200" cap="none" spc="0" normalizeH="0" noProof="0" dirty="0">
                <a:ln>
                  <a:noFill/>
                </a:ln>
                <a:solidFill>
                  <a:srgbClr val="F79646">
                    <a:lumMod val="50000"/>
                  </a:srgbClr>
                </a:solidFill>
                <a:effectLst/>
                <a:uLnTx/>
                <a:uFillTx/>
                <a:latin typeface="Nunito Black" pitchFamily="2" charset="0"/>
                <a:cs typeface="Baloo 2 SemiBold" pitchFamily="2" charset="0"/>
              </a:rPr>
              <a:t> </a:t>
            </a:r>
            <a:r>
              <a:rPr kumimoji="0" lang="en-US" sz="2600" b="0" i="0" u="none" strike="noStrike" kern="1200" cap="none" spc="0" normalizeH="0" baseline="0" noProof="0" dirty="0" err="1">
                <a:ln>
                  <a:noFill/>
                </a:ln>
                <a:solidFill>
                  <a:srgbClr val="F79646">
                    <a:lumMod val="50000"/>
                  </a:srgbClr>
                </a:solidFill>
                <a:effectLst/>
                <a:uLnTx/>
                <a:uFillTx/>
                <a:latin typeface="Nunito Black" pitchFamily="2" charset="0"/>
                <a:cs typeface="Baloo 2 SemiBold" pitchFamily="2" charset="0"/>
              </a:rPr>
              <a:t>theo</a:t>
            </a:r>
            <a:r>
              <a:rPr kumimoji="0" lang="en-US" sz="2600" b="0" i="0" u="none" strike="noStrike" kern="1200" cap="none" spc="0" normalizeH="0" baseline="0" noProof="0" dirty="0">
                <a:ln>
                  <a:noFill/>
                </a:ln>
                <a:solidFill>
                  <a:srgbClr val="F79646">
                    <a:lumMod val="50000"/>
                  </a:srgbClr>
                </a:solidFill>
                <a:effectLst/>
                <a:uLnTx/>
                <a:uFillTx/>
                <a:latin typeface="Nunito Black" pitchFamily="2" charset="0"/>
                <a:cs typeface="Baloo 2 SemiBold" pitchFamily="2" charset="0"/>
              </a:rPr>
              <a:t> </a:t>
            </a:r>
            <a:r>
              <a:rPr kumimoji="0" lang="en-US" sz="2600" b="0" i="0" u="none" strike="noStrike" kern="1200" cap="none" spc="0" normalizeH="0" baseline="0" noProof="0" dirty="0" err="1">
                <a:ln>
                  <a:noFill/>
                </a:ln>
                <a:solidFill>
                  <a:srgbClr val="F79646">
                    <a:lumMod val="50000"/>
                  </a:srgbClr>
                </a:solidFill>
                <a:effectLst/>
                <a:uLnTx/>
                <a:uFillTx/>
                <a:latin typeface="Nunito Black" pitchFamily="2" charset="0"/>
                <a:cs typeface="Baloo 2 SemiBold" pitchFamily="2" charset="0"/>
              </a:rPr>
              <a:t>nhóm</a:t>
            </a:r>
            <a:endParaRPr kumimoji="0" lang="en-US" sz="2600" b="0" i="0" u="none" strike="noStrike" kern="1200" cap="none" spc="0" normalizeH="0" baseline="0" noProof="0" dirty="0">
              <a:ln>
                <a:noFill/>
              </a:ln>
              <a:solidFill>
                <a:srgbClr val="F79646">
                  <a:lumMod val="50000"/>
                </a:srgbClr>
              </a:solidFill>
              <a:effectLst/>
              <a:uLnTx/>
              <a:uFillTx/>
              <a:latin typeface="Nunito Black" pitchFamily="2" charset="0"/>
              <a:cs typeface="Baloo 2 SemiBold" pitchFamily="2" charset="0"/>
            </a:endParaRPr>
          </a:p>
        </p:txBody>
      </p:sp>
      <p:grpSp>
        <p:nvGrpSpPr>
          <p:cNvPr id="17" name="Group 16"/>
          <p:cNvGrpSpPr/>
          <p:nvPr/>
        </p:nvGrpSpPr>
        <p:grpSpPr>
          <a:xfrm>
            <a:off x="457199" y="729037"/>
            <a:ext cx="11495315" cy="6013814"/>
            <a:chOff x="457199" y="729037"/>
            <a:chExt cx="11495315" cy="6013814"/>
          </a:xfrm>
        </p:grpSpPr>
        <p:grpSp>
          <p:nvGrpSpPr>
            <p:cNvPr id="6" name="Group 5"/>
            <p:cNvGrpSpPr/>
            <p:nvPr/>
          </p:nvGrpSpPr>
          <p:grpSpPr>
            <a:xfrm>
              <a:off x="457199" y="729037"/>
              <a:ext cx="11495315" cy="6013814"/>
              <a:chOff x="457199" y="729037"/>
              <a:chExt cx="11495315" cy="6013814"/>
            </a:xfrm>
          </p:grpSpPr>
          <p:sp>
            <p:nvSpPr>
              <p:cNvPr id="3" name="Rectangle 2"/>
              <p:cNvSpPr/>
              <p:nvPr/>
            </p:nvSpPr>
            <p:spPr>
              <a:xfrm>
                <a:off x="457199" y="1268188"/>
                <a:ext cx="11495315" cy="526297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B050"/>
                    </a:solidFill>
                    <a:effectLst/>
                    <a:uLnTx/>
                    <a:uFillTx/>
                    <a:latin typeface="Nunito Black" pitchFamily="2" charset="0"/>
                    <a:ea typeface="+mn-ea"/>
                    <a:cs typeface="+mn-cs"/>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Tôi và Cúp ngày ngày quấn quýt bên nhau. Mỗi khi tôi đi học về, Cúp chạy vọt ra, chồm hai chân trước lên mừng rỡ. Tôi cúi xuống vỗ về Cúp. Nó âu yếm dụi cái mõm ươn ướt, mềm mềm vào chân tôi.</a:t>
                </a:r>
              </a:p>
            </p:txBody>
          </p:sp>
          <p:sp>
            <p:nvSpPr>
              <p:cNvPr id="4" name="Rectangle 3"/>
              <p:cNvSpPr/>
              <p:nvPr/>
            </p:nvSpPr>
            <p:spPr>
              <a:xfrm>
                <a:off x="4135639" y="729037"/>
                <a:ext cx="342433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Nunito Black" pitchFamily="2" charset="0"/>
                    <a:ea typeface="+mn-ea"/>
                    <a:cs typeface="+mn-cs"/>
                  </a:rPr>
                  <a:t>Bạn nhỏ trong nhà</a:t>
                </a:r>
                <a:endParaRPr kumimoji="0" lang="vi-VN" sz="28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
            <p:nvSpPr>
              <p:cNvPr id="5" name="Rectangle 4"/>
              <p:cNvSpPr/>
              <p:nvPr/>
            </p:nvSpPr>
            <p:spPr>
              <a:xfrm>
                <a:off x="8086508" y="6281186"/>
                <a:ext cx="3352201" cy="461665"/>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(Theo Trần Đức Tiến)</a:t>
                </a:r>
              </a:p>
            </p:txBody>
          </p:sp>
        </p:grpSp>
        <p:grpSp>
          <p:nvGrpSpPr>
            <p:cNvPr id="10" name="Group 9"/>
            <p:cNvGrpSpPr/>
            <p:nvPr/>
          </p:nvGrpSpPr>
          <p:grpSpPr>
            <a:xfrm>
              <a:off x="512765" y="1056504"/>
              <a:ext cx="851094" cy="584333"/>
              <a:chOff x="1804063" y="1261777"/>
              <a:chExt cx="851094" cy="584333"/>
            </a:xfrm>
          </p:grpSpPr>
          <p:pic>
            <p:nvPicPr>
              <p:cNvPr id="8" name="Picture 7">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063" y="1261777"/>
                <a:ext cx="851094" cy="584333"/>
              </a:xfrm>
              <a:prstGeom prst="rect">
                <a:avLst/>
              </a:prstGeom>
            </p:spPr>
          </p:pic>
          <p:sp>
            <p:nvSpPr>
              <p:cNvPr id="9" name="TextBox 8">
                <a:extLst>
                  <a:ext uri="{FF2B5EF4-FFF2-40B4-BE49-F238E27FC236}">
                    <a16:creationId xmlns:a16="http://schemas.microsoft.com/office/drawing/2014/main" id="{6CB9475D-5FE6-AD42-327C-E5F28189D1C0}"/>
                  </a:ext>
                </a:extLst>
              </p:cNvPr>
              <p:cNvSpPr txBox="1"/>
              <p:nvPr/>
            </p:nvSpPr>
            <p:spPr>
              <a:xfrm>
                <a:off x="2096885" y="1307627"/>
                <a:ext cx="39946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ea typeface="+mn-ea"/>
                    <a:cs typeface="Baloo 2 Medium" pitchFamily="2" charset="0"/>
                  </a:rPr>
                  <a:t>1</a:t>
                </a:r>
              </a:p>
            </p:txBody>
          </p:sp>
        </p:grpSp>
        <p:grpSp>
          <p:nvGrpSpPr>
            <p:cNvPr id="11" name="Group 10"/>
            <p:cNvGrpSpPr/>
            <p:nvPr/>
          </p:nvGrpSpPr>
          <p:grpSpPr>
            <a:xfrm>
              <a:off x="579774" y="2972389"/>
              <a:ext cx="851094" cy="584333"/>
              <a:chOff x="1804063" y="1261777"/>
              <a:chExt cx="851094" cy="584333"/>
            </a:xfrm>
          </p:grpSpPr>
          <p:pic>
            <p:nvPicPr>
              <p:cNvPr id="12" name="Picture 11">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063" y="1261777"/>
                <a:ext cx="851094" cy="584333"/>
              </a:xfrm>
              <a:prstGeom prst="rect">
                <a:avLst/>
              </a:prstGeom>
            </p:spPr>
          </p:pic>
          <p:sp>
            <p:nvSpPr>
              <p:cNvPr id="13" name="TextBox 12">
                <a:extLst>
                  <a:ext uri="{FF2B5EF4-FFF2-40B4-BE49-F238E27FC236}">
                    <a16:creationId xmlns:a16="http://schemas.microsoft.com/office/drawing/2014/main" id="{6CB9475D-5FE6-AD42-327C-E5F28189D1C0}"/>
                  </a:ext>
                </a:extLst>
              </p:cNvPr>
              <p:cNvSpPr txBox="1"/>
              <p:nvPr/>
            </p:nvSpPr>
            <p:spPr>
              <a:xfrm>
                <a:off x="2096885" y="1307627"/>
                <a:ext cx="39946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ea typeface="+mn-ea"/>
                    <a:cs typeface="Baloo 2 Medium" pitchFamily="2" charset="0"/>
                  </a:rPr>
                  <a:t>2</a:t>
                </a:r>
              </a:p>
            </p:txBody>
          </p:sp>
        </p:grpSp>
        <p:grpSp>
          <p:nvGrpSpPr>
            <p:cNvPr id="14" name="Group 13"/>
            <p:cNvGrpSpPr/>
            <p:nvPr/>
          </p:nvGrpSpPr>
          <p:grpSpPr>
            <a:xfrm>
              <a:off x="551954" y="5232265"/>
              <a:ext cx="851094" cy="584333"/>
              <a:chOff x="1804063" y="1261777"/>
              <a:chExt cx="851094" cy="584333"/>
            </a:xfrm>
          </p:grpSpPr>
          <p:pic>
            <p:nvPicPr>
              <p:cNvPr id="15" name="Picture 14">
                <a:extLst>
                  <a:ext uri="{FF2B5EF4-FFF2-40B4-BE49-F238E27FC236}">
                    <a16:creationId xmlns:a16="http://schemas.microsoft.com/office/drawing/2014/main" id="{83614C93-E449-DA3B-C4CC-2BB767F07E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4063" y="1261777"/>
                <a:ext cx="851094" cy="584333"/>
              </a:xfrm>
              <a:prstGeom prst="rect">
                <a:avLst/>
              </a:prstGeom>
            </p:spPr>
          </p:pic>
          <p:sp>
            <p:nvSpPr>
              <p:cNvPr id="16" name="TextBox 15">
                <a:extLst>
                  <a:ext uri="{FF2B5EF4-FFF2-40B4-BE49-F238E27FC236}">
                    <a16:creationId xmlns:a16="http://schemas.microsoft.com/office/drawing/2014/main" id="{6CB9475D-5FE6-AD42-327C-E5F28189D1C0}"/>
                  </a:ext>
                </a:extLst>
              </p:cNvPr>
              <p:cNvSpPr txBox="1"/>
              <p:nvPr/>
            </p:nvSpPr>
            <p:spPr>
              <a:xfrm>
                <a:off x="2096885" y="1307627"/>
                <a:ext cx="399468" cy="523220"/>
              </a:xfrm>
              <a:prstGeom prst="rect">
                <a:avLst/>
              </a:prstGeom>
              <a:noFill/>
            </p:spPr>
            <p:txBody>
              <a:bodyPr wrap="none" rtlCol="0">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95000"/>
                        <a:lumOff val="5000"/>
                      </a:prstClr>
                    </a:solidFill>
                    <a:effectLst/>
                    <a:uLnTx/>
                    <a:uFillTx/>
                    <a:latin typeface="Nunito Black" pitchFamily="2" charset="0"/>
                    <a:ea typeface="+mn-ea"/>
                    <a:cs typeface="Baloo 2 Medium" pitchFamily="2" charset="0"/>
                  </a:rPr>
                  <a:t>3</a:t>
                </a:r>
              </a:p>
            </p:txBody>
          </p:sp>
        </p:grpSp>
      </p:grpSp>
    </p:spTree>
    <p:extLst>
      <p:ext uri="{BB962C8B-B14F-4D97-AF65-F5344CB8AC3E}">
        <p14:creationId xmlns:p14="http://schemas.microsoft.com/office/powerpoint/2010/main" val="80619437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0" y="52299"/>
            <a:ext cx="1025530" cy="938348"/>
          </a:xfrm>
          <a:prstGeom prst="ellipse">
            <a:avLst/>
          </a:prstGeom>
        </p:spPr>
      </p:pic>
      <p:grpSp>
        <p:nvGrpSpPr>
          <p:cNvPr id="6" name="Group 5"/>
          <p:cNvGrpSpPr/>
          <p:nvPr/>
        </p:nvGrpSpPr>
        <p:grpSpPr>
          <a:xfrm>
            <a:off x="457199" y="729037"/>
            <a:ext cx="11495315" cy="6013814"/>
            <a:chOff x="457199" y="729037"/>
            <a:chExt cx="11495315" cy="6013814"/>
          </a:xfrm>
        </p:grpSpPr>
        <p:sp>
          <p:nvSpPr>
            <p:cNvPr id="3" name="Rectangle 2"/>
            <p:cNvSpPr/>
            <p:nvPr/>
          </p:nvSpPr>
          <p:spPr>
            <a:xfrm>
              <a:off x="457199" y="1268188"/>
              <a:ext cx="11495315" cy="526297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70C0"/>
                  </a:solidFill>
                  <a:effectLst/>
                  <a:uLnTx/>
                  <a:uFillTx/>
                  <a:latin typeface="Nunito Black" pitchFamily="2" charset="0"/>
                  <a:ea typeface="+mn-ea"/>
                  <a:cs typeface="+mn-cs"/>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B050"/>
                  </a:solidFill>
                  <a:effectLst/>
                  <a:uLnTx/>
                  <a:uFillTx/>
                  <a:latin typeface="Nunito Black" pitchFamily="2" charset="0"/>
                  <a:ea typeface="+mn-ea"/>
                  <a:cs typeface="+mn-cs"/>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Tôi và Cúp ngày ngày quấn quýt bên nhau. Mỗi khi tôi đi học về, Cúp chạy vọt ra, chồm hai chân trước lên mừng rỡ. Tôi cúi xuống vỗ về Cúp. Nó âu yếm dụi cái mõm ươn ướt, mềm mềm vào chân tôi.</a:t>
              </a:r>
            </a:p>
          </p:txBody>
        </p:sp>
        <p:sp>
          <p:nvSpPr>
            <p:cNvPr id="4" name="Rectangle 3"/>
            <p:cNvSpPr/>
            <p:nvPr/>
          </p:nvSpPr>
          <p:spPr>
            <a:xfrm>
              <a:off x="4135639" y="729037"/>
              <a:ext cx="342433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Nunito Black" pitchFamily="2" charset="0"/>
                  <a:ea typeface="+mn-ea"/>
                  <a:cs typeface="+mn-cs"/>
                </a:rPr>
                <a:t>Bạn nhỏ trong nhà</a:t>
              </a:r>
              <a:endParaRPr kumimoji="0" lang="vi-VN" sz="28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
          <p:nvSpPr>
            <p:cNvPr id="5" name="Rectangle 4"/>
            <p:cNvSpPr/>
            <p:nvPr/>
          </p:nvSpPr>
          <p:spPr>
            <a:xfrm>
              <a:off x="8086508" y="6281186"/>
              <a:ext cx="3352201" cy="461665"/>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(Theo Trần Đức Tiến)</a:t>
              </a:r>
            </a:p>
          </p:txBody>
        </p:sp>
      </p:grpSp>
      <p:sp>
        <p:nvSpPr>
          <p:cNvPr id="7" name="TextBox 6">
            <a:extLst>
              <a:ext uri="{FF2B5EF4-FFF2-40B4-BE49-F238E27FC236}">
                <a16:creationId xmlns:a16="http://schemas.microsoft.com/office/drawing/2014/main" id="{7CCD22EC-874E-9810-7272-0254E6F7D431}"/>
              </a:ext>
            </a:extLst>
          </p:cNvPr>
          <p:cNvSpPr txBox="1"/>
          <p:nvPr/>
        </p:nvSpPr>
        <p:spPr>
          <a:xfrm>
            <a:off x="1064720" y="352711"/>
            <a:ext cx="2824032" cy="578882"/>
          </a:xfrm>
          <a:prstGeom prst="roundRect">
            <a:avLst/>
          </a:prstGeom>
          <a:noFill/>
          <a:ln w="57150">
            <a:solidFill>
              <a:srgbClr val="00B050"/>
            </a:solidFill>
            <a:prstDash val="solid"/>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79646">
                    <a:lumMod val="50000"/>
                  </a:srgbClr>
                </a:solidFill>
                <a:effectLst/>
                <a:uLnTx/>
                <a:uFillTx/>
                <a:latin typeface="Nunito Black" pitchFamily="2" charset="0"/>
                <a:ea typeface="+mn-ea"/>
                <a:cs typeface="Baloo 2 SemiBold" pitchFamily="2" charset="0"/>
              </a:rPr>
              <a:t>Đọc</a:t>
            </a:r>
            <a:r>
              <a:rPr kumimoji="0" lang="en-US" sz="2800" b="0" i="0" u="none" strike="noStrike" kern="1200" cap="none" spc="0" normalizeH="0" baseline="0" noProof="0" dirty="0">
                <a:ln>
                  <a:noFill/>
                </a:ln>
                <a:solidFill>
                  <a:srgbClr val="F79646">
                    <a:lumMod val="50000"/>
                  </a:srgbClr>
                </a:solidFill>
                <a:effectLst/>
                <a:uLnTx/>
                <a:uFillTx/>
                <a:latin typeface="Nunito Black" pitchFamily="2" charset="0"/>
                <a:ea typeface="+mn-ea"/>
                <a:cs typeface="Baloo 2 SemiBold" pitchFamily="2" charset="0"/>
              </a:rPr>
              <a:t> </a:t>
            </a:r>
            <a:r>
              <a:rPr kumimoji="0" lang="en-US" sz="2800" b="0" i="0" u="none" strike="noStrike" kern="1200" cap="none" spc="0" normalizeH="0" baseline="0" noProof="0" dirty="0" err="1">
                <a:ln>
                  <a:noFill/>
                </a:ln>
                <a:solidFill>
                  <a:srgbClr val="F79646">
                    <a:lumMod val="50000"/>
                  </a:srgbClr>
                </a:solidFill>
                <a:effectLst/>
                <a:uLnTx/>
                <a:uFillTx/>
                <a:latin typeface="Nunito Black" pitchFamily="2" charset="0"/>
                <a:ea typeface="+mn-ea"/>
                <a:cs typeface="Baloo 2 SemiBold" pitchFamily="2" charset="0"/>
              </a:rPr>
              <a:t>toàn</a:t>
            </a:r>
            <a:r>
              <a:rPr kumimoji="0" lang="en-US" sz="2800" b="0" i="0" u="none" strike="noStrike" kern="1200" cap="none" spc="0" normalizeH="0" noProof="0" dirty="0">
                <a:ln>
                  <a:noFill/>
                </a:ln>
                <a:solidFill>
                  <a:srgbClr val="F79646">
                    <a:lumMod val="50000"/>
                  </a:srgbClr>
                </a:solidFill>
                <a:effectLst/>
                <a:uLnTx/>
                <a:uFillTx/>
                <a:latin typeface="Nunito Black" pitchFamily="2" charset="0"/>
                <a:ea typeface="+mn-ea"/>
                <a:cs typeface="Baloo 2 SemiBold" pitchFamily="2" charset="0"/>
              </a:rPr>
              <a:t> </a:t>
            </a:r>
            <a:r>
              <a:rPr kumimoji="0" lang="en-US" sz="2800" b="0" i="0" u="none" strike="noStrike" kern="1200" cap="none" spc="0" normalizeH="0" noProof="0" dirty="0" err="1">
                <a:ln>
                  <a:noFill/>
                </a:ln>
                <a:solidFill>
                  <a:srgbClr val="F79646">
                    <a:lumMod val="50000"/>
                  </a:srgbClr>
                </a:solidFill>
                <a:effectLst/>
                <a:uLnTx/>
                <a:uFillTx/>
                <a:latin typeface="Nunito Black" pitchFamily="2" charset="0"/>
                <a:ea typeface="+mn-ea"/>
                <a:cs typeface="Baloo 2 SemiBold" pitchFamily="2" charset="0"/>
              </a:rPr>
              <a:t>bài</a:t>
            </a:r>
            <a:endParaRPr kumimoji="0" lang="en-US" sz="2800" b="0" i="0" u="none" strike="noStrike" kern="1200" cap="none" spc="0" normalizeH="0" baseline="0" noProof="0" dirty="0">
              <a:ln>
                <a:noFill/>
              </a:ln>
              <a:solidFill>
                <a:srgbClr val="F79646">
                  <a:lumMod val="50000"/>
                </a:srgbClr>
              </a:solidFill>
              <a:effectLst/>
              <a:uLnTx/>
              <a:uFillTx/>
              <a:latin typeface="Nunito Black" pitchFamily="2" charset="0"/>
              <a:ea typeface="+mn-ea"/>
              <a:cs typeface="Baloo 2 SemiBold" pitchFamily="2" charset="0"/>
            </a:endParaRPr>
          </a:p>
        </p:txBody>
      </p:sp>
    </p:spTree>
    <p:extLst>
      <p:ext uri="{BB962C8B-B14F-4D97-AF65-F5344CB8AC3E}">
        <p14:creationId xmlns:p14="http://schemas.microsoft.com/office/powerpoint/2010/main" val="13569052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FB8A126-31B1-C7E5-FAE1-8866E0C5C3B3}"/>
              </a:ext>
            </a:extLst>
          </p:cNvPr>
          <p:cNvSpPr txBox="1"/>
          <p:nvPr/>
        </p:nvSpPr>
        <p:spPr>
          <a:xfrm>
            <a:off x="1129934" y="504185"/>
            <a:ext cx="2893426" cy="578882"/>
          </a:xfrm>
          <a:prstGeom prst="roundRect">
            <a:avLst/>
          </a:prstGeom>
          <a:solidFill>
            <a:schemeClr val="bg1"/>
          </a:solidFill>
          <a:ln w="57150">
            <a:solidFill>
              <a:srgbClr val="00B050"/>
            </a:solidFill>
            <a:prstDash val="soli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Baloo 2 SemiBold" pitchFamily="2" charset="0"/>
              </a:rPr>
              <a:t>Giải</a:t>
            </a:r>
            <a:r>
              <a:rPr kumimoji="0" lang="en-US" sz="2800" b="1" i="0" u="none" strike="noStrike" kern="1200" cap="none" spc="0" normalizeH="0" noProof="0" dirty="0">
                <a:ln>
                  <a:noFill/>
                </a:ln>
                <a:solidFill>
                  <a:srgbClr val="FF0000"/>
                </a:solidFill>
                <a:effectLst/>
                <a:uLnTx/>
                <a:uFillTx/>
                <a:latin typeface="Nunito Black" pitchFamily="2" charset="0"/>
                <a:ea typeface="+mn-ea"/>
                <a:cs typeface="Baloo 2 SemiBold" pitchFamily="2" charset="0"/>
              </a:rPr>
              <a:t> </a:t>
            </a:r>
            <a:r>
              <a:rPr kumimoji="0" lang="en-US" sz="2800" b="1" i="0" u="none" strike="noStrike" kern="1200" cap="none" spc="0" normalizeH="0" noProof="0" dirty="0" err="1">
                <a:ln>
                  <a:noFill/>
                </a:ln>
                <a:solidFill>
                  <a:srgbClr val="FF0000"/>
                </a:solidFill>
                <a:effectLst/>
                <a:uLnTx/>
                <a:uFillTx/>
                <a:latin typeface="Nunito Black" pitchFamily="2" charset="0"/>
                <a:ea typeface="+mn-ea"/>
                <a:cs typeface="Baloo 2 SemiBold" pitchFamily="2" charset="0"/>
              </a:rPr>
              <a:t>nghĩa</a:t>
            </a:r>
            <a:r>
              <a:rPr kumimoji="0" lang="en-US" sz="2800" b="1" i="0" u="none" strike="noStrike" kern="1200" cap="none" spc="0" normalizeH="0" noProof="0" dirty="0">
                <a:ln>
                  <a:noFill/>
                </a:ln>
                <a:solidFill>
                  <a:srgbClr val="FF0000"/>
                </a:solidFill>
                <a:effectLst/>
                <a:uLnTx/>
                <a:uFillTx/>
                <a:latin typeface="Nunito Black" pitchFamily="2" charset="0"/>
                <a:ea typeface="+mn-ea"/>
                <a:cs typeface="Baloo 2 SemiBold" pitchFamily="2" charset="0"/>
              </a:rPr>
              <a:t> </a:t>
            </a:r>
            <a:r>
              <a:rPr kumimoji="0" lang="en-US" sz="2800" b="1" i="0" u="none" strike="noStrike" kern="1200" cap="none" spc="0" normalizeH="0" noProof="0" dirty="0" err="1">
                <a:ln>
                  <a:noFill/>
                </a:ln>
                <a:solidFill>
                  <a:srgbClr val="FF0000"/>
                </a:solidFill>
                <a:effectLst/>
                <a:uLnTx/>
                <a:uFillTx/>
                <a:latin typeface="Nunito Black" pitchFamily="2" charset="0"/>
                <a:ea typeface="+mn-ea"/>
                <a:cs typeface="Baloo 2 SemiBold" pitchFamily="2" charset="0"/>
              </a:rPr>
              <a:t>từ</a:t>
            </a:r>
            <a:endParaRPr kumimoji="0" lang="en-US" sz="28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endParaRPr>
          </a:p>
        </p:txBody>
      </p:sp>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0" y="35011"/>
            <a:ext cx="1025530" cy="938348"/>
          </a:xfrm>
          <a:prstGeom prst="ellipse">
            <a:avLst/>
          </a:prstGeom>
        </p:spPr>
      </p:pic>
      <p:pic>
        <p:nvPicPr>
          <p:cNvPr id="8" name="Picture 2" descr="Tranh tô màu con chó ngộ nghĩnh, dễ thương cho bé - Luật Trẻ Em"/>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416" b="88655" l="10000" r="90000">
                        <a14:foregroundMark x1="51124" y1="15861" x2="51124" y2="15861"/>
                        <a14:foregroundMark x1="51124" y1="15861" x2="51124" y2="15861"/>
                        <a14:foregroundMark x1="51124" y1="15861" x2="51124" y2="15861"/>
                        <a14:foregroundMark x1="69888" y1="22269" x2="69888" y2="22269"/>
                        <a14:foregroundMark x1="50674" y1="14391" x2="71348" y2="23214"/>
                        <a14:foregroundMark x1="76854" y1="32878" x2="76854" y2="32878"/>
                        <a14:foregroundMark x1="76854" y1="32878" x2="76854" y2="32878"/>
                        <a14:foregroundMark x1="76854" y1="32878" x2="76854" y2="32878"/>
                        <a14:foregroundMark x1="76292" y1="32458" x2="76292" y2="32458"/>
                        <a14:foregroundMark x1="65955" y1="10714" x2="65955" y2="10714"/>
                        <a14:foregroundMark x1="65955" y1="10714" x2="60000" y2="17647"/>
                        <a14:foregroundMark x1="42247" y1="15336" x2="42247" y2="15336"/>
                        <a14:foregroundMark x1="42247" y1="15336" x2="42247" y2="15336"/>
                        <a14:foregroundMark x1="42247" y1="15336" x2="50112" y2="15336"/>
                        <a14:foregroundMark x1="52584" y1="9349" x2="52584" y2="9349"/>
                        <a14:foregroundMark x1="52584" y1="9349" x2="52584" y2="9349"/>
                        <a14:foregroundMark x1="42809" y1="23214" x2="42809" y2="23214"/>
                        <a14:foregroundMark x1="42809" y1="23214" x2="42809" y2="23214"/>
                        <a14:foregroundMark x1="42809" y1="23214" x2="42809" y2="23214"/>
                        <a14:foregroundMark x1="49663" y1="37080" x2="49663" y2="37080"/>
                        <a14:foregroundMark x1="41798" y1="24580" x2="51124" y2="37920"/>
                        <a14:foregroundMark x1="29888" y1="54517" x2="29888" y2="54517"/>
                        <a14:foregroundMark x1="29888" y1="54517" x2="29888" y2="54517"/>
                        <a14:foregroundMark x1="36854" y1="52206" x2="36854" y2="52206"/>
                        <a14:foregroundMark x1="30899" y1="54517" x2="38315" y2="53151"/>
                        <a14:foregroundMark x1="31910" y1="47689" x2="31910" y2="47689"/>
                        <a14:foregroundMark x1="31910" y1="47689" x2="34831" y2="52206"/>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29888" y1="52731" x2="29888" y2="52731"/>
                        <a14:foregroundMark x1="29888" y1="52731" x2="29888" y2="52731"/>
                        <a14:foregroundMark x1="29888" y1="52731" x2="29888" y2="52731"/>
                        <a14:foregroundMark x1="29888" y1="52731" x2="29888" y2="52731"/>
                        <a14:foregroundMark x1="29888" y1="52731" x2="29888" y2="52731"/>
                        <a14:foregroundMark x1="61461" y1="41176" x2="61461" y2="41176"/>
                        <a14:foregroundMark x1="61461" y1="41176" x2="61461" y2="41176"/>
                        <a14:foregroundMark x1="61461" y1="41176" x2="61461" y2="41176"/>
                        <a14:foregroundMark x1="61461" y1="41176" x2="61461" y2="41176"/>
                      </a14:backgroundRemoval>
                    </a14:imgEffect>
                  </a14:imgLayer>
                </a14:imgProps>
              </a:ext>
              <a:ext uri="{28A0092B-C50C-407E-A947-70E740481C1C}">
                <a14:useLocalDpi xmlns:a14="http://schemas.microsoft.com/office/drawing/2010/main" val="0"/>
              </a:ext>
            </a:extLst>
          </a:blip>
          <a:srcRect b="11302"/>
          <a:stretch/>
        </p:blipFill>
        <p:spPr bwMode="auto">
          <a:xfrm>
            <a:off x="-69325" y="4650971"/>
            <a:ext cx="2189710" cy="207752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backgroundRemoval t="2198" b="100000" l="0" r="100000">
                        <a14:foregroundMark x1="41833" y1="20879" x2="41833" y2="20879"/>
                        <a14:foregroundMark x1="41833" y1="20879" x2="41833" y2="20879"/>
                        <a14:foregroundMark x1="35458" y1="20513" x2="35458" y2="20513"/>
                        <a14:foregroundMark x1="35458" y1="20513" x2="35458" y2="20513"/>
                        <a14:foregroundMark x1="35458" y1="20513" x2="35458" y2="20513"/>
                        <a14:foregroundMark x1="38645" y1="17216" x2="38645" y2="17216"/>
                        <a14:foregroundMark x1="38645" y1="17216" x2="38645" y2="17216"/>
                        <a14:foregroundMark x1="66135" y1="27473" x2="66135" y2="27473"/>
                        <a14:foregroundMark x1="66135" y1="26374" x2="66135" y2="26374"/>
                        <a14:foregroundMark x1="70916" y1="24908" x2="70916" y2="24908"/>
                        <a14:foregroundMark x1="70916" y1="24908" x2="70916" y2="24908"/>
                        <a14:foregroundMark x1="28287" y1="39560" x2="28287" y2="39560"/>
                        <a14:foregroundMark x1="28287" y1="38828" x2="28287" y2="38828"/>
                        <a14:foregroundMark x1="27888" y1="38462" x2="27888" y2="38462"/>
                        <a14:foregroundMark x1="27888" y1="38462" x2="27888" y2="38462"/>
                        <a14:foregroundMark x1="27888" y1="37729" x2="27888" y2="37729"/>
                        <a14:foregroundMark x1="23108" y1="36264" x2="23108" y2="36264"/>
                        <a14:foregroundMark x1="21514" y1="35531" x2="21514" y2="35531"/>
                        <a14:foregroundMark x1="21514" y1="35531" x2="21514" y2="35531"/>
                        <a14:foregroundMark x1="77291" y1="49817" x2="77291" y2="49817"/>
                        <a14:foregroundMark x1="75697" y1="48718" x2="75697" y2="48718"/>
                        <a14:foregroundMark x1="75697" y1="48718" x2="75697" y2="48718"/>
                        <a14:foregroundMark x1="40637" y1="67399" x2="40637" y2="67399"/>
                        <a14:foregroundMark x1="40637" y1="67399" x2="40637" y2="67399"/>
                        <a14:foregroundMark x1="40637" y1="67399" x2="40637" y2="67399"/>
                        <a14:foregroundMark x1="46215" y1="52747" x2="46215" y2="52747"/>
                        <a14:foregroundMark x1="46215" y1="52747" x2="46215" y2="52747"/>
                        <a14:foregroundMark x1="46215" y1="52747" x2="40239" y2="67033"/>
                      </a14:backgroundRemoval>
                    </a14:imgEffect>
                  </a14:imgLayer>
                </a14:imgProps>
              </a:ext>
            </a:extLst>
          </a:blip>
          <a:stretch>
            <a:fillRect/>
          </a:stretch>
        </p:blipFill>
        <p:spPr>
          <a:xfrm>
            <a:off x="10076398" y="4531723"/>
            <a:ext cx="2019743" cy="2196772"/>
          </a:xfrm>
          <a:prstGeom prst="rect">
            <a:avLst/>
          </a:prstGeom>
        </p:spPr>
      </p:pic>
      <p:sp>
        <p:nvSpPr>
          <p:cNvPr id="2" name="Rounded Rectangle 1"/>
          <p:cNvSpPr/>
          <p:nvPr/>
        </p:nvSpPr>
        <p:spPr>
          <a:xfrm>
            <a:off x="2348753" y="1574644"/>
            <a:ext cx="7225553" cy="578882"/>
          </a:xfrm>
          <a:prstGeom prst="roundRect">
            <a:avLst/>
          </a:prstGeom>
          <a:ln w="57150">
            <a:solidFill>
              <a:srgbClr val="00B050"/>
            </a:solidFill>
          </a:ln>
        </p:spPr>
        <p:txBody>
          <a:bodyPr wrap="square">
            <a:spAutoFit/>
          </a:bodyPr>
          <a:lstStyle/>
          <a:p>
            <a:r>
              <a:rPr lang="vi-VN" sz="2800" dirty="0">
                <a:solidFill>
                  <a:srgbClr val="0070C0"/>
                </a:solidFill>
                <a:latin typeface="Nunito Black" pitchFamily="2" charset="0"/>
              </a:rPr>
              <a:t>Loáng ướt: </a:t>
            </a:r>
            <a:r>
              <a:rPr lang="vi-VN" sz="2800" dirty="0">
                <a:solidFill>
                  <a:srgbClr val="FF0000"/>
                </a:solidFill>
                <a:latin typeface="Nunito Black" pitchFamily="2" charset="0"/>
              </a:rPr>
              <a:t>ướt và có ánh sáng chiếu vào</a:t>
            </a:r>
            <a:endParaRPr lang="en-US" sz="2800" dirty="0">
              <a:solidFill>
                <a:srgbClr val="FF0000"/>
              </a:solidFill>
              <a:latin typeface="Nunito Black" pitchFamily="2" charset="0"/>
            </a:endParaRPr>
          </a:p>
        </p:txBody>
      </p:sp>
      <p:pic>
        <p:nvPicPr>
          <p:cNvPr id="15362" name="Picture 2" descr="Hướng dẫn chăm sóc vệ sinh mắt cho chó tại nhà – Pet Prince Store"/>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10000" r="90000"/>
                    </a14:imgEffect>
                  </a14:imgLayer>
                </a14:imgProps>
              </a:ext>
              <a:ext uri="{28A0092B-C50C-407E-A947-70E740481C1C}">
                <a14:useLocalDpi xmlns:a14="http://schemas.microsoft.com/office/drawing/2010/main" val="0"/>
              </a:ext>
            </a:extLst>
          </a:blip>
          <a:srcRect/>
          <a:stretch>
            <a:fillRect/>
          </a:stretch>
        </p:blipFill>
        <p:spPr bwMode="auto">
          <a:xfrm>
            <a:off x="2456398" y="2451911"/>
            <a:ext cx="762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51426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362"/>
                                        </p:tgtEl>
                                        <p:attrNameLst>
                                          <p:attrName>style.visibility</p:attrName>
                                        </p:attrNameLst>
                                      </p:cBhvr>
                                      <p:to>
                                        <p:strVal val="visible"/>
                                      </p:to>
                                    </p:set>
                                    <p:animEffect transition="in" filter="fade">
                                      <p:cBhvr>
                                        <p:cTn id="19" dur="1000"/>
                                        <p:tgtEl>
                                          <p:spTgt spid="15362"/>
                                        </p:tgtEl>
                                      </p:cBhvr>
                                    </p:animEffect>
                                    <p:anim calcmode="lin" valueType="num">
                                      <p:cBhvr>
                                        <p:cTn id="20" dur="1000" fill="hold"/>
                                        <p:tgtEl>
                                          <p:spTgt spid="15362"/>
                                        </p:tgtEl>
                                        <p:attrNameLst>
                                          <p:attrName>ppt_x</p:attrName>
                                        </p:attrNameLst>
                                      </p:cBhvr>
                                      <p:tavLst>
                                        <p:tav tm="0">
                                          <p:val>
                                            <p:strVal val="#ppt_x"/>
                                          </p:val>
                                        </p:tav>
                                        <p:tav tm="100000">
                                          <p:val>
                                            <p:strVal val="#ppt_x"/>
                                          </p:val>
                                        </p:tav>
                                      </p:tavLst>
                                    </p:anim>
                                    <p:anim calcmode="lin" valueType="num">
                                      <p:cBhvr>
                                        <p:cTn id="21" dur="1000" fill="hold"/>
                                        <p:tgtEl>
                                          <p:spTgt spid="153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FB8A126-31B1-C7E5-FAE1-8866E0C5C3B3}"/>
              </a:ext>
            </a:extLst>
          </p:cNvPr>
          <p:cNvSpPr txBox="1"/>
          <p:nvPr/>
        </p:nvSpPr>
        <p:spPr>
          <a:xfrm>
            <a:off x="1129934" y="504185"/>
            <a:ext cx="2893426" cy="578882"/>
          </a:xfrm>
          <a:prstGeom prst="roundRect">
            <a:avLst/>
          </a:prstGeom>
          <a:solidFill>
            <a:schemeClr val="bg1"/>
          </a:solidFill>
          <a:ln w="57150">
            <a:solidFill>
              <a:srgbClr val="00B050"/>
            </a:solidFill>
            <a:prstDash val="soli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Baloo 2 SemiBold" pitchFamily="2" charset="0"/>
              </a:rPr>
              <a:t>Giải</a:t>
            </a:r>
            <a:r>
              <a:rPr kumimoji="0" lang="en-US" sz="28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rPr>
              <a:t> </a:t>
            </a: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Baloo 2 SemiBold" pitchFamily="2" charset="0"/>
              </a:rPr>
              <a:t>nghĩa</a:t>
            </a:r>
            <a:r>
              <a:rPr kumimoji="0" lang="en-US" sz="28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rPr>
              <a:t> </a:t>
            </a: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Baloo 2 SemiBold" pitchFamily="2" charset="0"/>
              </a:rPr>
              <a:t>từ</a:t>
            </a:r>
            <a:endParaRPr kumimoji="0" lang="en-US" sz="2800" b="1" i="0" u="none" strike="noStrike" kern="1200" cap="none" spc="0" normalizeH="0" baseline="0" noProof="0" dirty="0">
              <a:ln>
                <a:noFill/>
              </a:ln>
              <a:solidFill>
                <a:srgbClr val="FF0000"/>
              </a:solidFill>
              <a:effectLst/>
              <a:uLnTx/>
              <a:uFillTx/>
              <a:latin typeface="Nunito Black" pitchFamily="2" charset="0"/>
              <a:ea typeface="+mn-ea"/>
              <a:cs typeface="Baloo 2 SemiBold" pitchFamily="2" charset="0"/>
            </a:endParaRPr>
          </a:p>
        </p:txBody>
      </p:sp>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0" y="35011"/>
            <a:ext cx="1025530" cy="938348"/>
          </a:xfrm>
          <a:prstGeom prst="ellipse">
            <a:avLst/>
          </a:prstGeom>
        </p:spPr>
      </p:pic>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2198" b="100000" l="0" r="100000">
                        <a14:foregroundMark x1="41833" y1="20879" x2="41833" y2="20879"/>
                        <a14:foregroundMark x1="41833" y1="20879" x2="41833" y2="20879"/>
                        <a14:foregroundMark x1="35458" y1="20513" x2="35458" y2="20513"/>
                        <a14:foregroundMark x1="35458" y1="20513" x2="35458" y2="20513"/>
                        <a14:foregroundMark x1="35458" y1="20513" x2="35458" y2="20513"/>
                        <a14:foregroundMark x1="38645" y1="17216" x2="38645" y2="17216"/>
                        <a14:foregroundMark x1="38645" y1="17216" x2="38645" y2="17216"/>
                        <a14:foregroundMark x1="66135" y1="27473" x2="66135" y2="27473"/>
                        <a14:foregroundMark x1="66135" y1="26374" x2="66135" y2="26374"/>
                        <a14:foregroundMark x1="70916" y1="24908" x2="70916" y2="24908"/>
                        <a14:foregroundMark x1="70916" y1="24908" x2="70916" y2="24908"/>
                        <a14:foregroundMark x1="28287" y1="39560" x2="28287" y2="39560"/>
                        <a14:foregroundMark x1="28287" y1="38828" x2="28287" y2="38828"/>
                        <a14:foregroundMark x1="27888" y1="38462" x2="27888" y2="38462"/>
                        <a14:foregroundMark x1="27888" y1="38462" x2="27888" y2="38462"/>
                        <a14:foregroundMark x1="27888" y1="37729" x2="27888" y2="37729"/>
                        <a14:foregroundMark x1="23108" y1="36264" x2="23108" y2="36264"/>
                        <a14:foregroundMark x1="21514" y1="35531" x2="21514" y2="35531"/>
                        <a14:foregroundMark x1="21514" y1="35531" x2="21514" y2="35531"/>
                        <a14:foregroundMark x1="77291" y1="49817" x2="77291" y2="49817"/>
                        <a14:foregroundMark x1="75697" y1="48718" x2="75697" y2="48718"/>
                        <a14:foregroundMark x1="75697" y1="48718" x2="75697" y2="48718"/>
                        <a14:foregroundMark x1="40637" y1="67399" x2="40637" y2="67399"/>
                        <a14:foregroundMark x1="40637" y1="67399" x2="40637" y2="67399"/>
                        <a14:foregroundMark x1="40637" y1="67399" x2="40637" y2="67399"/>
                        <a14:foregroundMark x1="46215" y1="52747" x2="46215" y2="52747"/>
                        <a14:foregroundMark x1="46215" y1="52747" x2="46215" y2="52747"/>
                        <a14:foregroundMark x1="46215" y1="52747" x2="40239" y2="67033"/>
                      </a14:backgroundRemoval>
                    </a14:imgEffect>
                  </a14:imgLayer>
                </a14:imgProps>
              </a:ext>
            </a:extLst>
          </a:blip>
          <a:stretch>
            <a:fillRect/>
          </a:stretch>
        </p:blipFill>
        <p:spPr>
          <a:xfrm>
            <a:off x="10076398" y="4531723"/>
            <a:ext cx="2019743" cy="2196772"/>
          </a:xfrm>
          <a:prstGeom prst="rect">
            <a:avLst/>
          </a:prstGeom>
        </p:spPr>
      </p:pic>
      <p:sp>
        <p:nvSpPr>
          <p:cNvPr id="2" name="Rounded Rectangle 1"/>
          <p:cNvSpPr/>
          <p:nvPr/>
        </p:nvSpPr>
        <p:spPr>
          <a:xfrm>
            <a:off x="2643882" y="1574644"/>
            <a:ext cx="7225553" cy="1055608"/>
          </a:xfrm>
          <a:prstGeom prst="roundRect">
            <a:avLst/>
          </a:prstGeom>
          <a:ln w="57150">
            <a:solidFill>
              <a:srgbClr val="00B050"/>
            </a:solidFill>
          </a:ln>
        </p:spPr>
        <p:txBody>
          <a:bodyPr wrap="square">
            <a:spAutoFit/>
          </a:bodyPr>
          <a:lstStyle/>
          <a:p>
            <a:pPr lvl="0"/>
            <a:r>
              <a:rPr lang="vi-VN" sz="2800" dirty="0">
                <a:latin typeface="Nunito Black" pitchFamily="2" charset="0"/>
              </a:rPr>
              <a:t>Nức lên: </a:t>
            </a:r>
            <a:r>
              <a:rPr lang="vi-VN" sz="2800" dirty="0">
                <a:solidFill>
                  <a:srgbClr val="FF0000"/>
                </a:solidFill>
                <a:latin typeface="Nunito Black" pitchFamily="2" charset="0"/>
              </a:rPr>
              <a:t>bật mạnh hơi từ trong cổ ra thành tiếng cách quãng</a:t>
            </a:r>
            <a:endParaRPr kumimoji="0" lang="en-US" sz="2800" b="0" i="0" u="none" strike="noStrike" kern="1200" cap="none" spc="0" normalizeH="0" baseline="0" noProof="0" dirty="0">
              <a:ln>
                <a:noFill/>
              </a:ln>
              <a:solidFill>
                <a:srgbClr val="FF0000"/>
              </a:solidFill>
              <a:effectLst/>
              <a:uLnTx/>
              <a:uFillTx/>
              <a:latin typeface="Nunito Black" pitchFamily="2" charset="0"/>
            </a:endParaRPr>
          </a:p>
        </p:txBody>
      </p:sp>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ackgroundRemoval t="1765" b="100000" l="0" r="97126"/>
                    </a14:imgEffect>
                  </a14:imgLayer>
                </a14:imgProps>
              </a:ext>
            </a:extLst>
          </a:blip>
          <a:stretch>
            <a:fillRect/>
          </a:stretch>
        </p:blipFill>
        <p:spPr>
          <a:xfrm>
            <a:off x="4452733" y="2769267"/>
            <a:ext cx="3607850" cy="3524912"/>
          </a:xfrm>
          <a:prstGeom prst="rect">
            <a:avLst/>
          </a:prstGeom>
        </p:spPr>
      </p:pic>
      <p:pic>
        <p:nvPicPr>
          <p:cNvPr id="8" name="Picture 2" descr="Tranh tô màu con chó ngộ nghĩnh, dễ thương cho bé - Luật Trẻ Em"/>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416" b="88655" l="10000" r="90000">
                        <a14:foregroundMark x1="51124" y1="15861" x2="51124" y2="15861"/>
                        <a14:foregroundMark x1="51124" y1="15861" x2="51124" y2="15861"/>
                        <a14:foregroundMark x1="51124" y1="15861" x2="51124" y2="15861"/>
                        <a14:foregroundMark x1="69888" y1="22269" x2="69888" y2="22269"/>
                        <a14:foregroundMark x1="50674" y1="14391" x2="71348" y2="23214"/>
                        <a14:foregroundMark x1="76854" y1="32878" x2="76854" y2="32878"/>
                        <a14:foregroundMark x1="76854" y1="32878" x2="76854" y2="32878"/>
                        <a14:foregroundMark x1="76854" y1="32878" x2="76854" y2="32878"/>
                        <a14:foregroundMark x1="76292" y1="32458" x2="76292" y2="32458"/>
                        <a14:foregroundMark x1="65955" y1="10714" x2="65955" y2="10714"/>
                        <a14:foregroundMark x1="65955" y1="10714" x2="60000" y2="17647"/>
                        <a14:foregroundMark x1="42247" y1="15336" x2="42247" y2="15336"/>
                        <a14:foregroundMark x1="42247" y1="15336" x2="42247" y2="15336"/>
                        <a14:foregroundMark x1="42247" y1="15336" x2="50112" y2="15336"/>
                        <a14:foregroundMark x1="52584" y1="9349" x2="52584" y2="9349"/>
                        <a14:foregroundMark x1="52584" y1="9349" x2="52584" y2="9349"/>
                        <a14:foregroundMark x1="42809" y1="23214" x2="42809" y2="23214"/>
                        <a14:foregroundMark x1="42809" y1="23214" x2="42809" y2="23214"/>
                        <a14:foregroundMark x1="42809" y1="23214" x2="42809" y2="23214"/>
                        <a14:foregroundMark x1="49663" y1="37080" x2="49663" y2="37080"/>
                        <a14:foregroundMark x1="41798" y1="24580" x2="51124" y2="37920"/>
                        <a14:foregroundMark x1="29888" y1="54517" x2="29888" y2="54517"/>
                        <a14:foregroundMark x1="29888" y1="54517" x2="29888" y2="54517"/>
                        <a14:foregroundMark x1="36854" y1="52206" x2="36854" y2="52206"/>
                        <a14:foregroundMark x1="30899" y1="54517" x2="38315" y2="53151"/>
                        <a14:foregroundMark x1="31910" y1="47689" x2="31910" y2="47689"/>
                        <a14:foregroundMark x1="31910" y1="47689" x2="34831" y2="52206"/>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34831" y1="57353" x2="34831" y2="57353"/>
                        <a14:foregroundMark x1="29888" y1="52731" x2="29888" y2="52731"/>
                        <a14:foregroundMark x1="29888" y1="52731" x2="29888" y2="52731"/>
                        <a14:foregroundMark x1="29888" y1="52731" x2="29888" y2="52731"/>
                        <a14:foregroundMark x1="29888" y1="52731" x2="29888" y2="52731"/>
                        <a14:foregroundMark x1="29888" y1="52731" x2="29888" y2="52731"/>
                        <a14:foregroundMark x1="61461" y1="41176" x2="61461" y2="41176"/>
                        <a14:foregroundMark x1="61461" y1="41176" x2="61461" y2="41176"/>
                        <a14:foregroundMark x1="61461" y1="41176" x2="61461" y2="41176"/>
                        <a14:foregroundMark x1="61461" y1="41176" x2="61461" y2="41176"/>
                      </a14:backgroundRemoval>
                    </a14:imgEffect>
                  </a14:imgLayer>
                </a14:imgProps>
              </a:ext>
              <a:ext uri="{28A0092B-C50C-407E-A947-70E740481C1C}">
                <a14:useLocalDpi xmlns:a14="http://schemas.microsoft.com/office/drawing/2010/main" val="0"/>
              </a:ext>
            </a:extLst>
          </a:blip>
          <a:srcRect b="11302"/>
          <a:stretch/>
        </p:blipFill>
        <p:spPr bwMode="auto">
          <a:xfrm>
            <a:off x="-163454" y="4650971"/>
            <a:ext cx="2189710" cy="2077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308911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775BEB2-DD79-A8F3-CE64-9ECC2ECDD691}"/>
              </a:ext>
            </a:extLst>
          </p:cNvPr>
          <p:cNvSpPr txBox="1"/>
          <p:nvPr/>
        </p:nvSpPr>
        <p:spPr>
          <a:xfrm>
            <a:off x="3370603" y="3925797"/>
            <a:ext cx="5434149" cy="1425359"/>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1200"/>
              </a:spcAft>
              <a:buClrTx/>
              <a:buSzTx/>
              <a:buFontTx/>
              <a:buNone/>
              <a:tabLst/>
              <a:defRPr/>
            </a:pPr>
            <a:r>
              <a:rPr kumimoji="0" lang="en-US" sz="6000" b="0" i="0" u="none" strike="noStrike" kern="1200" cap="none" spc="0" normalizeH="0" baseline="0" noProof="0" dirty="0">
                <a:ln>
                  <a:noFill/>
                </a:ln>
                <a:solidFill>
                  <a:srgbClr val="FF0000"/>
                </a:solidFill>
                <a:effectLst/>
                <a:uLnTx/>
                <a:uFillTx/>
                <a:latin typeface="Nunito Black" pitchFamily="2" charset="0"/>
                <a:ea typeface="+mn-ea"/>
                <a:cs typeface="+mn-cs"/>
              </a:rPr>
              <a:t>TRẢ</a:t>
            </a:r>
            <a:r>
              <a:rPr kumimoji="0" lang="en-US" sz="6000" b="0" i="0" u="none" strike="noStrike" kern="1200" cap="none" spc="0" normalizeH="0" noProof="0" dirty="0">
                <a:ln>
                  <a:noFill/>
                </a:ln>
                <a:solidFill>
                  <a:srgbClr val="FF0000"/>
                </a:solidFill>
                <a:effectLst/>
                <a:uLnTx/>
                <a:uFillTx/>
                <a:latin typeface="Nunito Black" pitchFamily="2" charset="0"/>
                <a:ea typeface="+mn-ea"/>
                <a:cs typeface="+mn-cs"/>
              </a:rPr>
              <a:t> LỜI </a:t>
            </a:r>
          </a:p>
          <a:p>
            <a:pPr marL="0" marR="0" lvl="0" indent="0" algn="ctr" defTabSz="914400" rtl="0" eaLnBrk="1" fontAlgn="auto" latinLnBrk="0" hangingPunct="1">
              <a:lnSpc>
                <a:spcPct val="90000"/>
              </a:lnSpc>
              <a:spcBef>
                <a:spcPct val="0"/>
              </a:spcBef>
              <a:spcAft>
                <a:spcPts val="1200"/>
              </a:spcAft>
              <a:buClrTx/>
              <a:buSzTx/>
              <a:buFontTx/>
              <a:buNone/>
              <a:tabLst/>
              <a:defRPr/>
            </a:pPr>
            <a:r>
              <a:rPr kumimoji="0" lang="en-US" sz="6000" b="0" i="0" u="none" strike="noStrike" kern="1200" cap="none" spc="0" normalizeH="0" noProof="0" dirty="0">
                <a:ln>
                  <a:noFill/>
                </a:ln>
                <a:solidFill>
                  <a:srgbClr val="FF0000"/>
                </a:solidFill>
                <a:effectLst/>
                <a:uLnTx/>
                <a:uFillTx/>
                <a:latin typeface="Nunito Black" pitchFamily="2" charset="0"/>
                <a:ea typeface="+mn-ea"/>
                <a:cs typeface="+mn-cs"/>
              </a:rPr>
              <a:t>CÂU HỎI</a:t>
            </a:r>
            <a:endParaRPr kumimoji="0" lang="en-US" sz="60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38577137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3765184" y="2363357"/>
            <a:ext cx="4607367" cy="1453282"/>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8000" b="0" i="0" u="none" strike="noStrike" kern="1200" cap="none" spc="0" normalizeH="0" baseline="0" noProof="0" dirty="0">
                <a:ln>
                  <a:noFill/>
                </a:ln>
                <a:solidFill>
                  <a:srgbClr val="FF0000"/>
                </a:solidFill>
                <a:effectLst/>
                <a:uLnTx/>
                <a:uFillTx/>
                <a:latin typeface="Nunito Black" pitchFamily="2" charset="0"/>
                <a:ea typeface="+mn-ea"/>
                <a:cs typeface="+mn-cs"/>
              </a:rPr>
              <a:t>TIẾT 1+2</a:t>
            </a:r>
          </a:p>
        </p:txBody>
      </p:sp>
    </p:spTree>
    <p:extLst>
      <p:ext uri="{BB962C8B-B14F-4D97-AF65-F5344CB8AC3E}">
        <p14:creationId xmlns:p14="http://schemas.microsoft.com/office/powerpoint/2010/main" val="39583760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1079318" y="514060"/>
            <a:ext cx="9678328" cy="919401"/>
          </a:xfrm>
          <a:prstGeom prst="roundRect">
            <a:avLst/>
          </a:prstGeom>
          <a:ln w="57150">
            <a:solidFill>
              <a:srgbClr val="00B050"/>
            </a:solidFill>
          </a:ln>
        </p:spPr>
        <p:txBody>
          <a:bodyPr wrap="square">
            <a:spAutoFit/>
          </a:bodyPr>
          <a:lstStyle/>
          <a:p>
            <a:r>
              <a:rPr lang="vi-VN" sz="2400" b="1" dirty="0">
                <a:solidFill>
                  <a:srgbClr val="2888E1"/>
                </a:solidFill>
                <a:latin typeface="Nunito Black" pitchFamily="2" charset="0"/>
              </a:rPr>
              <a:t>Câu 1</a:t>
            </a:r>
            <a:r>
              <a:rPr lang="en-US" sz="2400" b="1" dirty="0">
                <a:solidFill>
                  <a:srgbClr val="2888E1"/>
                </a:solidFill>
                <a:latin typeface="Nunito Black" pitchFamily="2" charset="0"/>
              </a:rPr>
              <a:t>:</a:t>
            </a:r>
            <a:endParaRPr lang="vi-VN" sz="2400" dirty="0">
              <a:solidFill>
                <a:srgbClr val="000000"/>
              </a:solidFill>
              <a:latin typeface="Nunito Black" pitchFamily="2" charset="0"/>
            </a:endParaRPr>
          </a:p>
          <a:p>
            <a:pPr algn="just"/>
            <a:r>
              <a:rPr lang="vi-VN" sz="2400" b="1" dirty="0">
                <a:solidFill>
                  <a:srgbClr val="002060"/>
                </a:solidFill>
                <a:latin typeface="Nunito Black" pitchFamily="2" charset="0"/>
              </a:rPr>
              <a:t>Chú cho trông như thế nào trong ngày đầu tiên về nhà bạn nhỏ?</a:t>
            </a:r>
            <a:endParaRPr lang="vi-VN" sz="2400" dirty="0">
              <a:solidFill>
                <a:srgbClr val="002060"/>
              </a:solidFill>
              <a:latin typeface="Nunito Black" pitchFamily="2" charset="0"/>
            </a:endParaRPr>
          </a:p>
        </p:txBody>
      </p:sp>
      <p:sp>
        <p:nvSpPr>
          <p:cNvPr id="3" name="Cloud Callout 2"/>
          <p:cNvSpPr/>
          <p:nvPr/>
        </p:nvSpPr>
        <p:spPr>
          <a:xfrm>
            <a:off x="574063" y="2066765"/>
            <a:ext cx="3576986" cy="1686639"/>
          </a:xfrm>
          <a:prstGeom prst="cloudCallout">
            <a:avLst>
              <a:gd name="adj1" fmla="val 49842"/>
              <a:gd name="adj2" fmla="val 40176"/>
            </a:avLst>
          </a:prstGeom>
          <a:solidFill>
            <a:srgbClr val="00B050"/>
          </a:solidFill>
        </p:spPr>
        <p:txBody>
          <a:bodyPr wrap="square">
            <a:spAutoFit/>
          </a:bodyPr>
          <a:lstStyle/>
          <a:p>
            <a:r>
              <a:rPr lang="en-US" sz="2200" dirty="0" err="1">
                <a:solidFill>
                  <a:schemeClr val="bg1"/>
                </a:solidFill>
                <a:latin typeface="Nunito Black" pitchFamily="2" charset="0"/>
              </a:rPr>
              <a:t>Em</a:t>
            </a:r>
            <a:r>
              <a:rPr lang="en-US" sz="2200" dirty="0">
                <a:solidFill>
                  <a:schemeClr val="bg1"/>
                </a:solidFill>
                <a:latin typeface="Nunito Black" pitchFamily="2" charset="0"/>
              </a:rPr>
              <a:t> </a:t>
            </a:r>
            <a:r>
              <a:rPr lang="en-US" sz="2200" dirty="0" err="1">
                <a:solidFill>
                  <a:schemeClr val="bg1"/>
                </a:solidFill>
                <a:latin typeface="Nunito Black" pitchFamily="2" charset="0"/>
              </a:rPr>
              <a:t>đọc</a:t>
            </a:r>
            <a:r>
              <a:rPr lang="en-US" sz="2200" dirty="0">
                <a:solidFill>
                  <a:schemeClr val="bg1"/>
                </a:solidFill>
                <a:latin typeface="Nunito Black" pitchFamily="2" charset="0"/>
              </a:rPr>
              <a:t> </a:t>
            </a:r>
            <a:r>
              <a:rPr lang="en-US" sz="2200" dirty="0" err="1">
                <a:solidFill>
                  <a:schemeClr val="bg1"/>
                </a:solidFill>
                <a:latin typeface="Nunito Black" pitchFamily="2" charset="0"/>
              </a:rPr>
              <a:t>kĩ</a:t>
            </a:r>
            <a:r>
              <a:rPr lang="en-US" sz="2200" dirty="0">
                <a:solidFill>
                  <a:schemeClr val="bg1"/>
                </a:solidFill>
                <a:latin typeface="Nunito Black" pitchFamily="2" charset="0"/>
              </a:rPr>
              <a:t> </a:t>
            </a:r>
            <a:r>
              <a:rPr lang="en-US" sz="2200" dirty="0" err="1">
                <a:solidFill>
                  <a:schemeClr val="bg1"/>
                </a:solidFill>
                <a:latin typeface="Nunito Black" pitchFamily="2" charset="0"/>
              </a:rPr>
              <a:t>đoạn</a:t>
            </a:r>
            <a:r>
              <a:rPr lang="en-US" sz="2200" dirty="0">
                <a:solidFill>
                  <a:schemeClr val="bg1"/>
                </a:solidFill>
                <a:latin typeface="Nunito Black" pitchFamily="2" charset="0"/>
              </a:rPr>
              <a:t> </a:t>
            </a:r>
            <a:r>
              <a:rPr lang="en-US" sz="2200" dirty="0" err="1">
                <a:solidFill>
                  <a:schemeClr val="bg1"/>
                </a:solidFill>
                <a:latin typeface="Nunito Black" pitchFamily="2" charset="0"/>
              </a:rPr>
              <a:t>văn</a:t>
            </a:r>
            <a:r>
              <a:rPr lang="en-US" sz="2200" dirty="0">
                <a:solidFill>
                  <a:schemeClr val="bg1"/>
                </a:solidFill>
                <a:latin typeface="Nunito Black" pitchFamily="2" charset="0"/>
              </a:rPr>
              <a:t> </a:t>
            </a:r>
            <a:r>
              <a:rPr lang="en-US" sz="2200" dirty="0" err="1">
                <a:solidFill>
                  <a:schemeClr val="bg1"/>
                </a:solidFill>
                <a:latin typeface="Nunito Black" pitchFamily="2" charset="0"/>
              </a:rPr>
              <a:t>đầu</a:t>
            </a:r>
            <a:r>
              <a:rPr lang="en-US" sz="2200" dirty="0">
                <a:solidFill>
                  <a:schemeClr val="bg1"/>
                </a:solidFill>
                <a:latin typeface="Nunito Black" pitchFamily="2" charset="0"/>
              </a:rPr>
              <a:t> </a:t>
            </a:r>
            <a:r>
              <a:rPr lang="en-US" sz="2200" dirty="0" err="1">
                <a:solidFill>
                  <a:schemeClr val="bg1"/>
                </a:solidFill>
                <a:latin typeface="Nunito Black" pitchFamily="2" charset="0"/>
              </a:rPr>
              <a:t>tiên</a:t>
            </a:r>
            <a:r>
              <a:rPr lang="en-US" sz="2200" dirty="0">
                <a:solidFill>
                  <a:schemeClr val="bg1"/>
                </a:solidFill>
                <a:latin typeface="Nunito Black" pitchFamily="2" charset="0"/>
              </a:rPr>
              <a:t> </a:t>
            </a:r>
            <a:r>
              <a:rPr lang="en-US" sz="2200" dirty="0" err="1">
                <a:solidFill>
                  <a:schemeClr val="bg1"/>
                </a:solidFill>
                <a:latin typeface="Nunito Black" pitchFamily="2" charset="0"/>
              </a:rPr>
              <a:t>để</a:t>
            </a:r>
            <a:r>
              <a:rPr lang="en-US" sz="2200" dirty="0">
                <a:solidFill>
                  <a:schemeClr val="bg1"/>
                </a:solidFill>
                <a:latin typeface="Nunito Black" pitchFamily="2" charset="0"/>
              </a:rPr>
              <a:t> </a:t>
            </a:r>
            <a:r>
              <a:rPr lang="en-US" sz="2200" dirty="0" err="1">
                <a:solidFill>
                  <a:schemeClr val="bg1"/>
                </a:solidFill>
                <a:latin typeface="Nunito Black" pitchFamily="2" charset="0"/>
              </a:rPr>
              <a:t>trả</a:t>
            </a:r>
            <a:r>
              <a:rPr lang="en-US" sz="2200" dirty="0">
                <a:solidFill>
                  <a:schemeClr val="bg1"/>
                </a:solidFill>
                <a:latin typeface="Nunito Black" pitchFamily="2" charset="0"/>
              </a:rPr>
              <a:t> </a:t>
            </a:r>
            <a:r>
              <a:rPr lang="en-US" sz="2200" dirty="0" err="1">
                <a:solidFill>
                  <a:schemeClr val="bg1"/>
                </a:solidFill>
                <a:latin typeface="Nunito Black" pitchFamily="2" charset="0"/>
              </a:rPr>
              <a:t>lời</a:t>
            </a:r>
            <a:r>
              <a:rPr lang="en-US" sz="2200" dirty="0">
                <a:solidFill>
                  <a:schemeClr val="bg1"/>
                </a:solidFill>
                <a:latin typeface="Nunito Black" pitchFamily="2" charset="0"/>
              </a:rPr>
              <a:t> </a:t>
            </a:r>
            <a:r>
              <a:rPr lang="en-US" sz="2200" dirty="0" err="1">
                <a:solidFill>
                  <a:schemeClr val="bg1"/>
                </a:solidFill>
                <a:latin typeface="Nunito Black" pitchFamily="2" charset="0"/>
              </a:rPr>
              <a:t>câu</a:t>
            </a:r>
            <a:r>
              <a:rPr lang="en-US" sz="2200" dirty="0">
                <a:solidFill>
                  <a:schemeClr val="bg1"/>
                </a:solidFill>
                <a:latin typeface="Nunito Black" pitchFamily="2" charset="0"/>
              </a:rPr>
              <a:t> </a:t>
            </a:r>
            <a:r>
              <a:rPr lang="en-US" sz="2200" dirty="0" err="1">
                <a:solidFill>
                  <a:schemeClr val="bg1"/>
                </a:solidFill>
                <a:latin typeface="Nunito Black" pitchFamily="2" charset="0"/>
              </a:rPr>
              <a:t>hỏi</a:t>
            </a:r>
            <a:r>
              <a:rPr lang="en-US" sz="2200" dirty="0">
                <a:solidFill>
                  <a:schemeClr val="bg1"/>
                </a:solidFill>
                <a:latin typeface="Nunito Black" pitchFamily="2" charset="0"/>
              </a:rPr>
              <a:t>.</a:t>
            </a:r>
          </a:p>
        </p:txBody>
      </p:sp>
      <p:sp>
        <p:nvSpPr>
          <p:cNvPr id="4" name="Rounded Rectangle 3"/>
          <p:cNvSpPr/>
          <p:nvPr/>
        </p:nvSpPr>
        <p:spPr>
          <a:xfrm>
            <a:off x="4276165" y="1781881"/>
            <a:ext cx="7503459" cy="2724150"/>
          </a:xfrm>
          <a:prstGeom prst="roundRect">
            <a:avLst/>
          </a:prstGeom>
          <a:solidFill>
            <a:schemeClr val="accent4">
              <a:lumMod val="20000"/>
              <a:lumOff val="80000"/>
            </a:schemeClr>
          </a:solidFill>
        </p:spPr>
        <p:txBody>
          <a:bodyPr wrap="square">
            <a:spAutoFit/>
          </a:bodyPr>
          <a:lstStyle/>
          <a:p>
            <a:pPr lvl="0" algn="just">
              <a:defRPr/>
            </a:pPr>
            <a:r>
              <a:rPr lang="vi-VN" sz="2200" dirty="0">
                <a:solidFill>
                  <a:srgbClr val="0070C0"/>
                </a:solidFill>
                <a:latin typeface="Nunito Black" pitchFamily="2" charset="0"/>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p:txBody>
      </p:sp>
      <p:sp>
        <p:nvSpPr>
          <p:cNvPr id="5" name="Rounded Rectangle 4"/>
          <p:cNvSpPr/>
          <p:nvPr/>
        </p:nvSpPr>
        <p:spPr>
          <a:xfrm>
            <a:off x="2470044" y="4966097"/>
            <a:ext cx="7534603" cy="1328023"/>
          </a:xfrm>
          <a:prstGeom prst="roundRect">
            <a:avLst/>
          </a:prstGeom>
          <a:solidFill>
            <a:schemeClr val="accent2">
              <a:lumMod val="20000"/>
              <a:lumOff val="80000"/>
            </a:schemeClr>
          </a:solidFill>
        </p:spPr>
        <p:txBody>
          <a:bodyPr wrap="square">
            <a:spAutoFit/>
          </a:bodyPr>
          <a:lstStyle/>
          <a:p>
            <a:r>
              <a:rPr lang="vi-VN" sz="2400" dirty="0">
                <a:solidFill>
                  <a:srgbClr val="FF0000"/>
                </a:solidFill>
                <a:latin typeface="Nunito Black" pitchFamily="2" charset="0"/>
              </a:rPr>
              <a:t>Trong ngày đầu tiên về nhà bạn nhỏ, chú chó trông rất xinh: lông trắng, khoang đen, đôi mắt tròn xoe và loáng ướt.</a:t>
            </a:r>
            <a:endParaRPr lang="en-US" sz="2400" dirty="0">
              <a:solidFill>
                <a:srgbClr val="FF0000"/>
              </a:solidFill>
              <a:latin typeface="Nunito Black" pitchFamily="2" charset="0"/>
            </a:endParaRPr>
          </a:p>
        </p:txBody>
      </p:sp>
      <p:sp>
        <p:nvSpPr>
          <p:cNvPr id="6" name="Arrow: Right 16">
            <a:extLst>
              <a:ext uri="{FF2B5EF4-FFF2-40B4-BE49-F238E27FC236}">
                <a16:creationId xmlns:a16="http://schemas.microsoft.com/office/drawing/2014/main" id="{20A2D69E-61A8-ECFB-AD2D-86A364EF4EC5}"/>
              </a:ext>
            </a:extLst>
          </p:cNvPr>
          <p:cNvSpPr/>
          <p:nvPr/>
        </p:nvSpPr>
        <p:spPr>
          <a:xfrm>
            <a:off x="1967118" y="5203593"/>
            <a:ext cx="423581" cy="426515"/>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11395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1075479" y="594670"/>
            <a:ext cx="9800123" cy="578882"/>
          </a:xfrm>
          <a:prstGeom prst="roundRect">
            <a:avLst/>
          </a:prstGeom>
          <a:ln w="57150">
            <a:solidFill>
              <a:srgbClr val="00B050"/>
            </a:solidFill>
          </a:ln>
        </p:spPr>
        <p:txBody>
          <a:bodyPr wrap="square">
            <a:spAutoFit/>
          </a:bodyPr>
          <a:lstStyle/>
          <a:p>
            <a:r>
              <a:rPr lang="vi-VN" sz="2800" b="1" dirty="0">
                <a:solidFill>
                  <a:srgbClr val="0070C0"/>
                </a:solidFill>
                <a:latin typeface="Nunito Black" pitchFamily="2" charset="0"/>
              </a:rPr>
              <a:t>Câu 2</a:t>
            </a:r>
            <a:r>
              <a:rPr lang="en-US" sz="2800" b="1" dirty="0">
                <a:solidFill>
                  <a:srgbClr val="0070C0"/>
                </a:solidFill>
                <a:latin typeface="Nunito Black" pitchFamily="2" charset="0"/>
              </a:rPr>
              <a:t>: </a:t>
            </a:r>
            <a:r>
              <a:rPr lang="vi-VN" sz="2800" b="1" dirty="0">
                <a:solidFill>
                  <a:srgbClr val="7030A0"/>
                </a:solidFill>
                <a:latin typeface="Nunito Black" pitchFamily="2" charset="0"/>
              </a:rPr>
              <a:t>Chú chó được đặt tên là gì và biết làm những gì?</a:t>
            </a:r>
            <a:endParaRPr lang="vi-VN" sz="2800" dirty="0">
              <a:solidFill>
                <a:srgbClr val="7030A0"/>
              </a:solidFill>
              <a:latin typeface="Nunito Black" pitchFamily="2" charset="0"/>
            </a:endParaRPr>
          </a:p>
        </p:txBody>
      </p:sp>
      <p:sp>
        <p:nvSpPr>
          <p:cNvPr id="3" name="Cloud Callout 2"/>
          <p:cNvSpPr/>
          <p:nvPr/>
        </p:nvSpPr>
        <p:spPr>
          <a:xfrm>
            <a:off x="450382" y="1768222"/>
            <a:ext cx="3576986" cy="1827193"/>
          </a:xfrm>
          <a:prstGeom prst="cloudCallout">
            <a:avLst>
              <a:gd name="adj1" fmla="val 53978"/>
              <a:gd name="adj2" fmla="val 32082"/>
            </a:avLst>
          </a:prstGeom>
          <a:solidFill>
            <a:srgbClr val="0070C0"/>
          </a:solidFill>
        </p:spPr>
        <p:txBody>
          <a:bodyPr wrap="square">
            <a:spAutoFit/>
          </a:bodyPr>
          <a:lstStyle/>
          <a:p>
            <a:pPr lvl="0"/>
            <a:r>
              <a:rPr lang="en-US" sz="2400" dirty="0" err="1">
                <a:solidFill>
                  <a:schemeClr val="bg1"/>
                </a:solidFill>
                <a:latin typeface="Nunito Black" pitchFamily="2" charset="0"/>
              </a:rPr>
              <a:t>Em</a:t>
            </a:r>
            <a:r>
              <a:rPr lang="en-US" sz="2400" dirty="0">
                <a:solidFill>
                  <a:schemeClr val="bg1"/>
                </a:solidFill>
                <a:latin typeface="Nunito Black" pitchFamily="2" charset="0"/>
              </a:rPr>
              <a:t> </a:t>
            </a:r>
            <a:r>
              <a:rPr lang="en-US" sz="2400" dirty="0" err="1">
                <a:solidFill>
                  <a:schemeClr val="bg1"/>
                </a:solidFill>
                <a:latin typeface="Nunito Black" pitchFamily="2" charset="0"/>
              </a:rPr>
              <a:t>đọc</a:t>
            </a:r>
            <a:r>
              <a:rPr lang="en-US" sz="2400" dirty="0">
                <a:solidFill>
                  <a:schemeClr val="bg1"/>
                </a:solidFill>
                <a:latin typeface="Nunito Black" pitchFamily="2" charset="0"/>
              </a:rPr>
              <a:t> </a:t>
            </a:r>
            <a:r>
              <a:rPr lang="en-US" sz="2400" dirty="0" err="1">
                <a:solidFill>
                  <a:schemeClr val="bg1"/>
                </a:solidFill>
                <a:latin typeface="Nunito Black" pitchFamily="2" charset="0"/>
              </a:rPr>
              <a:t>đoạn</a:t>
            </a:r>
            <a:r>
              <a:rPr lang="en-US" sz="2400" dirty="0">
                <a:solidFill>
                  <a:schemeClr val="bg1"/>
                </a:solidFill>
                <a:latin typeface="Nunito Black" pitchFamily="2" charset="0"/>
              </a:rPr>
              <a:t> </a:t>
            </a:r>
            <a:r>
              <a:rPr lang="en-US" sz="2400" dirty="0" err="1">
                <a:solidFill>
                  <a:schemeClr val="bg1"/>
                </a:solidFill>
                <a:latin typeface="Nunito Black" pitchFamily="2" charset="0"/>
              </a:rPr>
              <a:t>văn</a:t>
            </a:r>
            <a:r>
              <a:rPr lang="en-US" sz="2400" dirty="0">
                <a:solidFill>
                  <a:schemeClr val="bg1"/>
                </a:solidFill>
                <a:latin typeface="Nunito Black" pitchFamily="2" charset="0"/>
              </a:rPr>
              <a:t> </a:t>
            </a:r>
            <a:r>
              <a:rPr lang="en-US" sz="2400" dirty="0" err="1">
                <a:solidFill>
                  <a:schemeClr val="bg1"/>
                </a:solidFill>
                <a:latin typeface="Nunito Black" pitchFamily="2" charset="0"/>
              </a:rPr>
              <a:t>thứ</a:t>
            </a:r>
            <a:r>
              <a:rPr lang="en-US" sz="2400" dirty="0">
                <a:solidFill>
                  <a:schemeClr val="bg1"/>
                </a:solidFill>
                <a:latin typeface="Nunito Black" pitchFamily="2" charset="0"/>
              </a:rPr>
              <a:t> 2 </a:t>
            </a:r>
            <a:r>
              <a:rPr lang="en-US" sz="2400" dirty="0" err="1">
                <a:solidFill>
                  <a:schemeClr val="bg1"/>
                </a:solidFill>
                <a:latin typeface="Nunito Black" pitchFamily="2" charset="0"/>
              </a:rPr>
              <a:t>để</a:t>
            </a:r>
            <a:r>
              <a:rPr lang="en-US" sz="2400" dirty="0">
                <a:solidFill>
                  <a:schemeClr val="bg1"/>
                </a:solidFill>
                <a:latin typeface="Nunito Black" pitchFamily="2" charset="0"/>
              </a:rPr>
              <a:t> </a:t>
            </a:r>
            <a:r>
              <a:rPr lang="en-US" sz="2400" dirty="0" err="1">
                <a:solidFill>
                  <a:schemeClr val="bg1"/>
                </a:solidFill>
                <a:latin typeface="Nunito Black" pitchFamily="2" charset="0"/>
              </a:rPr>
              <a:t>tìm</a:t>
            </a:r>
            <a:r>
              <a:rPr lang="en-US" sz="2400" dirty="0">
                <a:solidFill>
                  <a:schemeClr val="bg1"/>
                </a:solidFill>
                <a:latin typeface="Nunito Black" pitchFamily="2" charset="0"/>
              </a:rPr>
              <a:t> </a:t>
            </a:r>
            <a:r>
              <a:rPr lang="en-US" sz="2400" dirty="0" err="1">
                <a:solidFill>
                  <a:schemeClr val="bg1"/>
                </a:solidFill>
                <a:latin typeface="Nunito Black" pitchFamily="2" charset="0"/>
              </a:rPr>
              <a:t>câu</a:t>
            </a:r>
            <a:r>
              <a:rPr lang="en-US" sz="2400" dirty="0">
                <a:solidFill>
                  <a:schemeClr val="bg1"/>
                </a:solidFill>
                <a:latin typeface="Nunito Black" pitchFamily="2" charset="0"/>
              </a:rPr>
              <a:t> </a:t>
            </a:r>
            <a:r>
              <a:rPr lang="en-US" sz="2400" dirty="0" err="1">
                <a:solidFill>
                  <a:schemeClr val="bg1"/>
                </a:solidFill>
                <a:latin typeface="Nunito Black" pitchFamily="2" charset="0"/>
              </a:rPr>
              <a:t>trả</a:t>
            </a:r>
            <a:r>
              <a:rPr lang="en-US" sz="2400" dirty="0">
                <a:solidFill>
                  <a:schemeClr val="bg1"/>
                </a:solidFill>
                <a:latin typeface="Nunito Black" pitchFamily="2" charset="0"/>
              </a:rPr>
              <a:t> </a:t>
            </a:r>
            <a:r>
              <a:rPr lang="en-US" sz="2400" dirty="0" err="1">
                <a:solidFill>
                  <a:schemeClr val="bg1"/>
                </a:solidFill>
                <a:latin typeface="Nunito Black" pitchFamily="2" charset="0"/>
              </a:rPr>
              <a:t>lời</a:t>
            </a:r>
            <a:r>
              <a:rPr lang="en-US" sz="2400" dirty="0">
                <a:solidFill>
                  <a:schemeClr val="bg1"/>
                </a:solidFill>
                <a:latin typeface="Nunito Black" pitchFamily="2" charset="0"/>
              </a:rPr>
              <a:t>.</a:t>
            </a:r>
            <a:endParaRPr kumimoji="0" lang="en-US" sz="2400" b="0" i="0" u="none" strike="noStrike" kern="1200" cap="none" spc="0" normalizeH="0" baseline="0" noProof="0" dirty="0">
              <a:ln>
                <a:noFill/>
              </a:ln>
              <a:solidFill>
                <a:schemeClr val="bg1"/>
              </a:solidFill>
              <a:effectLst/>
              <a:uLnTx/>
              <a:uFillTx/>
              <a:latin typeface="Nunito Black" pitchFamily="2" charset="0"/>
            </a:endParaRPr>
          </a:p>
        </p:txBody>
      </p:sp>
      <p:sp>
        <p:nvSpPr>
          <p:cNvPr id="4" name="Rounded Rectangle 3"/>
          <p:cNvSpPr/>
          <p:nvPr/>
        </p:nvSpPr>
        <p:spPr>
          <a:xfrm>
            <a:off x="4303059" y="1401539"/>
            <a:ext cx="7503459" cy="3166824"/>
          </a:xfrm>
          <a:prstGeom prst="roundRect">
            <a:avLst/>
          </a:prstGeom>
          <a:solidFill>
            <a:schemeClr val="accent4">
              <a:lumMod val="60000"/>
              <a:lumOff val="40000"/>
            </a:schemeClr>
          </a:solidFill>
        </p:spPr>
        <p:txBody>
          <a:bodyPr wrap="square">
            <a:spAutoFit/>
          </a:bodyPr>
          <a:lstStyle/>
          <a:p>
            <a:pPr lvl="0" algn="just">
              <a:defRPr/>
            </a:pPr>
            <a:r>
              <a:rPr lang="vi-VN" sz="2000" dirty="0">
                <a:solidFill>
                  <a:schemeClr val="accent4">
                    <a:lumMod val="50000"/>
                  </a:schemeClr>
                </a:solidFill>
                <a:latin typeface="Nunito Black" pitchFamily="2" charset="0"/>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p:txBody>
      </p:sp>
      <p:sp>
        <p:nvSpPr>
          <p:cNvPr id="5" name="Rounded Rectangle 4"/>
          <p:cNvSpPr/>
          <p:nvPr/>
        </p:nvSpPr>
        <p:spPr>
          <a:xfrm>
            <a:off x="2470044" y="4966097"/>
            <a:ext cx="7709380" cy="1123712"/>
          </a:xfrm>
          <a:prstGeom prst="roundRect">
            <a:avLst/>
          </a:prstGeom>
          <a:solidFill>
            <a:schemeClr val="accent2">
              <a:lumMod val="20000"/>
              <a:lumOff val="80000"/>
            </a:schemeClr>
          </a:solidFill>
        </p:spPr>
        <p:txBody>
          <a:bodyPr wrap="square">
            <a:spAutoFit/>
          </a:bodyPr>
          <a:lstStyle/>
          <a:p>
            <a:pPr lvl="0"/>
            <a:r>
              <a:rPr lang="vi-VN" sz="2000" dirty="0">
                <a:solidFill>
                  <a:srgbClr val="FF0000"/>
                </a:solidFill>
                <a:latin typeface="Nunito Black" pitchFamily="2" charset="0"/>
              </a:rPr>
              <a:t>Chú chó được đặt tên là Cúp. Chú biết chui vào gầm giường lấy trái banh, đem cho bạn nhỏ chiếc khăn lau nhà, đưa hai chân lên trước mỗi khi bạn nhỏ chìa tay cho chú bắt.</a:t>
            </a:r>
            <a:endParaRPr kumimoji="0" lang="en-US" sz="2000" b="0" i="0" u="none" strike="noStrike" kern="1200" cap="none" spc="0" normalizeH="0" baseline="0" noProof="0" dirty="0">
              <a:ln>
                <a:noFill/>
              </a:ln>
              <a:solidFill>
                <a:srgbClr val="FF0000"/>
              </a:solidFill>
              <a:effectLst/>
              <a:uLnTx/>
              <a:uFillTx/>
              <a:latin typeface="Nunito Black" pitchFamily="2" charset="0"/>
            </a:endParaRPr>
          </a:p>
        </p:txBody>
      </p:sp>
      <p:sp>
        <p:nvSpPr>
          <p:cNvPr id="6" name="Arrow: Right 16">
            <a:extLst>
              <a:ext uri="{FF2B5EF4-FFF2-40B4-BE49-F238E27FC236}">
                <a16:creationId xmlns:a16="http://schemas.microsoft.com/office/drawing/2014/main" id="{20A2D69E-61A8-ECFB-AD2D-86A364EF4EC5}"/>
              </a:ext>
            </a:extLst>
          </p:cNvPr>
          <p:cNvSpPr/>
          <p:nvPr/>
        </p:nvSpPr>
        <p:spPr>
          <a:xfrm>
            <a:off x="1967118" y="5203593"/>
            <a:ext cx="423581" cy="426515"/>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36910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1307953" y="448880"/>
            <a:ext cx="7446082" cy="578882"/>
          </a:xfrm>
          <a:prstGeom prst="roundRect">
            <a:avLst/>
          </a:prstGeom>
          <a:ln w="57150">
            <a:solidFill>
              <a:srgbClr val="00B050"/>
            </a:solidFill>
          </a:ln>
        </p:spPr>
        <p:txBody>
          <a:bodyPr wrap="square">
            <a:spAutoFit/>
          </a:bodyPr>
          <a:lstStyle/>
          <a:p>
            <a:r>
              <a:rPr lang="en-US" sz="2800" b="1" dirty="0" err="1">
                <a:solidFill>
                  <a:srgbClr val="0070C0"/>
                </a:solidFill>
                <a:latin typeface="Nunito Black" pitchFamily="2" charset="0"/>
              </a:rPr>
              <a:t>Câu</a:t>
            </a:r>
            <a:r>
              <a:rPr lang="en-US" sz="2800" b="1" dirty="0">
                <a:solidFill>
                  <a:srgbClr val="0070C0"/>
                </a:solidFill>
                <a:latin typeface="Nunito Black" pitchFamily="2" charset="0"/>
              </a:rPr>
              <a:t> 3: </a:t>
            </a:r>
            <a:r>
              <a:rPr lang="en-US" sz="2800" b="1" dirty="0" err="1">
                <a:solidFill>
                  <a:srgbClr val="002060"/>
                </a:solidFill>
                <a:latin typeface="Nunito Black" pitchFamily="2" charset="0"/>
              </a:rPr>
              <a:t>Em</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hãy</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nói</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về</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sở</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thích</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của</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chú</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chó</a:t>
            </a:r>
            <a:r>
              <a:rPr lang="en-US" sz="2800" b="1" dirty="0">
                <a:solidFill>
                  <a:srgbClr val="002060"/>
                </a:solidFill>
                <a:latin typeface="Nunito Black" pitchFamily="2" charset="0"/>
              </a:rPr>
              <a:t>.</a:t>
            </a:r>
            <a:endParaRPr lang="en-US" sz="2800" dirty="0">
              <a:solidFill>
                <a:srgbClr val="002060"/>
              </a:solidFill>
              <a:latin typeface="Nunito Black" pitchFamily="2" charset="0"/>
            </a:endParaRPr>
          </a:p>
        </p:txBody>
      </p:sp>
      <p:sp>
        <p:nvSpPr>
          <p:cNvPr id="3" name="Cloud Callout 2"/>
          <p:cNvSpPr/>
          <p:nvPr/>
        </p:nvSpPr>
        <p:spPr>
          <a:xfrm>
            <a:off x="574063" y="1622992"/>
            <a:ext cx="3576986" cy="2014597"/>
          </a:xfrm>
          <a:prstGeom prst="cloudCallout">
            <a:avLst>
              <a:gd name="adj1" fmla="val 48339"/>
              <a:gd name="adj2" fmla="val 41289"/>
            </a:avLst>
          </a:prstGeom>
          <a:solidFill>
            <a:srgbClr val="00B050"/>
          </a:solidFill>
        </p:spPr>
        <p:txBody>
          <a:bodyPr wrap="square">
            <a:spAutoFit/>
          </a:bodyPr>
          <a:lstStyle/>
          <a:p>
            <a:pPr lvl="0"/>
            <a:r>
              <a:rPr lang="en-US" sz="2000" dirty="0" err="1">
                <a:solidFill>
                  <a:schemeClr val="bg1"/>
                </a:solidFill>
                <a:latin typeface="Nunito Black" pitchFamily="2" charset="0"/>
              </a:rPr>
              <a:t>Em</a:t>
            </a:r>
            <a:r>
              <a:rPr lang="en-US" sz="2000" dirty="0">
                <a:solidFill>
                  <a:schemeClr val="bg1"/>
                </a:solidFill>
                <a:latin typeface="Nunito Black" pitchFamily="2" charset="0"/>
              </a:rPr>
              <a:t> </a:t>
            </a:r>
            <a:r>
              <a:rPr lang="en-US" sz="2000" dirty="0" err="1">
                <a:solidFill>
                  <a:schemeClr val="bg1"/>
                </a:solidFill>
                <a:latin typeface="Nunito Black" pitchFamily="2" charset="0"/>
              </a:rPr>
              <a:t>đọc</a:t>
            </a:r>
            <a:r>
              <a:rPr lang="en-US" sz="2000" dirty="0">
                <a:solidFill>
                  <a:schemeClr val="bg1"/>
                </a:solidFill>
                <a:latin typeface="Nunito Black" pitchFamily="2" charset="0"/>
              </a:rPr>
              <a:t> </a:t>
            </a:r>
            <a:r>
              <a:rPr lang="en-US" sz="2000" dirty="0" err="1">
                <a:solidFill>
                  <a:schemeClr val="bg1"/>
                </a:solidFill>
                <a:latin typeface="Nunito Black" pitchFamily="2" charset="0"/>
              </a:rPr>
              <a:t>phần</a:t>
            </a:r>
            <a:r>
              <a:rPr lang="en-US" sz="2000" dirty="0">
                <a:solidFill>
                  <a:schemeClr val="bg1"/>
                </a:solidFill>
                <a:latin typeface="Nunito Black" pitchFamily="2" charset="0"/>
              </a:rPr>
              <a:t> </a:t>
            </a:r>
            <a:r>
              <a:rPr lang="en-US" sz="2000" dirty="0" err="1">
                <a:solidFill>
                  <a:schemeClr val="bg1"/>
                </a:solidFill>
                <a:latin typeface="Nunito Black" pitchFamily="2" charset="0"/>
              </a:rPr>
              <a:t>cuối</a:t>
            </a:r>
            <a:r>
              <a:rPr lang="en-US" sz="2000" dirty="0">
                <a:solidFill>
                  <a:schemeClr val="bg1"/>
                </a:solidFill>
                <a:latin typeface="Nunito Black" pitchFamily="2" charset="0"/>
              </a:rPr>
              <a:t> </a:t>
            </a:r>
            <a:r>
              <a:rPr lang="en-US" sz="2000" dirty="0" err="1">
                <a:solidFill>
                  <a:schemeClr val="bg1"/>
                </a:solidFill>
                <a:latin typeface="Nunito Black" pitchFamily="2" charset="0"/>
              </a:rPr>
              <a:t>đoạn</a:t>
            </a:r>
            <a:r>
              <a:rPr lang="en-US" sz="2000" dirty="0">
                <a:solidFill>
                  <a:schemeClr val="bg1"/>
                </a:solidFill>
                <a:latin typeface="Nunito Black" pitchFamily="2" charset="0"/>
              </a:rPr>
              <a:t> </a:t>
            </a:r>
            <a:r>
              <a:rPr lang="en-US" sz="2000" dirty="0" err="1">
                <a:solidFill>
                  <a:schemeClr val="bg1"/>
                </a:solidFill>
                <a:latin typeface="Nunito Black" pitchFamily="2" charset="0"/>
              </a:rPr>
              <a:t>văn</a:t>
            </a:r>
            <a:r>
              <a:rPr lang="en-US" sz="2000" dirty="0">
                <a:solidFill>
                  <a:schemeClr val="bg1"/>
                </a:solidFill>
                <a:latin typeface="Nunito Black" pitchFamily="2" charset="0"/>
              </a:rPr>
              <a:t> </a:t>
            </a:r>
            <a:r>
              <a:rPr lang="en-US" sz="2000" dirty="0" err="1">
                <a:solidFill>
                  <a:schemeClr val="bg1"/>
                </a:solidFill>
                <a:latin typeface="Nunito Black" pitchFamily="2" charset="0"/>
              </a:rPr>
              <a:t>thứ</a:t>
            </a:r>
            <a:r>
              <a:rPr lang="en-US" sz="2000" dirty="0">
                <a:solidFill>
                  <a:schemeClr val="bg1"/>
                </a:solidFill>
                <a:latin typeface="Nunito Black" pitchFamily="2" charset="0"/>
              </a:rPr>
              <a:t> 2 </a:t>
            </a:r>
            <a:r>
              <a:rPr lang="en-US" sz="2000" dirty="0" err="1">
                <a:solidFill>
                  <a:schemeClr val="bg1"/>
                </a:solidFill>
                <a:latin typeface="Nunito Black" pitchFamily="2" charset="0"/>
              </a:rPr>
              <a:t>để</a:t>
            </a:r>
            <a:r>
              <a:rPr lang="en-US" sz="2000" dirty="0">
                <a:solidFill>
                  <a:schemeClr val="bg1"/>
                </a:solidFill>
                <a:latin typeface="Nunito Black" pitchFamily="2" charset="0"/>
              </a:rPr>
              <a:t> </a:t>
            </a:r>
            <a:r>
              <a:rPr lang="en-US" sz="2000" dirty="0" err="1">
                <a:solidFill>
                  <a:schemeClr val="bg1"/>
                </a:solidFill>
                <a:latin typeface="Nunito Black" pitchFamily="2" charset="0"/>
              </a:rPr>
              <a:t>tìm</a:t>
            </a:r>
            <a:r>
              <a:rPr lang="en-US" sz="2000" dirty="0">
                <a:solidFill>
                  <a:schemeClr val="bg1"/>
                </a:solidFill>
                <a:latin typeface="Nunito Black" pitchFamily="2" charset="0"/>
              </a:rPr>
              <a:t> </a:t>
            </a:r>
            <a:r>
              <a:rPr lang="en-US" sz="2000" dirty="0" err="1">
                <a:solidFill>
                  <a:schemeClr val="bg1"/>
                </a:solidFill>
                <a:latin typeface="Nunito Black" pitchFamily="2" charset="0"/>
              </a:rPr>
              <a:t>sở</a:t>
            </a:r>
            <a:r>
              <a:rPr lang="en-US" sz="2000" dirty="0">
                <a:solidFill>
                  <a:schemeClr val="bg1"/>
                </a:solidFill>
                <a:latin typeface="Nunito Black" pitchFamily="2" charset="0"/>
              </a:rPr>
              <a:t> </a:t>
            </a:r>
            <a:r>
              <a:rPr lang="en-US" sz="2000" dirty="0" err="1">
                <a:solidFill>
                  <a:schemeClr val="bg1"/>
                </a:solidFill>
                <a:latin typeface="Nunito Black" pitchFamily="2" charset="0"/>
              </a:rPr>
              <a:t>thích</a:t>
            </a:r>
            <a:r>
              <a:rPr lang="en-US" sz="2000" dirty="0">
                <a:solidFill>
                  <a:schemeClr val="bg1"/>
                </a:solidFill>
                <a:latin typeface="Nunito Black" pitchFamily="2" charset="0"/>
              </a:rPr>
              <a:t> </a:t>
            </a:r>
            <a:r>
              <a:rPr lang="en-US" sz="2000" dirty="0" err="1">
                <a:solidFill>
                  <a:schemeClr val="bg1"/>
                </a:solidFill>
                <a:latin typeface="Nunito Black" pitchFamily="2" charset="0"/>
              </a:rPr>
              <a:t>của</a:t>
            </a:r>
            <a:r>
              <a:rPr lang="en-US" sz="2000" dirty="0">
                <a:solidFill>
                  <a:schemeClr val="bg1"/>
                </a:solidFill>
                <a:latin typeface="Nunito Black" pitchFamily="2" charset="0"/>
              </a:rPr>
              <a:t> </a:t>
            </a:r>
            <a:r>
              <a:rPr lang="en-US" sz="2000" dirty="0" err="1">
                <a:solidFill>
                  <a:schemeClr val="bg1"/>
                </a:solidFill>
                <a:latin typeface="Nunito Black" pitchFamily="2" charset="0"/>
              </a:rPr>
              <a:t>chú</a:t>
            </a:r>
            <a:r>
              <a:rPr lang="en-US" sz="2000" dirty="0">
                <a:solidFill>
                  <a:schemeClr val="bg1"/>
                </a:solidFill>
                <a:latin typeface="Nunito Black" pitchFamily="2" charset="0"/>
              </a:rPr>
              <a:t> </a:t>
            </a:r>
            <a:r>
              <a:rPr lang="en-US" sz="2000" dirty="0" err="1">
                <a:solidFill>
                  <a:schemeClr val="bg1"/>
                </a:solidFill>
                <a:latin typeface="Nunito Black" pitchFamily="2" charset="0"/>
              </a:rPr>
              <a:t>chó</a:t>
            </a:r>
            <a:r>
              <a:rPr lang="en-US" sz="2000" dirty="0">
                <a:solidFill>
                  <a:schemeClr val="bg1"/>
                </a:solidFill>
                <a:latin typeface="Nunito Black" pitchFamily="2" charset="0"/>
              </a:rPr>
              <a:t>.</a:t>
            </a:r>
            <a:endParaRPr kumimoji="0" lang="en-US" sz="2000" b="0" i="0" u="none" strike="noStrike" kern="1200" cap="none" spc="0" normalizeH="0" baseline="0" noProof="0" dirty="0">
              <a:ln>
                <a:noFill/>
              </a:ln>
              <a:solidFill>
                <a:schemeClr val="bg1"/>
              </a:solidFill>
              <a:effectLst/>
              <a:uLnTx/>
              <a:uFillTx/>
              <a:latin typeface="Nunito Black" pitchFamily="2" charset="0"/>
            </a:endParaRPr>
          </a:p>
        </p:txBody>
      </p:sp>
      <p:sp>
        <p:nvSpPr>
          <p:cNvPr id="4" name="Rounded Rectangle 3"/>
          <p:cNvSpPr/>
          <p:nvPr/>
        </p:nvSpPr>
        <p:spPr>
          <a:xfrm>
            <a:off x="4253944" y="1362357"/>
            <a:ext cx="7503459" cy="3166824"/>
          </a:xfrm>
          <a:prstGeom prst="roundRect">
            <a:avLst/>
          </a:prstGeom>
          <a:solidFill>
            <a:schemeClr val="accent2">
              <a:lumMod val="40000"/>
              <a:lumOff val="60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p:txBody>
      </p:sp>
      <p:sp>
        <p:nvSpPr>
          <p:cNvPr id="5" name="Rounded Rectangle 4"/>
          <p:cNvSpPr/>
          <p:nvPr/>
        </p:nvSpPr>
        <p:spPr>
          <a:xfrm>
            <a:off x="2470044" y="4966097"/>
            <a:ext cx="7709380" cy="1123712"/>
          </a:xfrm>
          <a:prstGeom prst="roundRect">
            <a:avLst/>
          </a:prstGeom>
          <a:solidFill>
            <a:schemeClr val="accent5">
              <a:lumMod val="20000"/>
              <a:lumOff val="80000"/>
            </a:schemeClr>
          </a:solidFill>
        </p:spPr>
        <p:txBody>
          <a:bodyPr wrap="square">
            <a:spAutoFit/>
          </a:bodyPr>
          <a:lstStyle/>
          <a:p>
            <a:pPr lvl="0"/>
            <a:r>
              <a:rPr lang="en-US" sz="2000" dirty="0" err="1">
                <a:solidFill>
                  <a:srgbClr val="FF0000"/>
                </a:solidFill>
                <a:latin typeface="Nunito Black" pitchFamily="2" charset="0"/>
              </a:rPr>
              <a:t>Chú</a:t>
            </a:r>
            <a:r>
              <a:rPr lang="en-US" sz="2000" dirty="0">
                <a:solidFill>
                  <a:srgbClr val="FF0000"/>
                </a:solidFill>
                <a:latin typeface="Nunito Black" pitchFamily="2" charset="0"/>
              </a:rPr>
              <a:t> </a:t>
            </a:r>
            <a:r>
              <a:rPr lang="en-US" sz="2000" dirty="0" err="1">
                <a:solidFill>
                  <a:srgbClr val="FF0000"/>
                </a:solidFill>
                <a:latin typeface="Nunito Black" pitchFamily="2" charset="0"/>
              </a:rPr>
              <a:t>chó</a:t>
            </a:r>
            <a:r>
              <a:rPr lang="en-US" sz="2000" dirty="0">
                <a:solidFill>
                  <a:srgbClr val="FF0000"/>
                </a:solidFill>
                <a:latin typeface="Nunito Black" pitchFamily="2" charset="0"/>
              </a:rPr>
              <a:t> </a:t>
            </a:r>
            <a:r>
              <a:rPr lang="en-US" sz="2000" dirty="0" err="1">
                <a:solidFill>
                  <a:srgbClr val="FF0000"/>
                </a:solidFill>
                <a:latin typeface="Nunito Black" pitchFamily="2" charset="0"/>
              </a:rPr>
              <a:t>rất</a:t>
            </a:r>
            <a:r>
              <a:rPr lang="en-US" sz="2000" dirty="0">
                <a:solidFill>
                  <a:srgbClr val="FF0000"/>
                </a:solidFill>
                <a:latin typeface="Nunito Black" pitchFamily="2" charset="0"/>
              </a:rPr>
              <a:t> </a:t>
            </a:r>
            <a:r>
              <a:rPr lang="en-US" sz="2000" dirty="0" err="1">
                <a:solidFill>
                  <a:srgbClr val="FF0000"/>
                </a:solidFill>
                <a:latin typeface="Nunito Black" pitchFamily="2" charset="0"/>
              </a:rPr>
              <a:t>thích</a:t>
            </a:r>
            <a:r>
              <a:rPr lang="en-US" sz="2000" dirty="0">
                <a:solidFill>
                  <a:srgbClr val="FF0000"/>
                </a:solidFill>
                <a:latin typeface="Nunito Black" pitchFamily="2" charset="0"/>
              </a:rPr>
              <a:t> </a:t>
            </a:r>
            <a:r>
              <a:rPr lang="en-US" sz="2000" dirty="0" err="1">
                <a:solidFill>
                  <a:srgbClr val="FF0000"/>
                </a:solidFill>
                <a:latin typeface="Nunito Black" pitchFamily="2" charset="0"/>
              </a:rPr>
              <a:t>nghe</a:t>
            </a:r>
            <a:r>
              <a:rPr lang="en-US" sz="2000" dirty="0">
                <a:solidFill>
                  <a:srgbClr val="FF0000"/>
                </a:solidFill>
                <a:latin typeface="Nunito Black" pitchFamily="2" charset="0"/>
              </a:rPr>
              <a:t> </a:t>
            </a:r>
            <a:r>
              <a:rPr lang="en-US" sz="2000" dirty="0" err="1">
                <a:solidFill>
                  <a:srgbClr val="FF0000"/>
                </a:solidFill>
                <a:latin typeface="Nunito Black" pitchFamily="2" charset="0"/>
              </a:rPr>
              <a:t>bạn</a:t>
            </a:r>
            <a:r>
              <a:rPr lang="en-US" sz="2000" dirty="0">
                <a:solidFill>
                  <a:srgbClr val="FF0000"/>
                </a:solidFill>
                <a:latin typeface="Nunito Black" pitchFamily="2" charset="0"/>
              </a:rPr>
              <a:t> </a:t>
            </a:r>
            <a:r>
              <a:rPr lang="en-US" sz="2000" dirty="0" err="1">
                <a:solidFill>
                  <a:srgbClr val="FF0000"/>
                </a:solidFill>
                <a:latin typeface="Nunito Black" pitchFamily="2" charset="0"/>
              </a:rPr>
              <a:t>nhỏ</a:t>
            </a:r>
            <a:r>
              <a:rPr lang="en-US" sz="2000" dirty="0">
                <a:solidFill>
                  <a:srgbClr val="FF0000"/>
                </a:solidFill>
                <a:latin typeface="Nunito Black" pitchFamily="2" charset="0"/>
              </a:rPr>
              <a:t> </a:t>
            </a:r>
            <a:r>
              <a:rPr lang="en-US" sz="2000" dirty="0" err="1">
                <a:solidFill>
                  <a:srgbClr val="FF0000"/>
                </a:solidFill>
                <a:latin typeface="Nunito Black" pitchFamily="2" charset="0"/>
              </a:rPr>
              <a:t>đọc</a:t>
            </a:r>
            <a:r>
              <a:rPr lang="en-US" sz="2000" dirty="0">
                <a:solidFill>
                  <a:srgbClr val="FF0000"/>
                </a:solidFill>
                <a:latin typeface="Nunito Black" pitchFamily="2" charset="0"/>
              </a:rPr>
              <a:t> </a:t>
            </a:r>
            <a:r>
              <a:rPr lang="en-US" sz="2000" dirty="0" err="1">
                <a:solidFill>
                  <a:srgbClr val="FF0000"/>
                </a:solidFill>
                <a:latin typeface="Nunito Black" pitchFamily="2" charset="0"/>
              </a:rPr>
              <a:t>truyện</a:t>
            </a:r>
            <a:r>
              <a:rPr lang="en-US" sz="2000" dirty="0">
                <a:solidFill>
                  <a:srgbClr val="FF0000"/>
                </a:solidFill>
                <a:latin typeface="Nunito Black" pitchFamily="2" charset="0"/>
              </a:rPr>
              <a:t>. </a:t>
            </a:r>
            <a:r>
              <a:rPr lang="en-US" sz="2000" dirty="0" err="1">
                <a:solidFill>
                  <a:srgbClr val="FF0000"/>
                </a:solidFill>
                <a:latin typeface="Nunito Black" pitchFamily="2" charset="0"/>
              </a:rPr>
              <a:t>Mỗi</a:t>
            </a:r>
            <a:r>
              <a:rPr lang="en-US" sz="2000" dirty="0">
                <a:solidFill>
                  <a:srgbClr val="FF0000"/>
                </a:solidFill>
                <a:latin typeface="Nunito Black" pitchFamily="2" charset="0"/>
              </a:rPr>
              <a:t> </a:t>
            </a:r>
            <a:r>
              <a:rPr lang="en-US" sz="2000" dirty="0" err="1">
                <a:solidFill>
                  <a:srgbClr val="FF0000"/>
                </a:solidFill>
                <a:latin typeface="Nunito Black" pitchFamily="2" charset="0"/>
              </a:rPr>
              <a:t>khi</a:t>
            </a:r>
            <a:r>
              <a:rPr lang="en-US" sz="2000" dirty="0">
                <a:solidFill>
                  <a:srgbClr val="FF0000"/>
                </a:solidFill>
                <a:latin typeface="Nunito Black" pitchFamily="2" charset="0"/>
              </a:rPr>
              <a:t> </a:t>
            </a:r>
            <a:r>
              <a:rPr lang="en-US" sz="2000" dirty="0" err="1">
                <a:solidFill>
                  <a:srgbClr val="FF0000"/>
                </a:solidFill>
                <a:latin typeface="Nunito Black" pitchFamily="2" charset="0"/>
              </a:rPr>
              <a:t>bạn</a:t>
            </a:r>
            <a:r>
              <a:rPr lang="en-US" sz="2000" dirty="0">
                <a:solidFill>
                  <a:srgbClr val="FF0000"/>
                </a:solidFill>
                <a:latin typeface="Nunito Black" pitchFamily="2" charset="0"/>
              </a:rPr>
              <a:t> </a:t>
            </a:r>
            <a:r>
              <a:rPr lang="en-US" sz="2000" dirty="0" err="1">
                <a:solidFill>
                  <a:srgbClr val="FF0000"/>
                </a:solidFill>
                <a:latin typeface="Nunito Black" pitchFamily="2" charset="0"/>
              </a:rPr>
              <a:t>nhỏ</a:t>
            </a:r>
            <a:r>
              <a:rPr lang="en-US" sz="2000" dirty="0">
                <a:solidFill>
                  <a:srgbClr val="FF0000"/>
                </a:solidFill>
                <a:latin typeface="Nunito Black" pitchFamily="2" charset="0"/>
              </a:rPr>
              <a:t> </a:t>
            </a:r>
            <a:r>
              <a:rPr lang="en-US" sz="2000" dirty="0" err="1">
                <a:solidFill>
                  <a:srgbClr val="FF0000"/>
                </a:solidFill>
                <a:latin typeface="Nunito Black" pitchFamily="2" charset="0"/>
              </a:rPr>
              <a:t>đọc</a:t>
            </a:r>
            <a:r>
              <a:rPr lang="en-US" sz="2000" dirty="0">
                <a:solidFill>
                  <a:srgbClr val="FF0000"/>
                </a:solidFill>
                <a:latin typeface="Nunito Black" pitchFamily="2" charset="0"/>
              </a:rPr>
              <a:t> </a:t>
            </a:r>
            <a:r>
              <a:rPr lang="en-US" sz="2000" dirty="0" err="1">
                <a:solidFill>
                  <a:srgbClr val="FF0000"/>
                </a:solidFill>
                <a:latin typeface="Nunito Black" pitchFamily="2" charset="0"/>
              </a:rPr>
              <a:t>cho</a:t>
            </a:r>
            <a:r>
              <a:rPr lang="en-US" sz="2000" dirty="0">
                <a:solidFill>
                  <a:srgbClr val="FF0000"/>
                </a:solidFill>
                <a:latin typeface="Nunito Black" pitchFamily="2" charset="0"/>
              </a:rPr>
              <a:t> </a:t>
            </a:r>
            <a:r>
              <a:rPr lang="en-US" sz="2000" dirty="0" err="1">
                <a:solidFill>
                  <a:srgbClr val="FF0000"/>
                </a:solidFill>
                <a:latin typeface="Nunito Black" pitchFamily="2" charset="0"/>
              </a:rPr>
              <a:t>chú</a:t>
            </a:r>
            <a:r>
              <a:rPr lang="en-US" sz="2000" dirty="0">
                <a:solidFill>
                  <a:srgbClr val="FF0000"/>
                </a:solidFill>
                <a:latin typeface="Nunito Black" pitchFamily="2" charset="0"/>
              </a:rPr>
              <a:t> </a:t>
            </a:r>
            <a:r>
              <a:rPr lang="en-US" sz="2000" dirty="0" err="1">
                <a:solidFill>
                  <a:srgbClr val="FF0000"/>
                </a:solidFill>
                <a:latin typeface="Nunito Black" pitchFamily="2" charset="0"/>
              </a:rPr>
              <a:t>nghe</a:t>
            </a:r>
            <a:r>
              <a:rPr lang="en-US" sz="2000" dirty="0">
                <a:solidFill>
                  <a:srgbClr val="FF0000"/>
                </a:solidFill>
                <a:latin typeface="Nunito Black" pitchFamily="2" charset="0"/>
              </a:rPr>
              <a:t>, </a:t>
            </a:r>
            <a:r>
              <a:rPr lang="en-US" sz="2000" dirty="0" err="1">
                <a:solidFill>
                  <a:srgbClr val="FF0000"/>
                </a:solidFill>
                <a:latin typeface="Nunito Black" pitchFamily="2" charset="0"/>
              </a:rPr>
              <a:t>chú</a:t>
            </a:r>
            <a:r>
              <a:rPr lang="en-US" sz="2000" dirty="0">
                <a:solidFill>
                  <a:srgbClr val="FF0000"/>
                </a:solidFill>
                <a:latin typeface="Nunito Black" pitchFamily="2" charset="0"/>
              </a:rPr>
              <a:t> </a:t>
            </a:r>
            <a:r>
              <a:rPr lang="en-US" sz="2000" dirty="0" err="1">
                <a:solidFill>
                  <a:srgbClr val="FF0000"/>
                </a:solidFill>
                <a:latin typeface="Nunito Black" pitchFamily="2" charset="0"/>
              </a:rPr>
              <a:t>lại</a:t>
            </a:r>
            <a:r>
              <a:rPr lang="en-US" sz="2000" dirty="0">
                <a:solidFill>
                  <a:srgbClr val="FF0000"/>
                </a:solidFill>
                <a:latin typeface="Nunito Black" pitchFamily="2" charset="0"/>
              </a:rPr>
              <a:t> </a:t>
            </a:r>
            <a:r>
              <a:rPr lang="en-US" sz="2000" dirty="0" err="1">
                <a:solidFill>
                  <a:srgbClr val="FF0000"/>
                </a:solidFill>
                <a:latin typeface="Nunito Black" pitchFamily="2" charset="0"/>
              </a:rPr>
              <a:t>nằm</a:t>
            </a:r>
            <a:r>
              <a:rPr lang="en-US" sz="2000" dirty="0">
                <a:solidFill>
                  <a:srgbClr val="FF0000"/>
                </a:solidFill>
                <a:latin typeface="Nunito Black" pitchFamily="2" charset="0"/>
              </a:rPr>
              <a:t> </a:t>
            </a:r>
            <a:r>
              <a:rPr lang="en-US" sz="2000" dirty="0" err="1">
                <a:solidFill>
                  <a:srgbClr val="FF0000"/>
                </a:solidFill>
                <a:latin typeface="Nunito Black" pitchFamily="2" charset="0"/>
              </a:rPr>
              <a:t>khoanh</a:t>
            </a:r>
            <a:r>
              <a:rPr lang="en-US" sz="2000" dirty="0">
                <a:solidFill>
                  <a:srgbClr val="FF0000"/>
                </a:solidFill>
                <a:latin typeface="Nunito Black" pitchFamily="2" charset="0"/>
              </a:rPr>
              <a:t> </a:t>
            </a:r>
            <a:r>
              <a:rPr lang="en-US" sz="2000" dirty="0" err="1">
                <a:solidFill>
                  <a:srgbClr val="FF0000"/>
                </a:solidFill>
                <a:latin typeface="Nunito Black" pitchFamily="2" charset="0"/>
              </a:rPr>
              <a:t>tròn</a:t>
            </a:r>
            <a:r>
              <a:rPr lang="en-US" sz="2000" dirty="0">
                <a:solidFill>
                  <a:srgbClr val="FF0000"/>
                </a:solidFill>
                <a:latin typeface="Nunito Black" pitchFamily="2" charset="0"/>
              </a:rPr>
              <a:t> </a:t>
            </a:r>
            <a:r>
              <a:rPr lang="en-US" sz="2000" dirty="0" err="1">
                <a:solidFill>
                  <a:srgbClr val="FF0000"/>
                </a:solidFill>
                <a:latin typeface="Nunito Black" pitchFamily="2" charset="0"/>
              </a:rPr>
              <a:t>trên</a:t>
            </a:r>
            <a:r>
              <a:rPr lang="en-US" sz="2000" dirty="0">
                <a:solidFill>
                  <a:srgbClr val="FF0000"/>
                </a:solidFill>
                <a:latin typeface="Nunito Black" pitchFamily="2" charset="0"/>
              </a:rPr>
              <a:t> </a:t>
            </a:r>
            <a:r>
              <a:rPr lang="en-US" sz="2000" dirty="0" err="1">
                <a:solidFill>
                  <a:srgbClr val="FF0000"/>
                </a:solidFill>
                <a:latin typeface="Nunito Black" pitchFamily="2" charset="0"/>
              </a:rPr>
              <a:t>lòng</a:t>
            </a:r>
            <a:r>
              <a:rPr lang="en-US" sz="2000" dirty="0">
                <a:solidFill>
                  <a:srgbClr val="FF0000"/>
                </a:solidFill>
                <a:latin typeface="Nunito Black" pitchFamily="2" charset="0"/>
              </a:rPr>
              <a:t> </a:t>
            </a:r>
            <a:r>
              <a:rPr lang="en-US" sz="2000" dirty="0" err="1">
                <a:solidFill>
                  <a:srgbClr val="FF0000"/>
                </a:solidFill>
                <a:latin typeface="Nunito Black" pitchFamily="2" charset="0"/>
              </a:rPr>
              <a:t>bạn</a:t>
            </a:r>
            <a:r>
              <a:rPr lang="en-US" sz="2000" dirty="0">
                <a:solidFill>
                  <a:srgbClr val="FF0000"/>
                </a:solidFill>
                <a:latin typeface="Nunito Black" pitchFamily="2" charset="0"/>
              </a:rPr>
              <a:t> </a:t>
            </a:r>
            <a:r>
              <a:rPr lang="en-US" sz="2000" dirty="0" err="1">
                <a:solidFill>
                  <a:srgbClr val="FF0000"/>
                </a:solidFill>
                <a:latin typeface="Nunito Black" pitchFamily="2" charset="0"/>
              </a:rPr>
              <a:t>nhỏ</a:t>
            </a:r>
            <a:r>
              <a:rPr lang="en-US" sz="2000" dirty="0">
                <a:solidFill>
                  <a:srgbClr val="FF0000"/>
                </a:solidFill>
                <a:latin typeface="Nunito Black" pitchFamily="2" charset="0"/>
              </a:rPr>
              <a:t> </a:t>
            </a:r>
            <a:r>
              <a:rPr lang="en-US" sz="2000" dirty="0" err="1">
                <a:solidFill>
                  <a:srgbClr val="FF0000"/>
                </a:solidFill>
                <a:latin typeface="Nunito Black" pitchFamily="2" charset="0"/>
              </a:rPr>
              <a:t>và</a:t>
            </a:r>
            <a:r>
              <a:rPr lang="en-US" sz="2000" dirty="0">
                <a:solidFill>
                  <a:srgbClr val="FF0000"/>
                </a:solidFill>
                <a:latin typeface="Nunito Black" pitchFamily="2" charset="0"/>
              </a:rPr>
              <a:t> </a:t>
            </a:r>
            <a:r>
              <a:rPr lang="en-US" sz="2000" dirty="0" err="1">
                <a:solidFill>
                  <a:srgbClr val="FF0000"/>
                </a:solidFill>
                <a:latin typeface="Nunito Black" pitchFamily="2" charset="0"/>
              </a:rPr>
              <a:t>ngủ</a:t>
            </a:r>
            <a:r>
              <a:rPr lang="en-US" sz="2000" dirty="0">
                <a:solidFill>
                  <a:srgbClr val="FF0000"/>
                </a:solidFill>
                <a:latin typeface="Nunito Black" pitchFamily="2" charset="0"/>
              </a:rPr>
              <a:t> </a:t>
            </a:r>
            <a:r>
              <a:rPr lang="en-US" sz="2000" dirty="0" err="1">
                <a:solidFill>
                  <a:srgbClr val="FF0000"/>
                </a:solidFill>
                <a:latin typeface="Nunito Black" pitchFamily="2" charset="0"/>
              </a:rPr>
              <a:t>từ</a:t>
            </a:r>
            <a:r>
              <a:rPr lang="en-US" sz="2000" dirty="0">
                <a:solidFill>
                  <a:srgbClr val="FF0000"/>
                </a:solidFill>
                <a:latin typeface="Nunito Black" pitchFamily="2" charset="0"/>
              </a:rPr>
              <a:t> </a:t>
            </a:r>
            <a:r>
              <a:rPr lang="en-US" sz="2000" dirty="0" err="1">
                <a:solidFill>
                  <a:srgbClr val="FF0000"/>
                </a:solidFill>
                <a:latin typeface="Nunito Black" pitchFamily="2" charset="0"/>
              </a:rPr>
              <a:t>lúc</a:t>
            </a:r>
            <a:r>
              <a:rPr lang="en-US" sz="2000" dirty="0">
                <a:solidFill>
                  <a:srgbClr val="FF0000"/>
                </a:solidFill>
                <a:latin typeface="Nunito Black" pitchFamily="2" charset="0"/>
              </a:rPr>
              <a:t> </a:t>
            </a:r>
            <a:r>
              <a:rPr lang="en-US" sz="2000" dirty="0" err="1">
                <a:solidFill>
                  <a:srgbClr val="FF0000"/>
                </a:solidFill>
                <a:latin typeface="Nunito Black" pitchFamily="2" charset="0"/>
              </a:rPr>
              <a:t>nào</a:t>
            </a:r>
            <a:r>
              <a:rPr lang="en-US" sz="2000" dirty="0">
                <a:solidFill>
                  <a:srgbClr val="FF0000"/>
                </a:solidFill>
                <a:latin typeface="Nunito Black" pitchFamily="2" charset="0"/>
              </a:rPr>
              <a:t> </a:t>
            </a:r>
            <a:r>
              <a:rPr lang="en-US" sz="2000" dirty="0" err="1">
                <a:solidFill>
                  <a:srgbClr val="FF0000"/>
                </a:solidFill>
                <a:latin typeface="Nunito Black" pitchFamily="2" charset="0"/>
              </a:rPr>
              <a:t>không</a:t>
            </a:r>
            <a:r>
              <a:rPr lang="en-US" sz="2000" dirty="0">
                <a:solidFill>
                  <a:srgbClr val="FF0000"/>
                </a:solidFill>
                <a:latin typeface="Nunito Black" pitchFamily="2" charset="0"/>
              </a:rPr>
              <a:t> hay.</a:t>
            </a:r>
            <a:endParaRPr kumimoji="0" lang="en-US" sz="2000" b="0" i="0" u="none" strike="noStrike" kern="1200" cap="none" spc="0" normalizeH="0" baseline="0" noProof="0" dirty="0">
              <a:ln>
                <a:noFill/>
              </a:ln>
              <a:solidFill>
                <a:srgbClr val="FF0000"/>
              </a:solidFill>
              <a:effectLst/>
              <a:uLnTx/>
              <a:uFillTx/>
              <a:latin typeface="Nunito Black" pitchFamily="2" charset="0"/>
            </a:endParaRPr>
          </a:p>
        </p:txBody>
      </p:sp>
      <p:sp>
        <p:nvSpPr>
          <p:cNvPr id="6" name="Arrow: Right 16">
            <a:extLst>
              <a:ext uri="{FF2B5EF4-FFF2-40B4-BE49-F238E27FC236}">
                <a16:creationId xmlns:a16="http://schemas.microsoft.com/office/drawing/2014/main" id="{20A2D69E-61A8-ECFB-AD2D-86A364EF4EC5}"/>
              </a:ext>
            </a:extLst>
          </p:cNvPr>
          <p:cNvSpPr/>
          <p:nvPr/>
        </p:nvSpPr>
        <p:spPr>
          <a:xfrm>
            <a:off x="1967118" y="5203593"/>
            <a:ext cx="423581" cy="426515"/>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61176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ular Callout 3"/>
          <p:cNvSpPr/>
          <p:nvPr/>
        </p:nvSpPr>
        <p:spPr>
          <a:xfrm>
            <a:off x="1376470" y="1584418"/>
            <a:ext cx="4814045" cy="1464231"/>
          </a:xfrm>
          <a:prstGeom prst="wedgeRoundRectCallout">
            <a:avLst>
              <a:gd name="adj1" fmla="val 59762"/>
              <a:gd name="adj2" fmla="val 72936"/>
              <a:gd name="adj3" fmla="val 16667"/>
            </a:avLst>
          </a:prstGeom>
          <a:solidFill>
            <a:srgbClr val="00B050"/>
          </a:solidFill>
        </p:spPr>
        <p:txBody>
          <a:bodyPr wrap="square">
            <a:spAutoFit/>
          </a:bodyPr>
          <a:lstStyle/>
          <a:p>
            <a:pPr lvl="0"/>
            <a:r>
              <a:rPr lang="en-US" sz="2000" dirty="0" err="1">
                <a:solidFill>
                  <a:schemeClr val="bg1"/>
                </a:solidFill>
                <a:latin typeface="Nunito Black" pitchFamily="2" charset="0"/>
              </a:rPr>
              <a:t>Em</a:t>
            </a:r>
            <a:r>
              <a:rPr lang="en-US" sz="2000" dirty="0">
                <a:solidFill>
                  <a:schemeClr val="bg1"/>
                </a:solidFill>
                <a:latin typeface="Nunito Black" pitchFamily="2" charset="0"/>
              </a:rPr>
              <a:t> </a:t>
            </a:r>
            <a:r>
              <a:rPr lang="en-US" sz="2000" dirty="0" err="1">
                <a:solidFill>
                  <a:schemeClr val="bg1"/>
                </a:solidFill>
                <a:latin typeface="Nunito Black" pitchFamily="2" charset="0"/>
              </a:rPr>
              <a:t>đọc</a:t>
            </a:r>
            <a:r>
              <a:rPr lang="en-US" sz="2000" dirty="0">
                <a:solidFill>
                  <a:schemeClr val="bg1"/>
                </a:solidFill>
                <a:latin typeface="Nunito Black" pitchFamily="2" charset="0"/>
              </a:rPr>
              <a:t> </a:t>
            </a:r>
            <a:r>
              <a:rPr lang="en-US" sz="2000" dirty="0" err="1">
                <a:solidFill>
                  <a:schemeClr val="bg1"/>
                </a:solidFill>
                <a:latin typeface="Nunito Black" pitchFamily="2" charset="0"/>
              </a:rPr>
              <a:t>đoạn</a:t>
            </a:r>
            <a:r>
              <a:rPr lang="en-US" sz="2000" dirty="0">
                <a:solidFill>
                  <a:schemeClr val="bg1"/>
                </a:solidFill>
                <a:latin typeface="Nunito Black" pitchFamily="2" charset="0"/>
              </a:rPr>
              <a:t> </a:t>
            </a:r>
            <a:r>
              <a:rPr lang="en-US" sz="2000" dirty="0" err="1">
                <a:solidFill>
                  <a:schemeClr val="bg1"/>
                </a:solidFill>
                <a:latin typeface="Nunito Black" pitchFamily="2" charset="0"/>
              </a:rPr>
              <a:t>văn</a:t>
            </a:r>
            <a:r>
              <a:rPr lang="en-US" sz="2000" dirty="0">
                <a:solidFill>
                  <a:schemeClr val="bg1"/>
                </a:solidFill>
                <a:latin typeface="Nunito Black" pitchFamily="2" charset="0"/>
              </a:rPr>
              <a:t> </a:t>
            </a:r>
            <a:r>
              <a:rPr lang="en-US" sz="2000" dirty="0" err="1">
                <a:solidFill>
                  <a:schemeClr val="bg1"/>
                </a:solidFill>
                <a:latin typeface="Nunito Black" pitchFamily="2" charset="0"/>
              </a:rPr>
              <a:t>cuối</a:t>
            </a:r>
            <a:r>
              <a:rPr lang="en-US" sz="2000" dirty="0">
                <a:solidFill>
                  <a:schemeClr val="bg1"/>
                </a:solidFill>
                <a:latin typeface="Nunito Black" pitchFamily="2" charset="0"/>
              </a:rPr>
              <a:t> </a:t>
            </a:r>
            <a:r>
              <a:rPr lang="en-US" sz="2000" dirty="0" err="1">
                <a:solidFill>
                  <a:schemeClr val="bg1"/>
                </a:solidFill>
                <a:latin typeface="Nunito Black" pitchFamily="2" charset="0"/>
              </a:rPr>
              <a:t>để</a:t>
            </a:r>
            <a:r>
              <a:rPr lang="en-US" sz="2000" dirty="0">
                <a:solidFill>
                  <a:schemeClr val="bg1"/>
                </a:solidFill>
                <a:latin typeface="Nunito Black" pitchFamily="2" charset="0"/>
              </a:rPr>
              <a:t> </a:t>
            </a:r>
            <a:r>
              <a:rPr lang="en-US" sz="2000" dirty="0" err="1">
                <a:solidFill>
                  <a:schemeClr val="bg1"/>
                </a:solidFill>
                <a:latin typeface="Nunito Black" pitchFamily="2" charset="0"/>
              </a:rPr>
              <a:t>tìm</a:t>
            </a:r>
            <a:r>
              <a:rPr lang="en-US" sz="2000" dirty="0">
                <a:solidFill>
                  <a:schemeClr val="bg1"/>
                </a:solidFill>
                <a:latin typeface="Nunito Black" pitchFamily="2" charset="0"/>
              </a:rPr>
              <a:t> chi </a:t>
            </a:r>
            <a:r>
              <a:rPr lang="en-US" sz="2000" dirty="0" err="1">
                <a:solidFill>
                  <a:schemeClr val="bg1"/>
                </a:solidFill>
                <a:latin typeface="Nunito Black" pitchFamily="2" charset="0"/>
              </a:rPr>
              <a:t>tiết</a:t>
            </a:r>
            <a:r>
              <a:rPr lang="en-US" sz="2000" dirty="0">
                <a:solidFill>
                  <a:schemeClr val="bg1"/>
                </a:solidFill>
                <a:latin typeface="Nunito Black" pitchFamily="2" charset="0"/>
              </a:rPr>
              <a:t> </a:t>
            </a:r>
            <a:r>
              <a:rPr lang="en-US" sz="2000" dirty="0" err="1">
                <a:solidFill>
                  <a:schemeClr val="bg1"/>
                </a:solidFill>
                <a:latin typeface="Nunito Black" pitchFamily="2" charset="0"/>
              </a:rPr>
              <a:t>thể</a:t>
            </a:r>
            <a:r>
              <a:rPr lang="en-US" sz="2000" dirty="0">
                <a:solidFill>
                  <a:schemeClr val="bg1"/>
                </a:solidFill>
                <a:latin typeface="Nunito Black" pitchFamily="2" charset="0"/>
              </a:rPr>
              <a:t> </a:t>
            </a:r>
            <a:r>
              <a:rPr lang="en-US" sz="2000" dirty="0" err="1">
                <a:solidFill>
                  <a:schemeClr val="bg1"/>
                </a:solidFill>
                <a:latin typeface="Nunito Black" pitchFamily="2" charset="0"/>
              </a:rPr>
              <a:t>hiện</a:t>
            </a:r>
            <a:r>
              <a:rPr lang="en-US" sz="2000" dirty="0">
                <a:solidFill>
                  <a:schemeClr val="bg1"/>
                </a:solidFill>
                <a:latin typeface="Nunito Black" pitchFamily="2" charset="0"/>
              </a:rPr>
              <a:t> </a:t>
            </a:r>
            <a:r>
              <a:rPr lang="en-US" sz="2000" dirty="0" err="1">
                <a:solidFill>
                  <a:schemeClr val="bg1"/>
                </a:solidFill>
                <a:latin typeface="Nunito Black" pitchFamily="2" charset="0"/>
              </a:rPr>
              <a:t>tình</a:t>
            </a:r>
            <a:r>
              <a:rPr lang="en-US" sz="2000" dirty="0">
                <a:solidFill>
                  <a:schemeClr val="bg1"/>
                </a:solidFill>
                <a:latin typeface="Nunito Black" pitchFamily="2" charset="0"/>
              </a:rPr>
              <a:t> </a:t>
            </a:r>
            <a:r>
              <a:rPr lang="en-US" sz="2000" dirty="0" err="1">
                <a:solidFill>
                  <a:schemeClr val="bg1"/>
                </a:solidFill>
                <a:latin typeface="Nunito Black" pitchFamily="2" charset="0"/>
              </a:rPr>
              <a:t>cảm</a:t>
            </a:r>
            <a:r>
              <a:rPr lang="en-US" sz="2000" dirty="0">
                <a:solidFill>
                  <a:schemeClr val="bg1"/>
                </a:solidFill>
                <a:latin typeface="Nunito Black" pitchFamily="2" charset="0"/>
              </a:rPr>
              <a:t> </a:t>
            </a:r>
            <a:r>
              <a:rPr lang="en-US" sz="2000" dirty="0" err="1">
                <a:solidFill>
                  <a:schemeClr val="bg1"/>
                </a:solidFill>
                <a:latin typeface="Nunito Black" pitchFamily="2" charset="0"/>
              </a:rPr>
              <a:t>giữa</a:t>
            </a:r>
            <a:r>
              <a:rPr lang="en-US" sz="2000" dirty="0">
                <a:solidFill>
                  <a:schemeClr val="bg1"/>
                </a:solidFill>
                <a:latin typeface="Nunito Black" pitchFamily="2" charset="0"/>
              </a:rPr>
              <a:t> </a:t>
            </a:r>
            <a:r>
              <a:rPr lang="en-US" sz="2000" dirty="0" err="1">
                <a:solidFill>
                  <a:schemeClr val="bg1"/>
                </a:solidFill>
                <a:latin typeface="Nunito Black" pitchFamily="2" charset="0"/>
              </a:rPr>
              <a:t>bạn</a:t>
            </a:r>
            <a:r>
              <a:rPr lang="en-US" sz="2000" dirty="0">
                <a:solidFill>
                  <a:schemeClr val="bg1"/>
                </a:solidFill>
                <a:latin typeface="Nunito Black" pitchFamily="2" charset="0"/>
              </a:rPr>
              <a:t> </a:t>
            </a:r>
            <a:r>
              <a:rPr lang="en-US" sz="2000" dirty="0" err="1">
                <a:solidFill>
                  <a:schemeClr val="bg1"/>
                </a:solidFill>
                <a:latin typeface="Nunito Black" pitchFamily="2" charset="0"/>
              </a:rPr>
              <a:t>nhỏ</a:t>
            </a:r>
            <a:r>
              <a:rPr lang="en-US" sz="2000" dirty="0">
                <a:solidFill>
                  <a:schemeClr val="bg1"/>
                </a:solidFill>
                <a:latin typeface="Nunito Black" pitchFamily="2" charset="0"/>
              </a:rPr>
              <a:t> </a:t>
            </a:r>
            <a:r>
              <a:rPr lang="en-US" sz="2000" dirty="0" err="1">
                <a:solidFill>
                  <a:schemeClr val="bg1"/>
                </a:solidFill>
                <a:latin typeface="Nunito Black" pitchFamily="2" charset="0"/>
              </a:rPr>
              <a:t>và</a:t>
            </a:r>
            <a:r>
              <a:rPr lang="en-US" sz="2000" dirty="0">
                <a:solidFill>
                  <a:schemeClr val="bg1"/>
                </a:solidFill>
                <a:latin typeface="Nunito Black" pitchFamily="2" charset="0"/>
              </a:rPr>
              <a:t> </a:t>
            </a:r>
            <a:r>
              <a:rPr lang="en-US" sz="2000" dirty="0" err="1">
                <a:solidFill>
                  <a:schemeClr val="bg1"/>
                </a:solidFill>
                <a:latin typeface="Nunito Black" pitchFamily="2" charset="0"/>
              </a:rPr>
              <a:t>chú</a:t>
            </a:r>
            <a:r>
              <a:rPr lang="en-US" sz="2000" dirty="0">
                <a:solidFill>
                  <a:schemeClr val="bg1"/>
                </a:solidFill>
                <a:latin typeface="Nunito Black" pitchFamily="2" charset="0"/>
              </a:rPr>
              <a:t> </a:t>
            </a:r>
            <a:r>
              <a:rPr lang="en-US" sz="2000" dirty="0" err="1">
                <a:solidFill>
                  <a:schemeClr val="bg1"/>
                </a:solidFill>
                <a:latin typeface="Nunito Black" pitchFamily="2" charset="0"/>
              </a:rPr>
              <a:t>chó</a:t>
            </a:r>
            <a:r>
              <a:rPr lang="en-US" sz="2000" dirty="0">
                <a:solidFill>
                  <a:schemeClr val="bg1"/>
                </a:solidFill>
                <a:latin typeface="Nunito Black" pitchFamily="2" charset="0"/>
              </a:rPr>
              <a:t>. </a:t>
            </a:r>
            <a:r>
              <a:rPr lang="en-US" sz="2000" dirty="0" err="1">
                <a:solidFill>
                  <a:schemeClr val="bg1"/>
                </a:solidFill>
                <a:latin typeface="Nunito Black" pitchFamily="2" charset="0"/>
              </a:rPr>
              <a:t>Sau</a:t>
            </a:r>
            <a:r>
              <a:rPr lang="en-US" sz="2000" dirty="0">
                <a:solidFill>
                  <a:schemeClr val="bg1"/>
                </a:solidFill>
                <a:latin typeface="Nunito Black" pitchFamily="2" charset="0"/>
              </a:rPr>
              <a:t> </a:t>
            </a:r>
            <a:r>
              <a:rPr lang="en-US" sz="2000" dirty="0" err="1">
                <a:solidFill>
                  <a:schemeClr val="bg1"/>
                </a:solidFill>
                <a:latin typeface="Nunito Black" pitchFamily="2" charset="0"/>
              </a:rPr>
              <a:t>đó</a:t>
            </a:r>
            <a:r>
              <a:rPr lang="en-US" sz="2000" dirty="0">
                <a:solidFill>
                  <a:schemeClr val="bg1"/>
                </a:solidFill>
                <a:latin typeface="Nunito Black" pitchFamily="2" charset="0"/>
              </a:rPr>
              <a:t> </a:t>
            </a:r>
            <a:r>
              <a:rPr lang="en-US" sz="2000" dirty="0" err="1">
                <a:solidFill>
                  <a:schemeClr val="bg1"/>
                </a:solidFill>
                <a:latin typeface="Nunito Black" pitchFamily="2" charset="0"/>
              </a:rPr>
              <a:t>nêu</a:t>
            </a:r>
            <a:r>
              <a:rPr lang="en-US" sz="2000" dirty="0">
                <a:solidFill>
                  <a:schemeClr val="bg1"/>
                </a:solidFill>
                <a:latin typeface="Nunito Black" pitchFamily="2" charset="0"/>
              </a:rPr>
              <a:t> </a:t>
            </a:r>
            <a:r>
              <a:rPr lang="en-US" sz="2000" dirty="0" err="1">
                <a:solidFill>
                  <a:schemeClr val="bg1"/>
                </a:solidFill>
                <a:latin typeface="Nunito Black" pitchFamily="2" charset="0"/>
              </a:rPr>
              <a:t>lên</a:t>
            </a:r>
            <a:r>
              <a:rPr lang="en-US" sz="2000" dirty="0">
                <a:solidFill>
                  <a:schemeClr val="bg1"/>
                </a:solidFill>
                <a:latin typeface="Nunito Black" pitchFamily="2" charset="0"/>
              </a:rPr>
              <a:t> </a:t>
            </a:r>
            <a:r>
              <a:rPr lang="en-US" sz="2000" dirty="0" err="1">
                <a:solidFill>
                  <a:schemeClr val="bg1"/>
                </a:solidFill>
                <a:latin typeface="Nunito Black" pitchFamily="2" charset="0"/>
              </a:rPr>
              <a:t>suy</a:t>
            </a:r>
            <a:r>
              <a:rPr lang="en-US" sz="2000" dirty="0">
                <a:solidFill>
                  <a:schemeClr val="bg1"/>
                </a:solidFill>
                <a:latin typeface="Nunito Black" pitchFamily="2" charset="0"/>
              </a:rPr>
              <a:t> </a:t>
            </a:r>
            <a:r>
              <a:rPr lang="en-US" sz="2000" dirty="0" err="1">
                <a:solidFill>
                  <a:schemeClr val="bg1"/>
                </a:solidFill>
                <a:latin typeface="Nunito Black" pitchFamily="2" charset="0"/>
              </a:rPr>
              <a:t>nghĩ</a:t>
            </a:r>
            <a:r>
              <a:rPr lang="en-US" sz="2000" dirty="0">
                <a:solidFill>
                  <a:schemeClr val="bg1"/>
                </a:solidFill>
                <a:latin typeface="Nunito Black" pitchFamily="2" charset="0"/>
              </a:rPr>
              <a:t> </a:t>
            </a:r>
            <a:r>
              <a:rPr lang="en-US" sz="2000" dirty="0" err="1">
                <a:solidFill>
                  <a:schemeClr val="bg1"/>
                </a:solidFill>
                <a:latin typeface="Nunito Black" pitchFamily="2" charset="0"/>
              </a:rPr>
              <a:t>của</a:t>
            </a:r>
            <a:r>
              <a:rPr lang="en-US" sz="2000" dirty="0">
                <a:solidFill>
                  <a:schemeClr val="bg1"/>
                </a:solidFill>
                <a:latin typeface="Nunito Black" pitchFamily="2" charset="0"/>
              </a:rPr>
              <a:t> </a:t>
            </a:r>
            <a:r>
              <a:rPr lang="en-US" sz="2000" dirty="0" err="1">
                <a:solidFill>
                  <a:schemeClr val="bg1"/>
                </a:solidFill>
                <a:latin typeface="Nunito Black" pitchFamily="2" charset="0"/>
              </a:rPr>
              <a:t>bản</a:t>
            </a:r>
            <a:r>
              <a:rPr lang="en-US" sz="2000" dirty="0">
                <a:solidFill>
                  <a:schemeClr val="bg1"/>
                </a:solidFill>
                <a:latin typeface="Nunito Black" pitchFamily="2" charset="0"/>
              </a:rPr>
              <a:t> </a:t>
            </a:r>
            <a:r>
              <a:rPr lang="en-US" sz="2000" dirty="0" err="1">
                <a:solidFill>
                  <a:schemeClr val="bg1"/>
                </a:solidFill>
                <a:latin typeface="Nunito Black" pitchFamily="2" charset="0"/>
              </a:rPr>
              <a:t>thân</a:t>
            </a:r>
            <a:r>
              <a:rPr lang="en-US" sz="2000" dirty="0">
                <a:solidFill>
                  <a:schemeClr val="bg1"/>
                </a:solidFill>
                <a:latin typeface="Nunito Black" pitchFamily="2" charset="0"/>
              </a:rPr>
              <a:t>.</a:t>
            </a:r>
            <a:endParaRPr kumimoji="0" lang="en-US" sz="2000" b="0" i="0" u="none" strike="noStrike" kern="1200" cap="none" spc="0" normalizeH="0" baseline="0" noProof="0" dirty="0">
              <a:ln>
                <a:noFill/>
              </a:ln>
              <a:solidFill>
                <a:schemeClr val="bg1"/>
              </a:solidFill>
              <a:effectLst/>
              <a:uLnTx/>
              <a:uFillTx/>
              <a:latin typeface="Nunito Black" pitchFamily="2" charset="0"/>
            </a:endParaRPr>
          </a:p>
        </p:txBody>
      </p:sp>
      <p:sp>
        <p:nvSpPr>
          <p:cNvPr id="5" name="Rounded Rectangle 4"/>
          <p:cNvSpPr/>
          <p:nvPr/>
        </p:nvSpPr>
        <p:spPr>
          <a:xfrm>
            <a:off x="7067937" y="1385941"/>
            <a:ext cx="4706756" cy="2145268"/>
          </a:xfrm>
          <a:prstGeom prst="roundRect">
            <a:avLst/>
          </a:prstGeom>
          <a:solidFill>
            <a:schemeClr val="accent2">
              <a:lumMod val="40000"/>
              <a:lumOff val="60000"/>
            </a:schemeClr>
          </a:solidFill>
        </p:spPr>
        <p:txBody>
          <a:bodyPr wrap="square">
            <a:spAutoFit/>
          </a:bodyPr>
          <a:lstStyle/>
          <a:p>
            <a:pPr lvl="0" algn="just">
              <a:defRPr/>
            </a:pPr>
            <a:r>
              <a:rPr lang="vi-VN" sz="2000" dirty="0">
                <a:solidFill>
                  <a:srgbClr val="002060"/>
                </a:solidFill>
                <a:latin typeface="Nunito Black" pitchFamily="2" charset="0"/>
              </a:rPr>
              <a:t>Tôi và Cúp ngày ngày quấn quýt bên nhau. Mỗi khi tôi đi học về, Cúp chạy vọt ra, chồm hai chân trước lên mừng rỡ. Tôi cúi xuống vỗ về Cúp. Nó âu yếm dụi cái mõm ươn ướt, mềm mềm vào chân tôi.</a:t>
            </a:r>
            <a:endParaRPr kumimoji="0" lang="vi-VN" sz="20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endParaRPr>
          </a:p>
        </p:txBody>
      </p:sp>
      <p:sp>
        <p:nvSpPr>
          <p:cNvPr id="6" name="Rounded Rectangle 5"/>
          <p:cNvSpPr/>
          <p:nvPr/>
        </p:nvSpPr>
        <p:spPr>
          <a:xfrm>
            <a:off x="1655496" y="3589499"/>
            <a:ext cx="8577716" cy="2826306"/>
          </a:xfrm>
          <a:prstGeom prst="roundRect">
            <a:avLst/>
          </a:prstGeom>
          <a:solidFill>
            <a:schemeClr val="accent6">
              <a:lumMod val="40000"/>
              <a:lumOff val="60000"/>
            </a:schemeClr>
          </a:solidFill>
        </p:spPr>
        <p:txBody>
          <a:bodyPr wrap="square">
            <a:spAutoFit/>
          </a:bodyPr>
          <a:lstStyle/>
          <a:p>
            <a:r>
              <a:rPr lang="vi-VN" sz="2000" dirty="0">
                <a:solidFill>
                  <a:srgbClr val="FF0000"/>
                </a:solidFill>
                <a:latin typeface="Nunito Black" pitchFamily="2" charset="0"/>
              </a:rPr>
              <a:t>Những chi tiết thể hiện tình cảm giữa bạn nhỏ và chú chó là:</a:t>
            </a:r>
          </a:p>
          <a:p>
            <a:r>
              <a:rPr lang="vi-VN" sz="2000" dirty="0">
                <a:solidFill>
                  <a:srgbClr val="FF0000"/>
                </a:solidFill>
                <a:latin typeface="Nunito Black" pitchFamily="2" charset="0"/>
              </a:rPr>
              <a:t>- ngày ngày quấn quýt bên nhau</a:t>
            </a:r>
          </a:p>
          <a:p>
            <a:r>
              <a:rPr lang="vi-VN" sz="2000" dirty="0">
                <a:solidFill>
                  <a:srgbClr val="FF0000"/>
                </a:solidFill>
                <a:latin typeface="Nunito Black" pitchFamily="2" charset="0"/>
              </a:rPr>
              <a:t>- mỗi khi bạn nhỏ đi học về, chú chó chạy vọt ra, chồm hai chân trước lên mừng rỡ</a:t>
            </a:r>
          </a:p>
          <a:p>
            <a:r>
              <a:rPr lang="vi-VN" sz="2000" dirty="0">
                <a:solidFill>
                  <a:srgbClr val="FF0000"/>
                </a:solidFill>
                <a:latin typeface="Nunito Black" pitchFamily="2" charset="0"/>
              </a:rPr>
              <a:t>- bạn nhỏ cúi xuống vỗ về chú chó</a:t>
            </a:r>
          </a:p>
          <a:p>
            <a:r>
              <a:rPr lang="vi-VN" sz="2000" dirty="0">
                <a:solidFill>
                  <a:srgbClr val="FF0000"/>
                </a:solidFill>
                <a:latin typeface="Nunito Black" pitchFamily="2" charset="0"/>
              </a:rPr>
              <a:t>- chú chó âu yếm dụi mõm vào chân bạn nhỏ</a:t>
            </a:r>
          </a:p>
          <a:p>
            <a:r>
              <a:rPr lang="vi-VN" sz="2000" dirty="0">
                <a:solidFill>
                  <a:srgbClr val="FF0000"/>
                </a:solidFill>
                <a:latin typeface="Nunito Black" pitchFamily="2" charset="0"/>
              </a:rPr>
              <a:t>Em cảm thấy bạn nhỏ và chú chó giống như những người bạn thân thiết của nhau.</a:t>
            </a:r>
          </a:p>
        </p:txBody>
      </p:sp>
      <p:sp>
        <p:nvSpPr>
          <p:cNvPr id="7" name="Arrow: Right 16">
            <a:extLst>
              <a:ext uri="{FF2B5EF4-FFF2-40B4-BE49-F238E27FC236}">
                <a16:creationId xmlns:a16="http://schemas.microsoft.com/office/drawing/2014/main" id="{20A2D69E-61A8-ECFB-AD2D-86A364EF4EC5}"/>
              </a:ext>
            </a:extLst>
          </p:cNvPr>
          <p:cNvSpPr/>
          <p:nvPr/>
        </p:nvSpPr>
        <p:spPr>
          <a:xfrm>
            <a:off x="1164679" y="4437713"/>
            <a:ext cx="423581" cy="426515"/>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ounded Rectangle 7"/>
          <p:cNvSpPr/>
          <p:nvPr/>
        </p:nvSpPr>
        <p:spPr>
          <a:xfrm>
            <a:off x="1307953" y="354751"/>
            <a:ext cx="9261435" cy="919401"/>
          </a:xfrm>
          <a:prstGeom prst="roundRect">
            <a:avLst/>
          </a:prstGeom>
          <a:noFill/>
          <a:ln w="57150">
            <a:solidFill>
              <a:srgbClr val="0070C0"/>
            </a:solidFill>
          </a:ln>
        </p:spPr>
        <p:txBody>
          <a:bodyPr wrap="square">
            <a:spAutoFit/>
          </a:bodyPr>
          <a:lstStyle/>
          <a:p>
            <a:r>
              <a:rPr lang="en-US" sz="2400" b="1" dirty="0" err="1">
                <a:solidFill>
                  <a:srgbClr val="0070C0"/>
                </a:solidFill>
                <a:latin typeface="Nunito Black" pitchFamily="2" charset="0"/>
              </a:rPr>
              <a:t>Câu</a:t>
            </a:r>
            <a:r>
              <a:rPr lang="en-US" sz="2400" b="1" dirty="0">
                <a:solidFill>
                  <a:srgbClr val="0070C0"/>
                </a:solidFill>
                <a:latin typeface="Nunito Black" pitchFamily="2" charset="0"/>
              </a:rPr>
              <a:t> 4:</a:t>
            </a:r>
            <a:r>
              <a:rPr lang="en-US" sz="2400" b="1" dirty="0">
                <a:latin typeface="Nunito Black" pitchFamily="2" charset="0"/>
              </a:rPr>
              <a:t> </a:t>
            </a:r>
            <a:r>
              <a:rPr lang="en-US" sz="2400" b="1" dirty="0" err="1">
                <a:solidFill>
                  <a:srgbClr val="00B050"/>
                </a:solidFill>
                <a:latin typeface="Nunito Black" pitchFamily="2" charset="0"/>
              </a:rPr>
              <a:t>Tìm</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những</a:t>
            </a:r>
            <a:r>
              <a:rPr lang="en-US" sz="2400" b="1" dirty="0">
                <a:solidFill>
                  <a:srgbClr val="00B050"/>
                </a:solidFill>
                <a:latin typeface="Nunito Black" pitchFamily="2" charset="0"/>
              </a:rPr>
              <a:t> chi </a:t>
            </a:r>
            <a:r>
              <a:rPr lang="en-US" sz="2400" b="1" dirty="0" err="1">
                <a:solidFill>
                  <a:srgbClr val="00B050"/>
                </a:solidFill>
                <a:latin typeface="Nunito Black" pitchFamily="2" charset="0"/>
              </a:rPr>
              <a:t>tiết</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thể</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hiện</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tình</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cảm</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giữa</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bạn</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nhỏ</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và</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chú</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chó</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Em</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nghĩ</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gì</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về</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tình</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cảm</a:t>
            </a:r>
            <a:r>
              <a:rPr lang="en-US" sz="2400" b="1" dirty="0">
                <a:solidFill>
                  <a:srgbClr val="00B050"/>
                </a:solidFill>
                <a:latin typeface="Nunito Black" pitchFamily="2" charset="0"/>
              </a:rPr>
              <a:t> </a:t>
            </a:r>
            <a:r>
              <a:rPr lang="en-US" sz="2400" b="1" dirty="0" err="1">
                <a:solidFill>
                  <a:srgbClr val="00B050"/>
                </a:solidFill>
                <a:latin typeface="Nunito Black" pitchFamily="2" charset="0"/>
              </a:rPr>
              <a:t>đó</a:t>
            </a:r>
            <a:endParaRPr lang="en-US" sz="2400" dirty="0">
              <a:solidFill>
                <a:srgbClr val="00B050"/>
              </a:solidFill>
              <a:latin typeface="Nunito Black" pitchFamily="2" charset="0"/>
            </a:endParaRPr>
          </a:p>
        </p:txBody>
      </p:sp>
    </p:spTree>
    <p:extLst>
      <p:ext uri="{BB962C8B-B14F-4D97-AF65-F5344CB8AC3E}">
        <p14:creationId xmlns:p14="http://schemas.microsoft.com/office/powerpoint/2010/main" val="37458967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0" y="35011"/>
            <a:ext cx="1025530" cy="938348"/>
          </a:xfrm>
          <a:prstGeom prst="ellipse">
            <a:avLst/>
          </a:prstGeom>
        </p:spPr>
      </p:pic>
      <p:sp>
        <p:nvSpPr>
          <p:cNvPr id="13" name="TextBox 12">
            <a:extLst>
              <a:ext uri="{FF2B5EF4-FFF2-40B4-BE49-F238E27FC236}">
                <a16:creationId xmlns:a16="http://schemas.microsoft.com/office/drawing/2014/main" id="{BFB8A126-31B1-C7E5-FAE1-8866E0C5C3B3}"/>
              </a:ext>
            </a:extLst>
          </p:cNvPr>
          <p:cNvSpPr txBox="1"/>
          <p:nvPr/>
        </p:nvSpPr>
        <p:spPr>
          <a:xfrm>
            <a:off x="4727264" y="327242"/>
            <a:ext cx="2893426" cy="578882"/>
          </a:xfrm>
          <a:prstGeom prst="roundRect">
            <a:avLst/>
          </a:prstGeom>
          <a:solidFill>
            <a:schemeClr val="bg1"/>
          </a:solidFill>
          <a:ln w="57150">
            <a:solidFill>
              <a:srgbClr val="0070C0"/>
            </a:solidFill>
            <a:prstDash val="solid"/>
          </a:ln>
        </p:spPr>
        <p:txBody>
          <a:bodyPr wrap="square">
            <a:spAutoFit/>
          </a:bodyPr>
          <a:lstStyle/>
          <a:p>
            <a:pPr algn="ctr"/>
            <a:r>
              <a:rPr lang="en-US" sz="2800" b="1" dirty="0">
                <a:solidFill>
                  <a:srgbClr val="FF0000"/>
                </a:solidFill>
                <a:latin typeface="Nunito Black" pitchFamily="2" charset="0"/>
                <a:cs typeface="Baloo 2 SemiBold" pitchFamily="2" charset="0"/>
              </a:rPr>
              <a:t>NỘI DUNG</a:t>
            </a:r>
          </a:p>
        </p:txBody>
      </p:sp>
      <p:sp>
        <p:nvSpPr>
          <p:cNvPr id="14" name="Rounded Rectangle 13"/>
          <p:cNvSpPr/>
          <p:nvPr/>
        </p:nvSpPr>
        <p:spPr>
          <a:xfrm>
            <a:off x="806824" y="986806"/>
            <a:ext cx="10152529" cy="1055608"/>
          </a:xfrm>
          <a:prstGeom prst="roundRect">
            <a:avLst/>
          </a:prstGeom>
          <a:solidFill>
            <a:schemeClr val="bg1"/>
          </a:solidFill>
          <a:ln w="57150">
            <a:solidFill>
              <a:srgbClr val="00B05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srgbClr val="FF0000"/>
                </a:solidFill>
                <a:effectLst/>
                <a:uLnTx/>
                <a:uFillTx/>
                <a:latin typeface="Nunito Black" pitchFamily="2" charset="0"/>
              </a:rPr>
              <a:t>Bài đọc là lời kể của một bạn nhỏ về chú chó của mình. Chú chó giống như là một người bạn thân thiết của bạn nhỏ.</a:t>
            </a:r>
            <a:endParaRPr kumimoji="0" lang="en-US" sz="2700" b="0" i="0" u="none" strike="noStrike" kern="1200" cap="none" spc="0" normalizeH="0" baseline="0" noProof="0" dirty="0">
              <a:ln>
                <a:noFill/>
              </a:ln>
              <a:solidFill>
                <a:srgbClr val="FF0000"/>
              </a:solidFill>
              <a:effectLst/>
              <a:uLnTx/>
              <a:uFillTx/>
              <a:latin typeface="Nunito Black" pitchFamily="2" charset="0"/>
            </a:endParaRPr>
          </a:p>
        </p:txBody>
      </p:sp>
    </p:spTree>
    <p:extLst>
      <p:ext uri="{BB962C8B-B14F-4D97-AF65-F5344CB8AC3E}">
        <p14:creationId xmlns:p14="http://schemas.microsoft.com/office/powerpoint/2010/main" val="23529828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2748050" y="309490"/>
            <a:ext cx="7480167" cy="1414804"/>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1200"/>
              </a:spcAft>
              <a:buClrTx/>
              <a:buSzTx/>
              <a:buFontTx/>
              <a:buNone/>
              <a:tabLst/>
              <a:defRPr/>
            </a:pPr>
            <a:r>
              <a:rPr lang="en-US" sz="6000" dirty="0">
                <a:solidFill>
                  <a:srgbClr val="FF0000"/>
                </a:solidFill>
                <a:latin typeface="Nunito Black" pitchFamily="2" charset="0"/>
              </a:rPr>
              <a:t>LUYỆN ĐỌC LẠI</a:t>
            </a:r>
            <a:endParaRPr kumimoji="0" lang="en-US" sz="60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1271105"/>
      </p:ext>
    </p:extLst>
  </p:cSld>
  <p:clrMapOvr>
    <a:masterClrMapping/>
  </p:clrMapOvr>
  <p:transition spd="slow">
    <p:randomBar dir="vert"/>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117565" y="52299"/>
            <a:ext cx="1025530" cy="938348"/>
          </a:xfrm>
          <a:prstGeom prst="ellipse">
            <a:avLst/>
          </a:prstGeom>
        </p:spPr>
      </p:pic>
      <p:grpSp>
        <p:nvGrpSpPr>
          <p:cNvPr id="6" name="Group 5"/>
          <p:cNvGrpSpPr/>
          <p:nvPr/>
        </p:nvGrpSpPr>
        <p:grpSpPr>
          <a:xfrm>
            <a:off x="457199" y="729037"/>
            <a:ext cx="11495315" cy="6013814"/>
            <a:chOff x="457199" y="729037"/>
            <a:chExt cx="11495315" cy="6013814"/>
          </a:xfrm>
        </p:grpSpPr>
        <p:sp>
          <p:nvSpPr>
            <p:cNvPr id="3" name="Rectangle 2"/>
            <p:cNvSpPr/>
            <p:nvPr/>
          </p:nvSpPr>
          <p:spPr>
            <a:xfrm>
              <a:off x="457199" y="1268188"/>
              <a:ext cx="11495315" cy="526297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Tôi vẫn nhớ ngày đầu tiên nhà tôi có một chú chó nhỏ. Buổi sáng hôm đó, tôi nghe tiếng cào khẽ vào cửa phòng. Mở cửa ra, tôi nhìn thấy một chú chó con. Nó tuyệt xinh: lông trắng, khoang đen, đôi mắt tròn xoe và loáng ướt. Nó rúc vào chân tôi, nức lên những tiếng khe khẽ trong cổ, cái đuôi bé xíu ngoáy tít, hệt như một đứa trẻ làm nũng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Tôi đặt tên nó là Cúp. Tôi chưa dạy Cúp những chuyện tài giỏi như làm xiếc. Nhưng so với những chú chó bình thường khác, Cúp không thua kém gì. Cúp biết chui vào gầm giường lấy trái banh, đem cho tôi chiếc khăn lau nhà, đưa hai chân trước lên mỗi khi tôi chìa tay cho nó bắt. Cúp còn rất thích nghe tôi đọc truyện. Mỗi khi tôi đọc cho Cúp nghe, nó nằm khoanh tròn trên lòng tôi. Lúc tôi đọc xong, gấp sách lại, đã thấy cu cậu ngủ khò từ lúc nào.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Tôi và Cúp ngày ngày quấn quýt bên nhau. Mỗi khi tôi đi học về, Cúp chạy vọt ra, chồm hai chân trước lên mừng rỡ. Tôi cúi xuống vỗ về Cúp. Nó âu yếm dụi cái mõm ươn ướt, mềm mềm vào chân tôi.</a:t>
              </a:r>
            </a:p>
          </p:txBody>
        </p:sp>
        <p:sp>
          <p:nvSpPr>
            <p:cNvPr id="4" name="Rectangle 3"/>
            <p:cNvSpPr/>
            <p:nvPr/>
          </p:nvSpPr>
          <p:spPr>
            <a:xfrm>
              <a:off x="4135639" y="729037"/>
              <a:ext cx="342433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Nunito Black" pitchFamily="2" charset="0"/>
                  <a:ea typeface="+mn-ea"/>
                  <a:cs typeface="+mn-cs"/>
                </a:rPr>
                <a:t>Bạn nhỏ trong nhà</a:t>
              </a:r>
              <a:endParaRPr kumimoji="0" lang="vi-VN" sz="28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
          <p:nvSpPr>
            <p:cNvPr id="5" name="Rectangle 4"/>
            <p:cNvSpPr/>
            <p:nvPr/>
          </p:nvSpPr>
          <p:spPr>
            <a:xfrm>
              <a:off x="8086508" y="6281186"/>
              <a:ext cx="3352201" cy="461665"/>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Nunito Black" pitchFamily="2" charset="0"/>
                  <a:ea typeface="+mn-ea"/>
                  <a:cs typeface="+mn-cs"/>
                </a:rPr>
                <a:t>(Theo Trần Đức Tiến)</a:t>
              </a:r>
            </a:p>
          </p:txBody>
        </p:sp>
      </p:grpSp>
      <p:sp>
        <p:nvSpPr>
          <p:cNvPr id="7" name="TextBox 6">
            <a:extLst>
              <a:ext uri="{FF2B5EF4-FFF2-40B4-BE49-F238E27FC236}">
                <a16:creationId xmlns:a16="http://schemas.microsoft.com/office/drawing/2014/main" id="{BFB8A126-31B1-C7E5-FAE1-8866E0C5C3B3}"/>
              </a:ext>
            </a:extLst>
          </p:cNvPr>
          <p:cNvSpPr txBox="1"/>
          <p:nvPr/>
        </p:nvSpPr>
        <p:spPr>
          <a:xfrm>
            <a:off x="1191926" y="313347"/>
            <a:ext cx="2726931" cy="578882"/>
          </a:xfrm>
          <a:prstGeom prst="roundRect">
            <a:avLst/>
          </a:prstGeom>
          <a:solidFill>
            <a:schemeClr val="bg1"/>
          </a:solidFill>
          <a:ln w="57150">
            <a:solidFill>
              <a:srgbClr val="00B050"/>
            </a:solidFill>
            <a:prstDash val="solid"/>
          </a:ln>
        </p:spPr>
        <p:txBody>
          <a:bodyPr wrap="square">
            <a:spAutoFit/>
          </a:bodyPr>
          <a:lstStyle/>
          <a:p>
            <a:pPr algn="ctr"/>
            <a:r>
              <a:rPr lang="en-US" sz="2800" b="1" dirty="0" err="1">
                <a:solidFill>
                  <a:srgbClr val="FF0000"/>
                </a:solidFill>
                <a:latin typeface="Nunito Black" pitchFamily="2" charset="0"/>
                <a:cs typeface="Baloo 2 SemiBold" pitchFamily="2" charset="0"/>
              </a:rPr>
              <a:t>Đọc</a:t>
            </a:r>
            <a:r>
              <a:rPr lang="en-US" sz="2800" b="1" dirty="0">
                <a:solidFill>
                  <a:srgbClr val="FF0000"/>
                </a:solidFill>
                <a:latin typeface="Nunito Black" pitchFamily="2" charset="0"/>
                <a:cs typeface="Baloo 2 SemiBold" pitchFamily="2" charset="0"/>
              </a:rPr>
              <a:t> </a:t>
            </a:r>
            <a:r>
              <a:rPr lang="en-US" sz="2800" b="1" dirty="0" err="1">
                <a:solidFill>
                  <a:srgbClr val="FF0000"/>
                </a:solidFill>
                <a:latin typeface="Nunito Black" pitchFamily="2" charset="0"/>
                <a:cs typeface="Baloo 2 SemiBold" pitchFamily="2" charset="0"/>
              </a:rPr>
              <a:t>diễn</a:t>
            </a:r>
            <a:r>
              <a:rPr lang="en-US" sz="2800" b="1" dirty="0">
                <a:solidFill>
                  <a:srgbClr val="FF0000"/>
                </a:solidFill>
                <a:latin typeface="Nunito Black" pitchFamily="2" charset="0"/>
                <a:cs typeface="Baloo 2 SemiBold" pitchFamily="2" charset="0"/>
              </a:rPr>
              <a:t> </a:t>
            </a:r>
            <a:r>
              <a:rPr lang="en-US" sz="2800" b="1" dirty="0" err="1">
                <a:solidFill>
                  <a:srgbClr val="FF0000"/>
                </a:solidFill>
                <a:latin typeface="Nunito Black" pitchFamily="2" charset="0"/>
                <a:cs typeface="Baloo 2 SemiBold" pitchFamily="2" charset="0"/>
              </a:rPr>
              <a:t>cảm</a:t>
            </a:r>
            <a:endParaRPr lang="en-US" sz="2800" b="1" dirty="0">
              <a:solidFill>
                <a:srgbClr val="FF0000"/>
              </a:solidFill>
              <a:latin typeface="Nunito Black" pitchFamily="2" charset="0"/>
              <a:cs typeface="Baloo 2 SemiBold" pitchFamily="2" charset="0"/>
            </a:endParaRPr>
          </a:p>
        </p:txBody>
      </p:sp>
    </p:spTree>
    <p:extLst>
      <p:ext uri="{BB962C8B-B14F-4D97-AF65-F5344CB8AC3E}">
        <p14:creationId xmlns:p14="http://schemas.microsoft.com/office/powerpoint/2010/main" val="32212789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2748050" y="309490"/>
            <a:ext cx="7480167" cy="1414804"/>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1200"/>
              </a:spcAft>
              <a:buClrTx/>
              <a:buSzTx/>
              <a:buFontTx/>
              <a:buNone/>
              <a:tabLst/>
              <a:defRPr/>
            </a:pPr>
            <a:r>
              <a:rPr lang="en-US" sz="6000" noProof="0" dirty="0">
                <a:solidFill>
                  <a:srgbClr val="FF0000"/>
                </a:solidFill>
                <a:latin typeface="Nunito Black" pitchFamily="2" charset="0"/>
              </a:rPr>
              <a:t>ĐỌC MỞ RỘNG</a:t>
            </a:r>
            <a:endParaRPr kumimoji="0" lang="en-US" sz="60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5361132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045029" y="425105"/>
            <a:ext cx="9862456" cy="1328023"/>
          </a:xfrm>
          <a:prstGeom prst="roundRect">
            <a:avLst/>
          </a:prstGeom>
          <a:ln w="57150">
            <a:solidFill>
              <a:srgbClr val="00B050"/>
            </a:solidFill>
          </a:ln>
        </p:spPr>
        <p:txBody>
          <a:bodyPr wrap="square">
            <a:spAutoFit/>
          </a:bodyPr>
          <a:lstStyle/>
          <a:p>
            <a:r>
              <a:rPr lang="vi-VN" sz="2400" b="1" dirty="0">
                <a:solidFill>
                  <a:srgbClr val="2888E1"/>
                </a:solidFill>
                <a:latin typeface="Nunito Black" pitchFamily="2" charset="0"/>
              </a:rPr>
              <a:t>Câu 1</a:t>
            </a:r>
            <a:endParaRPr lang="vi-VN" sz="2400" dirty="0">
              <a:solidFill>
                <a:srgbClr val="000000"/>
              </a:solidFill>
              <a:latin typeface="Nunito Black" pitchFamily="2" charset="0"/>
            </a:endParaRPr>
          </a:p>
          <a:p>
            <a:pPr algn="just"/>
            <a:r>
              <a:rPr lang="vi-VN" sz="2400" b="1" dirty="0">
                <a:solidFill>
                  <a:srgbClr val="002060"/>
                </a:solidFill>
                <a:latin typeface="Nunito Black" pitchFamily="2" charset="0"/>
              </a:rPr>
              <a:t>Tìm đọc câu chuyện, bài văn, bài thơ,… về những người bạn trong nhà (vật nuôi, đồ đạc,…) và viết phiếu đọc sách theo mẫu.</a:t>
            </a:r>
            <a:endParaRPr lang="vi-VN" sz="2400" dirty="0">
              <a:solidFill>
                <a:srgbClr val="002060"/>
              </a:solidFill>
              <a:latin typeface="Nunito Black" pitchFamily="2" charset="0"/>
            </a:endParaRPr>
          </a:p>
        </p:txBody>
      </p:sp>
      <p:pic>
        <p:nvPicPr>
          <p:cNvPr id="5" name="Picture 4"/>
          <p:cNvPicPr>
            <a:picLocks noChangeAspect="1"/>
          </p:cNvPicPr>
          <p:nvPr/>
        </p:nvPicPr>
        <p:blipFill rotWithShape="1">
          <a:blip r:embed="rId3"/>
          <a:srcRect l="-1" r="1390"/>
          <a:stretch/>
        </p:blipFill>
        <p:spPr>
          <a:xfrm>
            <a:off x="2295937" y="1753128"/>
            <a:ext cx="7360640" cy="3676303"/>
          </a:xfrm>
          <a:prstGeom prst="rect">
            <a:avLst/>
          </a:prstGeom>
        </p:spPr>
      </p:pic>
      <p:sp>
        <p:nvSpPr>
          <p:cNvPr id="6" name="Rounded Rectangle 5"/>
          <p:cNvSpPr/>
          <p:nvPr/>
        </p:nvSpPr>
        <p:spPr>
          <a:xfrm>
            <a:off x="2295937" y="5481683"/>
            <a:ext cx="7360640" cy="783193"/>
          </a:xfrm>
          <a:prstGeom prst="roundRect">
            <a:avLst/>
          </a:prstGeom>
          <a:solidFill>
            <a:schemeClr val="accent4">
              <a:lumMod val="20000"/>
              <a:lumOff val="80000"/>
            </a:schemeClr>
          </a:solidFill>
        </p:spPr>
        <p:txBody>
          <a:bodyPr wrap="square">
            <a:spAutoFit/>
          </a:bodyPr>
          <a:lstStyle/>
          <a:p>
            <a:r>
              <a:rPr lang="vi-VN" sz="2000" dirty="0">
                <a:solidFill>
                  <a:schemeClr val="accent2">
                    <a:lumMod val="50000"/>
                  </a:schemeClr>
                </a:solidFill>
                <a:latin typeface="Nunito Black" pitchFamily="2" charset="0"/>
              </a:rPr>
              <a:t>Em tìm đọc ở sách báo, trên mạng hoặc hỏi người thân trong gia đình và điền thông tin vào phiếu đọc sách.</a:t>
            </a:r>
            <a:endParaRPr lang="en-US" sz="2000" dirty="0">
              <a:solidFill>
                <a:schemeClr val="accent2">
                  <a:lumMod val="50000"/>
                </a:schemeClr>
              </a:solidFill>
              <a:latin typeface="Nunito Black" pitchFamily="2" charset="0"/>
            </a:endParaRPr>
          </a:p>
        </p:txBody>
      </p:sp>
    </p:spTree>
    <p:extLst>
      <p:ext uri="{BB962C8B-B14F-4D97-AF65-F5344CB8AC3E}">
        <p14:creationId xmlns:p14="http://schemas.microsoft.com/office/powerpoint/2010/main" val="175336180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F136C3"/>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11"/>
          <p:cNvSpPr/>
          <p:nvPr/>
        </p:nvSpPr>
        <p:spPr>
          <a:xfrm>
            <a:off x="351692" y="309489"/>
            <a:ext cx="11507373" cy="61616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21477" y="28136"/>
            <a:ext cx="1247075" cy="1247075"/>
          </a:xfrm>
          <a:prstGeom prst="ellipse">
            <a:avLst/>
          </a:prstGeom>
        </p:spPr>
      </p:pic>
      <p:pic>
        <p:nvPicPr>
          <p:cNvPr id="9" name="Picture 8">
            <a:extLst>
              <a:ext uri="{FF2B5EF4-FFF2-40B4-BE49-F238E27FC236}">
                <a16:creationId xmlns:a16="http://schemas.microsoft.com/office/drawing/2014/main" id="{08977D5A-3CE0-5936-80D7-A88FD3CB0262}"/>
              </a:ext>
            </a:extLst>
          </p:cNvPr>
          <p:cNvPicPr>
            <a:picLocks noChangeAspect="1"/>
          </p:cNvPicPr>
          <p:nvPr/>
        </p:nvPicPr>
        <p:blipFill rotWithShape="1">
          <a:blip r:embed="rId3"/>
          <a:srcRect l="12985"/>
          <a:stretch/>
        </p:blipFill>
        <p:spPr>
          <a:xfrm>
            <a:off x="0" y="35011"/>
            <a:ext cx="1025530" cy="938348"/>
          </a:xfrm>
          <a:prstGeom prst="ellipse">
            <a:avLst/>
          </a:prstGeom>
        </p:spPr>
      </p:pic>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backgroundRemoval t="0" b="99237" l="0" r="100000">
                        <a14:foregroundMark x1="63497" y1="23410" x2="63497" y2="23410"/>
                        <a14:foregroundMark x1="63497" y1="22646" x2="63497" y2="22646"/>
                        <a14:foregroundMark x1="76994" y1="23664" x2="76994" y2="23664"/>
                        <a14:foregroundMark x1="76994" y1="23664" x2="76994" y2="23664"/>
                        <a14:foregroundMark x1="41411" y1="3817" x2="41411" y2="3817"/>
                        <a14:foregroundMark x1="41411" y1="3817" x2="41411" y2="3817"/>
                        <a14:foregroundMark x1="39877" y1="10941" x2="39877" y2="10941"/>
                        <a14:foregroundMark x1="39877" y1="10941" x2="39877" y2="10941"/>
                        <a14:foregroundMark x1="84969" y1="1527" x2="84969" y2="1527"/>
                        <a14:foregroundMark x1="84969" y1="1527" x2="84969" y2="1527"/>
                        <a14:foregroundMark x1="92331" y1="8142" x2="92331" y2="8142"/>
                        <a14:foregroundMark x1="92331" y1="8142" x2="92331" y2="8142"/>
                        <a14:foregroundMark x1="90798" y1="14249" x2="90798" y2="14249"/>
                        <a14:foregroundMark x1="90798" y1="14249" x2="90798" y2="14249"/>
                      </a14:backgroundRemoval>
                    </a14:imgEffect>
                  </a14:imgLayer>
                </a14:imgProps>
              </a:ext>
            </a:extLst>
          </a:blip>
          <a:stretch>
            <a:fillRect/>
          </a:stretch>
        </p:blipFill>
        <p:spPr>
          <a:xfrm>
            <a:off x="0" y="4661223"/>
            <a:ext cx="1822264" cy="2196778"/>
          </a:xfrm>
          <a:prstGeom prst="rect">
            <a:avLst/>
          </a:prstGeom>
        </p:spPr>
      </p:pic>
      <p:sp>
        <p:nvSpPr>
          <p:cNvPr id="2" name="Rectangle 1"/>
          <p:cNvSpPr/>
          <p:nvPr/>
        </p:nvSpPr>
        <p:spPr>
          <a:xfrm>
            <a:off x="4190995" y="1814957"/>
            <a:ext cx="5632274" cy="48320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Nunito Black" pitchFamily="2" charset="0"/>
                <a:ea typeface="+mn-ea"/>
                <a:cs typeface="+mn-cs"/>
              </a:rPr>
              <a:t>Chú gà trống nhỏ</a:t>
            </a:r>
            <a:endParaRPr kumimoji="0" lang="vi-VN" sz="2800" b="0" i="0" u="none" strike="noStrike" kern="1200" cap="none" spc="0" normalizeH="0" baseline="0" noProof="0" dirty="0">
              <a:ln>
                <a:noFill/>
              </a:ln>
              <a:solidFill>
                <a:srgbClr val="FF000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t>Chú gà trống nhỏ</a:t>
            </a:r>
            <a:b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br>
            <a: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t>Cái mào màu đỏ</a:t>
            </a:r>
            <a:b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br>
            <a: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t>Cái mỏ màu vàng</a:t>
            </a:r>
            <a:b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br>
            <a: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t>Đập cánh gáy vang</a:t>
            </a:r>
            <a:b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br>
            <a: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t>Dưới giàn bông bí</a:t>
            </a:r>
            <a:b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br>
            <a: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t>Cái đuôi màu tía</a:t>
            </a:r>
            <a:b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br>
            <a: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t>Óng mượt làm sao!</a:t>
            </a:r>
            <a:b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br>
            <a: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t>Chú nhảy lên cao</a:t>
            </a:r>
            <a:b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br>
            <a:r>
              <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rPr>
              <a:t>Ó ò o ó!</a:t>
            </a:r>
            <a:endParaRPr kumimoji="0" lang="en-US" sz="2800" b="0" i="0" u="none" strike="noStrike" kern="1200" cap="none" spc="0" normalizeH="0" baseline="0" noProof="0" dirty="0">
              <a:ln>
                <a:noFill/>
              </a:ln>
              <a:solidFill>
                <a:srgbClr val="0070C0"/>
              </a:solidFill>
              <a:effectLst/>
              <a:uLnTx/>
              <a:uFillTx/>
              <a:latin typeface="Nunito Black"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70C0"/>
                </a:solidFill>
                <a:latin typeface="Nunito Black" pitchFamily="2" charset="0"/>
              </a:rPr>
              <a:t>            </a:t>
            </a:r>
            <a:r>
              <a:rPr lang="en-US" sz="2400" dirty="0">
                <a:solidFill>
                  <a:srgbClr val="002060"/>
                </a:solidFill>
                <a:latin typeface="Nunito Black" pitchFamily="2" charset="0"/>
              </a:rPr>
              <a:t>(</a:t>
            </a:r>
            <a:r>
              <a:rPr lang="en-US" sz="2400" dirty="0" err="1">
                <a:solidFill>
                  <a:srgbClr val="002060"/>
                </a:solidFill>
                <a:latin typeface="Nunito Black" pitchFamily="2" charset="0"/>
              </a:rPr>
              <a:t>Nguyễn</a:t>
            </a:r>
            <a:r>
              <a:rPr lang="en-US" sz="2400" dirty="0">
                <a:solidFill>
                  <a:srgbClr val="002060"/>
                </a:solidFill>
                <a:latin typeface="Nunito Black" pitchFamily="2" charset="0"/>
              </a:rPr>
              <a:t> </a:t>
            </a:r>
            <a:r>
              <a:rPr lang="en-US" sz="2400" dirty="0" err="1">
                <a:solidFill>
                  <a:srgbClr val="002060"/>
                </a:solidFill>
                <a:latin typeface="Nunito Black" pitchFamily="2" charset="0"/>
              </a:rPr>
              <a:t>Lãm</a:t>
            </a:r>
            <a:r>
              <a:rPr lang="en-US" sz="2400" dirty="0">
                <a:solidFill>
                  <a:srgbClr val="002060"/>
                </a:solidFill>
                <a:latin typeface="Nunito Black" pitchFamily="2" charset="0"/>
              </a:rPr>
              <a:t> </a:t>
            </a:r>
            <a:r>
              <a:rPr lang="en-US" sz="2400" dirty="0" err="1">
                <a:solidFill>
                  <a:srgbClr val="002060"/>
                </a:solidFill>
                <a:latin typeface="Nunito Black" pitchFamily="2" charset="0"/>
              </a:rPr>
              <a:t>Thắng</a:t>
            </a:r>
            <a:r>
              <a:rPr lang="en-US" sz="2400" dirty="0">
                <a:solidFill>
                  <a:srgbClr val="002060"/>
                </a:solidFill>
                <a:latin typeface="Nunito Black" pitchFamily="2" charset="0"/>
              </a:rPr>
              <a:t>)</a:t>
            </a:r>
            <a:endParaRPr kumimoji="0" lang="vi-VN" sz="2400" b="0" i="0" u="none" strike="noStrike" kern="1200" cap="none" spc="0" normalizeH="0" baseline="0" noProof="0" dirty="0">
              <a:ln>
                <a:noFill/>
              </a:ln>
              <a:solidFill>
                <a:srgbClr val="002060"/>
              </a:solidFill>
              <a:effectLst/>
              <a:uLnTx/>
              <a:uFillTx/>
              <a:latin typeface="Nunito Black" pitchFamily="2" charset="0"/>
            </a:endParaRPr>
          </a:p>
        </p:txBody>
      </p:sp>
      <p:sp>
        <p:nvSpPr>
          <p:cNvPr id="8" name="Rounded Rectangle 7"/>
          <p:cNvSpPr/>
          <p:nvPr/>
        </p:nvSpPr>
        <p:spPr>
          <a:xfrm>
            <a:off x="1045029" y="425105"/>
            <a:ext cx="9862456" cy="1328023"/>
          </a:xfrm>
          <a:prstGeom prst="roundRect">
            <a:avLst/>
          </a:prstGeom>
          <a:ln w="57150">
            <a:solidFill>
              <a:srgbClr val="00B050"/>
            </a:solidFill>
          </a:ln>
        </p:spPr>
        <p:txBody>
          <a:bodyPr wrap="square">
            <a:spAutoFit/>
          </a:bodyPr>
          <a:lstStyle/>
          <a:p>
            <a:r>
              <a:rPr lang="vi-VN" sz="2400" b="1" dirty="0">
                <a:solidFill>
                  <a:srgbClr val="2888E1"/>
                </a:solidFill>
                <a:latin typeface="Nunito Black" pitchFamily="2" charset="0"/>
              </a:rPr>
              <a:t>Câu 1</a:t>
            </a:r>
            <a:endParaRPr lang="vi-VN" sz="2400" dirty="0">
              <a:solidFill>
                <a:srgbClr val="000000"/>
              </a:solidFill>
              <a:latin typeface="Nunito Black" pitchFamily="2" charset="0"/>
            </a:endParaRPr>
          </a:p>
          <a:p>
            <a:pPr algn="just"/>
            <a:r>
              <a:rPr lang="vi-VN" sz="2400" b="1" dirty="0">
                <a:solidFill>
                  <a:srgbClr val="002060"/>
                </a:solidFill>
                <a:latin typeface="Nunito Black" pitchFamily="2" charset="0"/>
              </a:rPr>
              <a:t>Tìm đọc câu chuyện, bài văn, bài thơ,… về những người bạn trong nhà (vật nuôi, đồ đạc,…) và viết phiếu đọc sách theo mẫu.</a:t>
            </a:r>
            <a:endParaRPr lang="vi-VN" sz="2400" dirty="0">
              <a:solidFill>
                <a:srgbClr val="002060"/>
              </a:solidFill>
              <a:latin typeface="Nunito Black" pitchFamily="2" charset="0"/>
            </a:endParaRPr>
          </a:p>
        </p:txBody>
      </p:sp>
      <p:sp>
        <p:nvSpPr>
          <p:cNvPr id="11" name="Rectangle 10"/>
          <p:cNvSpPr/>
          <p:nvPr/>
        </p:nvSpPr>
        <p:spPr>
          <a:xfrm>
            <a:off x="2545339" y="1997839"/>
            <a:ext cx="1312721"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cs typeface="+mn-cs"/>
              </a:rPr>
              <a:t>Ví</a:t>
            </a:r>
            <a:r>
              <a:rPr kumimoji="0" lang="en-US" sz="2800" b="1" i="0" u="none" strike="noStrike" kern="1200" cap="none" spc="0" normalizeH="0" noProof="0" dirty="0">
                <a:ln>
                  <a:noFill/>
                </a:ln>
                <a:solidFill>
                  <a:srgbClr val="FF0000"/>
                </a:solidFill>
                <a:effectLst/>
                <a:uLnTx/>
                <a:uFillTx/>
                <a:latin typeface="Nunito Black" pitchFamily="2" charset="0"/>
                <a:ea typeface="+mn-ea"/>
                <a:cs typeface="+mn-cs"/>
              </a:rPr>
              <a:t> </a:t>
            </a:r>
            <a:r>
              <a:rPr kumimoji="0" lang="en-US" sz="2800" b="1" i="0" u="none" strike="noStrike" kern="1200" cap="none" spc="0" normalizeH="0" noProof="0" dirty="0" err="1">
                <a:ln>
                  <a:noFill/>
                </a:ln>
                <a:solidFill>
                  <a:srgbClr val="FF0000"/>
                </a:solidFill>
                <a:effectLst/>
                <a:uLnTx/>
                <a:uFillTx/>
                <a:latin typeface="Nunito Black" pitchFamily="2" charset="0"/>
                <a:ea typeface="+mn-ea"/>
                <a:cs typeface="+mn-cs"/>
              </a:rPr>
              <a:t>dụ</a:t>
            </a:r>
            <a:r>
              <a:rPr kumimoji="0" lang="en-US" sz="2800" b="1" i="0" u="none" strike="noStrike" kern="1200" cap="none" spc="0" normalizeH="0" noProof="0" dirty="0">
                <a:ln>
                  <a:noFill/>
                </a:ln>
                <a:solidFill>
                  <a:srgbClr val="FF0000"/>
                </a:solidFill>
                <a:effectLst/>
                <a:uLnTx/>
                <a:uFillTx/>
                <a:latin typeface="Nunito Black" pitchFamily="2" charset="0"/>
                <a:ea typeface="+mn-ea"/>
                <a:cs typeface="+mn-cs"/>
              </a:rPr>
              <a:t>:</a:t>
            </a:r>
            <a:endParaRPr kumimoji="0" lang="vi-VN" sz="2800" b="0" i="0" u="none" strike="noStrike" kern="1200" cap="none" spc="0" normalizeH="0" baseline="0" noProof="0" dirty="0">
              <a:ln>
                <a:noFill/>
              </a:ln>
              <a:solidFill>
                <a:srgbClr val="0070C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284447717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4713585" y="2963761"/>
            <a:ext cx="2891104" cy="95660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8000" b="0" i="0" u="none" strike="noStrike" kern="1200" cap="none" spc="0" normalizeH="0" baseline="0" noProof="0" dirty="0">
                <a:ln>
                  <a:noFill/>
                </a:ln>
                <a:solidFill>
                  <a:srgbClr val="FF0000"/>
                </a:solidFill>
                <a:effectLst/>
                <a:uLnTx/>
                <a:uFillTx/>
                <a:latin typeface="Nunito Black" pitchFamily="2" charset="0"/>
                <a:ea typeface="+mn-ea"/>
                <a:cs typeface="+mn-cs"/>
              </a:rPr>
              <a:t>ĐỌC</a:t>
            </a:r>
          </a:p>
        </p:txBody>
      </p:sp>
    </p:spTree>
    <p:extLst>
      <p:ext uri="{BB962C8B-B14F-4D97-AF65-F5344CB8AC3E}">
        <p14:creationId xmlns:p14="http://schemas.microsoft.com/office/powerpoint/2010/main" val="14959715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5413096"/>
      </p:ext>
    </p:extLst>
  </p:cSld>
  <p:clrMapOvr>
    <a:masterClrMapping/>
  </p:clrMapOvr>
  <p:transition spd="med">
    <p:pull/>
  </p:transition>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1110343" y="472164"/>
            <a:ext cx="9731829" cy="919401"/>
          </a:xfrm>
          <a:prstGeom prst="roundRect">
            <a:avLst/>
          </a:prstGeom>
          <a:ln w="57150">
            <a:solidFill>
              <a:srgbClr val="00B050"/>
            </a:solidFill>
          </a:ln>
        </p:spPr>
        <p:txBody>
          <a:bodyPr wrap="square">
            <a:spAutoFit/>
          </a:bodyPr>
          <a:lstStyle/>
          <a:p>
            <a:r>
              <a:rPr lang="en-US" sz="2400" b="1" dirty="0" err="1">
                <a:solidFill>
                  <a:srgbClr val="2888E1"/>
                </a:solidFill>
                <a:latin typeface="Nunito Black" pitchFamily="2" charset="0"/>
              </a:rPr>
              <a:t>Câu</a:t>
            </a:r>
            <a:r>
              <a:rPr lang="en-US" sz="2400" b="1" dirty="0">
                <a:solidFill>
                  <a:srgbClr val="2888E1"/>
                </a:solidFill>
                <a:latin typeface="Nunito Black" pitchFamily="2" charset="0"/>
              </a:rPr>
              <a:t> 2: </a:t>
            </a:r>
            <a:r>
              <a:rPr lang="en-US" sz="2400" b="1" dirty="0" err="1">
                <a:solidFill>
                  <a:srgbClr val="002060"/>
                </a:solidFill>
                <a:latin typeface="Nunito Black" pitchFamily="2" charset="0"/>
              </a:rPr>
              <a:t>Trao</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đổi</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với</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bạn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về</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những</a:t>
            </a:r>
            <a:r>
              <a:rPr lang="en-US" sz="2400" b="1" dirty="0">
                <a:solidFill>
                  <a:srgbClr val="002060"/>
                </a:solidFill>
                <a:latin typeface="Nunito Black" pitchFamily="2" charset="0"/>
              </a:rPr>
              <a:t> chi </a:t>
            </a:r>
            <a:r>
              <a:rPr lang="en-US" sz="2400" b="1" dirty="0" err="1">
                <a:solidFill>
                  <a:srgbClr val="002060"/>
                </a:solidFill>
                <a:latin typeface="Nunito Black" pitchFamily="2" charset="0"/>
              </a:rPr>
              <a:t>tiết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làm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em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cảm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thấy</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thú</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vị</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và</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cảm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động</a:t>
            </a:r>
            <a:endParaRPr lang="en-US" sz="2400" dirty="0">
              <a:solidFill>
                <a:srgbClr val="002060"/>
              </a:solidFill>
              <a:latin typeface="Nunito Black" pitchFamily="2" charset="0"/>
            </a:endParaRPr>
          </a:p>
        </p:txBody>
      </p:sp>
      <p:sp>
        <p:nvSpPr>
          <p:cNvPr id="3" name="Cloud 2"/>
          <p:cNvSpPr/>
          <p:nvPr/>
        </p:nvSpPr>
        <p:spPr>
          <a:xfrm>
            <a:off x="5738948" y="1519871"/>
            <a:ext cx="5978434" cy="1827193"/>
          </a:xfrm>
          <a:prstGeom prst="cloud">
            <a:avLst/>
          </a:prstGeom>
          <a:solidFill>
            <a:srgbClr val="0070C0"/>
          </a:solidFill>
        </p:spPr>
        <p:txBody>
          <a:bodyPr wrap="square">
            <a:spAutoFit/>
          </a:bodyPr>
          <a:lstStyle/>
          <a:p>
            <a:r>
              <a:rPr lang="vi-VN" sz="2400" dirty="0">
                <a:solidFill>
                  <a:schemeClr val="bg1"/>
                </a:solidFill>
                <a:latin typeface="Nunito Black" pitchFamily="2" charset="0"/>
              </a:rPr>
              <a:t>Em dựa vào bài đọc mà mình đã tìm đọc ở bài tập trước để chia sẻ.</a:t>
            </a:r>
            <a:endParaRPr lang="en-US" sz="2400" dirty="0">
              <a:solidFill>
                <a:schemeClr val="bg1"/>
              </a:solidFill>
              <a:latin typeface="Nunito Black" pitchFamily="2" charset="0"/>
            </a:endParaRPr>
          </a:p>
        </p:txBody>
      </p:sp>
      <p:sp>
        <p:nvSpPr>
          <p:cNvPr id="7" name="Rounded Rectangle 6"/>
          <p:cNvSpPr/>
          <p:nvPr/>
        </p:nvSpPr>
        <p:spPr>
          <a:xfrm>
            <a:off x="2978331" y="3871186"/>
            <a:ext cx="6570618" cy="2009061"/>
          </a:xfrm>
          <a:prstGeom prst="roundRect">
            <a:avLst/>
          </a:prstGeom>
          <a:ln w="57150">
            <a:solidFill>
              <a:srgbClr val="0070C0"/>
            </a:solidFill>
            <a:prstDash val="dash"/>
          </a:ln>
        </p:spPr>
        <p:txBody>
          <a:bodyPr wrap="square">
            <a:spAutoFit/>
          </a:bodyPr>
          <a:lstStyle/>
          <a:p>
            <a:r>
              <a:rPr lang="en-US" sz="2800" dirty="0" err="1">
                <a:solidFill>
                  <a:srgbClr val="FF0000"/>
                </a:solidFill>
                <a:latin typeface="Nunito Black" pitchFamily="2" charset="0"/>
              </a:rPr>
              <a:t>Ví</a:t>
            </a:r>
            <a:r>
              <a:rPr lang="en-US" sz="2800" dirty="0">
                <a:solidFill>
                  <a:srgbClr val="FF0000"/>
                </a:solidFill>
                <a:latin typeface="Nunito Black" pitchFamily="2" charset="0"/>
              </a:rPr>
              <a:t> </a:t>
            </a:r>
            <a:r>
              <a:rPr lang="en-US" sz="2800" dirty="0" err="1">
                <a:solidFill>
                  <a:srgbClr val="FF0000"/>
                </a:solidFill>
                <a:latin typeface="Nunito Black" pitchFamily="2" charset="0"/>
              </a:rPr>
              <a:t>dụ</a:t>
            </a:r>
            <a:r>
              <a:rPr lang="en-US" sz="2800" dirty="0">
                <a:solidFill>
                  <a:srgbClr val="FF0000"/>
                </a:solidFill>
                <a:latin typeface="Nunito Black" pitchFamily="2" charset="0"/>
              </a:rPr>
              <a:t>: </a:t>
            </a:r>
            <a:r>
              <a:rPr lang="vi-VN" sz="2800" dirty="0">
                <a:solidFill>
                  <a:srgbClr val="FF0000"/>
                </a:solidFill>
                <a:latin typeface="Nunito Black" pitchFamily="2" charset="0"/>
              </a:rPr>
              <a:t>Trong bài thơ Chú gà trống nhỏ mà tớ tìm đọc được, chú gà trống được miêu tả rất đáng yêu, nghộ nghĩnh.</a:t>
            </a:r>
            <a:endParaRPr lang="en-US" sz="2800" dirty="0">
              <a:solidFill>
                <a:srgbClr val="FF0000"/>
              </a:solidFill>
              <a:latin typeface="Nunito Black" pitchFamily="2" charset="0"/>
            </a:endParaRPr>
          </a:p>
        </p:txBody>
      </p:sp>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99237" l="0" r="100000">
                        <a14:foregroundMark x1="63497" y1="23410" x2="63497" y2="23410"/>
                        <a14:foregroundMark x1="63497" y1="22646" x2="63497" y2="22646"/>
                        <a14:foregroundMark x1="76994" y1="23664" x2="76994" y2="23664"/>
                        <a14:foregroundMark x1="76994" y1="23664" x2="76994" y2="23664"/>
                        <a14:foregroundMark x1="41411" y1="3817" x2="41411" y2="3817"/>
                        <a14:foregroundMark x1="41411" y1="3817" x2="41411" y2="3817"/>
                        <a14:foregroundMark x1="39877" y1="10941" x2="39877" y2="10941"/>
                        <a14:foregroundMark x1="39877" y1="10941" x2="39877" y2="10941"/>
                        <a14:foregroundMark x1="84969" y1="1527" x2="84969" y2="1527"/>
                        <a14:foregroundMark x1="84969" y1="1527" x2="84969" y2="1527"/>
                        <a14:foregroundMark x1="92331" y1="8142" x2="92331" y2="8142"/>
                        <a14:foregroundMark x1="92331" y1="8142" x2="92331" y2="8142"/>
                        <a14:foregroundMark x1="90798" y1="14249" x2="90798" y2="14249"/>
                        <a14:foregroundMark x1="90798" y1="14249" x2="90798" y2="14249"/>
                      </a14:backgroundRemoval>
                    </a14:imgEffect>
                  </a14:imgLayer>
                </a14:imgProps>
              </a:ext>
            </a:extLst>
          </a:blip>
          <a:stretch>
            <a:fillRect/>
          </a:stretch>
        </p:blipFill>
        <p:spPr>
          <a:xfrm>
            <a:off x="1770369" y="2168988"/>
            <a:ext cx="1954467" cy="2356152"/>
          </a:xfrm>
          <a:prstGeom prst="rect">
            <a:avLst/>
          </a:prstGeom>
        </p:spPr>
      </p:pic>
    </p:spTree>
    <p:extLst>
      <p:ext uri="{BB962C8B-B14F-4D97-AF65-F5344CB8AC3E}">
        <p14:creationId xmlns:p14="http://schemas.microsoft.com/office/powerpoint/2010/main" val="131098791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2508070" y="1836099"/>
            <a:ext cx="7354387" cy="2326342"/>
          </a:xfrm>
          <a:prstGeom prst="rect">
            <a:avLst/>
          </a:prstGeom>
          <a:solidFill>
            <a:schemeClr val="bg1"/>
          </a:solidFill>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lang="en-US" sz="5400" dirty="0">
                <a:solidFill>
                  <a:srgbClr val="FF0000"/>
                </a:solidFill>
                <a:latin typeface="Nunito Black" pitchFamily="2" charset="0"/>
              </a:rPr>
              <a:t>CỦNG CỐ - DẶN DÒ</a:t>
            </a:r>
            <a:endParaRPr kumimoji="0" lang="en-US" sz="5400" b="0" i="0" u="none" strike="noStrike" kern="1200" cap="none" spc="0" normalizeH="0" baseline="0" noProof="0" dirty="0">
              <a:ln>
                <a:noFill/>
              </a:ln>
              <a:solidFill>
                <a:srgbClr val="FF0000"/>
              </a:solidFill>
              <a:effectLst/>
              <a:uLnTx/>
              <a:uFillTx/>
              <a:latin typeface="Nunito Black" pitchFamily="2" charset="0"/>
            </a:endParaRPr>
          </a:p>
        </p:txBody>
      </p:sp>
    </p:spTree>
    <p:extLst>
      <p:ext uri="{BB962C8B-B14F-4D97-AF65-F5344CB8AC3E}">
        <p14:creationId xmlns:p14="http://schemas.microsoft.com/office/powerpoint/2010/main" val="39943619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2429691" y="192869"/>
            <a:ext cx="8765689" cy="2824650"/>
          </a:xfrm>
          <a:prstGeom prst="cloud">
            <a:avLst/>
          </a:prstGeom>
          <a:solidFill>
            <a:schemeClr val="bg1"/>
          </a:solidFill>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lang="en-US" sz="6000" dirty="0">
                <a:solidFill>
                  <a:srgbClr val="FF0000"/>
                </a:solidFill>
                <a:latin typeface="Nunito Black" pitchFamily="2" charset="0"/>
              </a:rPr>
              <a:t>HẸN GẶP LẠI CÁC EM</a:t>
            </a:r>
            <a:endParaRPr kumimoji="0" lang="en-US" sz="6000" b="0" i="0" u="none" strike="noStrike" kern="1200" cap="none" spc="0" normalizeH="0" baseline="0" noProof="0" dirty="0">
              <a:ln>
                <a:noFill/>
              </a:ln>
              <a:solidFill>
                <a:srgbClr val="FF0000"/>
              </a:solidFill>
              <a:effectLst/>
              <a:uLnTx/>
              <a:uFillTx/>
              <a:latin typeface="Nunito Black" pitchFamily="2" charset="0"/>
            </a:endParaRPr>
          </a:p>
        </p:txBody>
      </p:sp>
    </p:spTree>
    <p:extLst>
      <p:ext uri="{BB962C8B-B14F-4D97-AF65-F5344CB8AC3E}">
        <p14:creationId xmlns:p14="http://schemas.microsoft.com/office/powerpoint/2010/main" val="19748093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3399420" y="168797"/>
            <a:ext cx="6619787" cy="1453282"/>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8000" b="0" i="0" u="none" strike="noStrike" kern="1200" cap="none" spc="0" normalizeH="0" baseline="0" noProof="0" dirty="0">
                <a:ln>
                  <a:noFill/>
                </a:ln>
                <a:solidFill>
                  <a:schemeClr val="bg1"/>
                </a:solidFill>
                <a:effectLst/>
                <a:uLnTx/>
                <a:uFillTx/>
                <a:latin typeface="Nunito Black" pitchFamily="2" charset="0"/>
                <a:ea typeface="+mn-ea"/>
                <a:cs typeface="+mn-cs"/>
              </a:rPr>
              <a:t>KHỞI</a:t>
            </a:r>
            <a:r>
              <a:rPr kumimoji="0" lang="en-US" sz="8000" b="0" i="0" u="none" strike="noStrike" kern="1200" cap="none" spc="0" normalizeH="0" noProof="0" dirty="0">
                <a:ln>
                  <a:noFill/>
                </a:ln>
                <a:solidFill>
                  <a:schemeClr val="bg1"/>
                </a:solidFill>
                <a:effectLst/>
                <a:uLnTx/>
                <a:uFillTx/>
                <a:latin typeface="Nunito Black" pitchFamily="2" charset="0"/>
                <a:ea typeface="+mn-ea"/>
                <a:cs typeface="+mn-cs"/>
              </a:rPr>
              <a:t> ĐỘNG</a:t>
            </a:r>
            <a:endParaRPr kumimoji="0" lang="en-US" sz="8000" b="0" i="0" u="none" strike="noStrike" kern="1200" cap="none" spc="0" normalizeH="0" baseline="0" noProof="0" dirty="0">
              <a:ln>
                <a:noFill/>
              </a:ln>
              <a:solidFill>
                <a:schemeClr val="bg1"/>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12895036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7040"/>
          <a:stretch/>
        </p:blipFill>
        <p:spPr>
          <a:xfrm>
            <a:off x="853113" y="535316"/>
            <a:ext cx="1406764" cy="833011"/>
          </a:xfrm>
          <a:prstGeom prst="rect">
            <a:avLst/>
          </a:prstGeom>
        </p:spPr>
      </p:pic>
      <p:sp>
        <p:nvSpPr>
          <p:cNvPr id="7" name="Rounded Rectangle 6"/>
          <p:cNvSpPr/>
          <p:nvPr/>
        </p:nvSpPr>
        <p:spPr>
          <a:xfrm>
            <a:off x="2155373" y="822352"/>
            <a:ext cx="8699862" cy="578882"/>
          </a:xfrm>
          <a:prstGeom prst="roundRect">
            <a:avLst/>
          </a:prstGeom>
          <a:ln w="57150">
            <a:solidFill>
              <a:srgbClr val="0070C0"/>
            </a:solidFill>
          </a:ln>
        </p:spPr>
        <p:txBody>
          <a:bodyPr wrap="square">
            <a:spAutoFit/>
          </a:bodyPr>
          <a:lstStyle/>
          <a:p>
            <a:r>
              <a:rPr lang="en-US" sz="2800" dirty="0" err="1">
                <a:solidFill>
                  <a:srgbClr val="00B050"/>
                </a:solidFill>
                <a:latin typeface="Nunito Black" pitchFamily="2" charset="0"/>
              </a:rPr>
              <a:t>Cùng</a:t>
            </a:r>
            <a:r>
              <a:rPr lang="en-US" sz="2800" dirty="0">
                <a:solidFill>
                  <a:srgbClr val="00B050"/>
                </a:solidFill>
                <a:latin typeface="Nunito Black" pitchFamily="2" charset="0"/>
              </a:rPr>
              <a:t> </a:t>
            </a:r>
            <a:r>
              <a:rPr lang="en-US" sz="2800" dirty="0" err="1">
                <a:solidFill>
                  <a:srgbClr val="00B050"/>
                </a:solidFill>
                <a:latin typeface="Nunito Black" pitchFamily="2" charset="0"/>
              </a:rPr>
              <a:t>bạn</a:t>
            </a:r>
            <a:r>
              <a:rPr lang="en-US" sz="2800" dirty="0">
                <a:solidFill>
                  <a:srgbClr val="00B050"/>
                </a:solidFill>
                <a:latin typeface="Nunito Black" pitchFamily="2" charset="0"/>
              </a:rPr>
              <a:t> </a:t>
            </a:r>
            <a:r>
              <a:rPr lang="en-US" sz="2800" dirty="0" err="1">
                <a:solidFill>
                  <a:srgbClr val="00B050"/>
                </a:solidFill>
                <a:latin typeface="Nunito Black" pitchFamily="2" charset="0"/>
              </a:rPr>
              <a:t>hỏi</a:t>
            </a:r>
            <a:r>
              <a:rPr lang="en-US" sz="2800" dirty="0">
                <a:solidFill>
                  <a:srgbClr val="00B050"/>
                </a:solidFill>
                <a:latin typeface="Nunito Black" pitchFamily="2" charset="0"/>
              </a:rPr>
              <a:t> – </a:t>
            </a:r>
            <a:r>
              <a:rPr lang="en-US" sz="2800" dirty="0" err="1">
                <a:solidFill>
                  <a:srgbClr val="00B050"/>
                </a:solidFill>
                <a:latin typeface="Nunito Black" pitchFamily="2" charset="0"/>
              </a:rPr>
              <a:t>đáp</a:t>
            </a:r>
            <a:r>
              <a:rPr lang="en-US" sz="2800" dirty="0">
                <a:solidFill>
                  <a:srgbClr val="00B050"/>
                </a:solidFill>
                <a:latin typeface="Nunito Black" pitchFamily="2" charset="0"/>
              </a:rPr>
              <a:t> </a:t>
            </a:r>
            <a:r>
              <a:rPr lang="en-US" sz="2800" dirty="0" err="1">
                <a:solidFill>
                  <a:srgbClr val="00B050"/>
                </a:solidFill>
                <a:latin typeface="Nunito Black" pitchFamily="2" charset="0"/>
              </a:rPr>
              <a:t>về</a:t>
            </a:r>
            <a:r>
              <a:rPr lang="en-US" sz="2800" dirty="0">
                <a:solidFill>
                  <a:srgbClr val="00B050"/>
                </a:solidFill>
                <a:latin typeface="Nunito Black" pitchFamily="2" charset="0"/>
              </a:rPr>
              <a:t> </a:t>
            </a:r>
            <a:r>
              <a:rPr lang="en-US" sz="2800" dirty="0" err="1">
                <a:solidFill>
                  <a:srgbClr val="00B050"/>
                </a:solidFill>
                <a:latin typeface="Nunito Black" pitchFamily="2" charset="0"/>
              </a:rPr>
              <a:t>những</a:t>
            </a:r>
            <a:r>
              <a:rPr lang="en-US" sz="2800" dirty="0">
                <a:solidFill>
                  <a:srgbClr val="00B050"/>
                </a:solidFill>
                <a:latin typeface="Nunito Black" pitchFamily="2" charset="0"/>
              </a:rPr>
              <a:t> </a:t>
            </a:r>
            <a:r>
              <a:rPr lang="en-US" sz="2800" dirty="0" err="1">
                <a:solidFill>
                  <a:srgbClr val="00B050"/>
                </a:solidFill>
                <a:latin typeface="Nunito Black" pitchFamily="2" charset="0"/>
              </a:rPr>
              <a:t>vật</a:t>
            </a:r>
            <a:r>
              <a:rPr lang="en-US" sz="2800" dirty="0">
                <a:solidFill>
                  <a:srgbClr val="00B050"/>
                </a:solidFill>
                <a:latin typeface="Nunito Black" pitchFamily="2" charset="0"/>
              </a:rPr>
              <a:t> </a:t>
            </a:r>
            <a:r>
              <a:rPr lang="en-US" sz="2800" dirty="0" err="1">
                <a:solidFill>
                  <a:srgbClr val="00B050"/>
                </a:solidFill>
                <a:latin typeface="Nunito Black" pitchFamily="2" charset="0"/>
              </a:rPr>
              <a:t>nuôi</a:t>
            </a:r>
            <a:r>
              <a:rPr lang="en-US" sz="2800" dirty="0">
                <a:solidFill>
                  <a:srgbClr val="00B050"/>
                </a:solidFill>
                <a:latin typeface="Nunito Black" pitchFamily="2" charset="0"/>
              </a:rPr>
              <a:t> </a:t>
            </a:r>
            <a:r>
              <a:rPr lang="en-US" sz="2800" dirty="0" err="1">
                <a:solidFill>
                  <a:srgbClr val="00B050"/>
                </a:solidFill>
                <a:latin typeface="Nunito Black" pitchFamily="2" charset="0"/>
              </a:rPr>
              <a:t>trong</a:t>
            </a:r>
            <a:r>
              <a:rPr lang="en-US" sz="2800" dirty="0">
                <a:solidFill>
                  <a:srgbClr val="00B050"/>
                </a:solidFill>
                <a:latin typeface="Nunito Black" pitchFamily="2" charset="0"/>
              </a:rPr>
              <a:t> </a:t>
            </a:r>
            <a:r>
              <a:rPr lang="en-US" sz="2800" dirty="0" err="1">
                <a:solidFill>
                  <a:srgbClr val="00B050"/>
                </a:solidFill>
                <a:latin typeface="Nunito Black" pitchFamily="2" charset="0"/>
              </a:rPr>
              <a:t>nhà</a:t>
            </a:r>
            <a:r>
              <a:rPr lang="en-US" dirty="0">
                <a:solidFill>
                  <a:srgbClr val="000000"/>
                </a:solidFill>
                <a:latin typeface="OpenSans"/>
              </a:rPr>
              <a:t>.</a:t>
            </a:r>
            <a:endParaRPr lang="en-US" dirty="0"/>
          </a:p>
        </p:txBody>
      </p:sp>
      <p:sp>
        <p:nvSpPr>
          <p:cNvPr id="8" name="Rounded Rectangle 7"/>
          <p:cNvSpPr/>
          <p:nvPr/>
        </p:nvSpPr>
        <p:spPr>
          <a:xfrm>
            <a:off x="2155373" y="2480409"/>
            <a:ext cx="5120637" cy="1736646"/>
          </a:xfrm>
          <a:prstGeom prst="roundRect">
            <a:avLst/>
          </a:prstGeom>
          <a:solidFill>
            <a:schemeClr val="accent2">
              <a:lumMod val="60000"/>
              <a:lumOff val="40000"/>
            </a:schemeClr>
          </a:solidFill>
          <a:ln>
            <a:noFill/>
          </a:ln>
        </p:spPr>
        <p:txBody>
          <a:bodyPr wrap="square">
            <a:spAutoFit/>
          </a:bodyPr>
          <a:lstStyle/>
          <a:p>
            <a:r>
              <a:rPr lang="en-US" sz="2400" dirty="0" err="1">
                <a:solidFill>
                  <a:srgbClr val="002060"/>
                </a:solidFill>
                <a:latin typeface="Nunito Black" pitchFamily="2" charset="0"/>
              </a:rPr>
              <a:t>Gợi</a:t>
            </a:r>
            <a:r>
              <a:rPr lang="en-US" sz="2400" dirty="0">
                <a:solidFill>
                  <a:srgbClr val="002060"/>
                </a:solidFill>
                <a:latin typeface="Nunito Black" pitchFamily="2" charset="0"/>
              </a:rPr>
              <a:t> ý:</a:t>
            </a:r>
          </a:p>
          <a:p>
            <a:r>
              <a:rPr lang="en-US" sz="2400" dirty="0" err="1">
                <a:solidFill>
                  <a:srgbClr val="002060"/>
                </a:solidFill>
                <a:latin typeface="Nunito Black" pitchFamily="2" charset="0"/>
              </a:rPr>
              <a:t>Em</a:t>
            </a:r>
            <a:r>
              <a:rPr lang="en-US" sz="2400" dirty="0">
                <a:solidFill>
                  <a:srgbClr val="002060"/>
                </a:solidFill>
                <a:latin typeface="Nunito Black" pitchFamily="2" charset="0"/>
              </a:rPr>
              <a:t> </a:t>
            </a:r>
            <a:r>
              <a:rPr lang="en-US" sz="2400" dirty="0" err="1">
                <a:solidFill>
                  <a:srgbClr val="002060"/>
                </a:solidFill>
                <a:latin typeface="Nunito Black" pitchFamily="2" charset="0"/>
              </a:rPr>
              <a:t>liên</a:t>
            </a:r>
            <a:r>
              <a:rPr lang="en-US" sz="2400" dirty="0">
                <a:solidFill>
                  <a:srgbClr val="002060"/>
                </a:solidFill>
                <a:latin typeface="Nunito Black" pitchFamily="2" charset="0"/>
              </a:rPr>
              <a:t> </a:t>
            </a:r>
            <a:r>
              <a:rPr lang="en-US" sz="2400" dirty="0" err="1">
                <a:solidFill>
                  <a:srgbClr val="002060"/>
                </a:solidFill>
                <a:latin typeface="Nunito Black" pitchFamily="2" charset="0"/>
              </a:rPr>
              <a:t>hệ</a:t>
            </a:r>
            <a:r>
              <a:rPr lang="en-US" sz="2400" dirty="0">
                <a:solidFill>
                  <a:srgbClr val="002060"/>
                </a:solidFill>
                <a:latin typeface="Nunito Black" pitchFamily="2" charset="0"/>
              </a:rPr>
              <a:t> </a:t>
            </a:r>
            <a:r>
              <a:rPr lang="en-US" sz="2400" dirty="0" err="1">
                <a:solidFill>
                  <a:srgbClr val="002060"/>
                </a:solidFill>
                <a:latin typeface="Nunito Black" pitchFamily="2" charset="0"/>
              </a:rPr>
              <a:t>gia</a:t>
            </a:r>
            <a:r>
              <a:rPr lang="en-US" sz="2400" dirty="0">
                <a:solidFill>
                  <a:srgbClr val="002060"/>
                </a:solidFill>
                <a:latin typeface="Nunito Black" pitchFamily="2" charset="0"/>
              </a:rPr>
              <a:t> </a:t>
            </a:r>
            <a:r>
              <a:rPr lang="en-US" sz="2400" dirty="0" err="1">
                <a:solidFill>
                  <a:srgbClr val="002060"/>
                </a:solidFill>
                <a:latin typeface="Nunito Black" pitchFamily="2" charset="0"/>
              </a:rPr>
              <a:t>đình</a:t>
            </a:r>
            <a:r>
              <a:rPr lang="en-US" sz="2400" dirty="0">
                <a:solidFill>
                  <a:srgbClr val="002060"/>
                </a:solidFill>
                <a:latin typeface="Nunito Black" pitchFamily="2" charset="0"/>
              </a:rPr>
              <a:t> </a:t>
            </a:r>
            <a:r>
              <a:rPr lang="en-US" sz="2400" dirty="0" err="1">
                <a:solidFill>
                  <a:srgbClr val="002060"/>
                </a:solidFill>
                <a:latin typeface="Nunito Black" pitchFamily="2" charset="0"/>
              </a:rPr>
              <a:t>mình</a:t>
            </a:r>
            <a:r>
              <a:rPr lang="en-US" sz="2400" dirty="0">
                <a:solidFill>
                  <a:srgbClr val="002060"/>
                </a:solidFill>
                <a:latin typeface="Nunito Black" pitchFamily="2" charset="0"/>
              </a:rPr>
              <a:t> </a:t>
            </a:r>
            <a:r>
              <a:rPr lang="en-US" sz="2400" dirty="0" err="1">
                <a:solidFill>
                  <a:srgbClr val="002060"/>
                </a:solidFill>
                <a:latin typeface="Nunito Black" pitchFamily="2" charset="0"/>
              </a:rPr>
              <a:t>và</a:t>
            </a:r>
            <a:r>
              <a:rPr lang="en-US" sz="2400" dirty="0">
                <a:solidFill>
                  <a:srgbClr val="002060"/>
                </a:solidFill>
                <a:latin typeface="Nunito Black" pitchFamily="2" charset="0"/>
              </a:rPr>
              <a:t> </a:t>
            </a:r>
            <a:r>
              <a:rPr lang="en-US" sz="2400" dirty="0" err="1">
                <a:solidFill>
                  <a:srgbClr val="002060"/>
                </a:solidFill>
                <a:latin typeface="Nunito Black" pitchFamily="2" charset="0"/>
              </a:rPr>
              <a:t>cùng</a:t>
            </a:r>
            <a:r>
              <a:rPr lang="en-US" sz="2400" dirty="0">
                <a:solidFill>
                  <a:srgbClr val="002060"/>
                </a:solidFill>
                <a:latin typeface="Nunito Black" pitchFamily="2" charset="0"/>
              </a:rPr>
              <a:t> </a:t>
            </a:r>
            <a:r>
              <a:rPr lang="en-US" sz="2400" dirty="0" err="1">
                <a:solidFill>
                  <a:srgbClr val="002060"/>
                </a:solidFill>
                <a:latin typeface="Nunito Black" pitchFamily="2" charset="0"/>
              </a:rPr>
              <a:t>hỏi</a:t>
            </a:r>
            <a:r>
              <a:rPr lang="en-US" sz="2400" dirty="0">
                <a:solidFill>
                  <a:srgbClr val="002060"/>
                </a:solidFill>
                <a:latin typeface="Nunito Black" pitchFamily="2" charset="0"/>
              </a:rPr>
              <a:t> – </a:t>
            </a:r>
            <a:r>
              <a:rPr lang="en-US" sz="2400" dirty="0" err="1">
                <a:solidFill>
                  <a:srgbClr val="002060"/>
                </a:solidFill>
                <a:latin typeface="Nunito Black" pitchFamily="2" charset="0"/>
              </a:rPr>
              <a:t>đáp</a:t>
            </a:r>
            <a:r>
              <a:rPr lang="en-US" sz="2400" dirty="0">
                <a:solidFill>
                  <a:srgbClr val="002060"/>
                </a:solidFill>
                <a:latin typeface="Nunito Black" pitchFamily="2" charset="0"/>
              </a:rPr>
              <a:t> </a:t>
            </a:r>
            <a:r>
              <a:rPr lang="en-US" sz="2400" dirty="0" err="1">
                <a:solidFill>
                  <a:srgbClr val="002060"/>
                </a:solidFill>
                <a:latin typeface="Nunito Black" pitchFamily="2" charset="0"/>
              </a:rPr>
              <a:t>với</a:t>
            </a:r>
            <a:r>
              <a:rPr lang="en-US" sz="2400" dirty="0">
                <a:solidFill>
                  <a:srgbClr val="002060"/>
                </a:solidFill>
                <a:latin typeface="Nunito Black" pitchFamily="2" charset="0"/>
              </a:rPr>
              <a:t> </a:t>
            </a:r>
            <a:r>
              <a:rPr lang="en-US" sz="2400" dirty="0" err="1">
                <a:solidFill>
                  <a:srgbClr val="002060"/>
                </a:solidFill>
                <a:latin typeface="Nunito Black" pitchFamily="2" charset="0"/>
              </a:rPr>
              <a:t>các</a:t>
            </a:r>
            <a:r>
              <a:rPr lang="en-US" sz="2400" dirty="0">
                <a:solidFill>
                  <a:srgbClr val="002060"/>
                </a:solidFill>
                <a:latin typeface="Nunito Black" pitchFamily="2" charset="0"/>
              </a:rPr>
              <a:t> </a:t>
            </a:r>
            <a:r>
              <a:rPr lang="en-US" sz="2400" dirty="0" err="1">
                <a:solidFill>
                  <a:srgbClr val="002060"/>
                </a:solidFill>
                <a:latin typeface="Nunito Black" pitchFamily="2" charset="0"/>
              </a:rPr>
              <a:t>bạn</a:t>
            </a:r>
            <a:r>
              <a:rPr lang="en-US" sz="2400" dirty="0">
                <a:solidFill>
                  <a:srgbClr val="002060"/>
                </a:solidFill>
                <a:latin typeface="Nunito Black" pitchFamily="2" charset="0"/>
              </a:rPr>
              <a:t> </a:t>
            </a:r>
            <a:r>
              <a:rPr lang="en-US" sz="2400" dirty="0" err="1">
                <a:solidFill>
                  <a:srgbClr val="002060"/>
                </a:solidFill>
                <a:latin typeface="Nunito Black" pitchFamily="2" charset="0"/>
              </a:rPr>
              <a:t>trong</a:t>
            </a:r>
            <a:r>
              <a:rPr lang="en-US" sz="2400" dirty="0">
                <a:solidFill>
                  <a:srgbClr val="002060"/>
                </a:solidFill>
                <a:latin typeface="Nunito Black" pitchFamily="2" charset="0"/>
              </a:rPr>
              <a:t> </a:t>
            </a:r>
            <a:r>
              <a:rPr lang="en-US" sz="2400" dirty="0" err="1">
                <a:solidFill>
                  <a:srgbClr val="002060"/>
                </a:solidFill>
                <a:latin typeface="Nunito Black" pitchFamily="2" charset="0"/>
              </a:rPr>
              <a:t>lớp</a:t>
            </a:r>
            <a:r>
              <a:rPr lang="en-US" sz="2400" dirty="0">
                <a:solidFill>
                  <a:srgbClr val="002060"/>
                </a:solidFill>
                <a:latin typeface="Nunito Black" pitchFamily="2" charset="0"/>
              </a:rPr>
              <a:t> </a:t>
            </a:r>
            <a:r>
              <a:rPr lang="en-US" sz="2400" dirty="0" err="1">
                <a:solidFill>
                  <a:srgbClr val="002060"/>
                </a:solidFill>
                <a:latin typeface="Nunito Black" pitchFamily="2" charset="0"/>
              </a:rPr>
              <a:t>về</a:t>
            </a:r>
            <a:r>
              <a:rPr lang="en-US" sz="2400" dirty="0">
                <a:solidFill>
                  <a:srgbClr val="002060"/>
                </a:solidFill>
                <a:latin typeface="Nunito Black" pitchFamily="2" charset="0"/>
              </a:rPr>
              <a:t> </a:t>
            </a:r>
            <a:r>
              <a:rPr lang="en-US" sz="2400" dirty="0" err="1">
                <a:solidFill>
                  <a:srgbClr val="002060"/>
                </a:solidFill>
                <a:latin typeface="Nunito Black" pitchFamily="2" charset="0"/>
              </a:rPr>
              <a:t>vật</a:t>
            </a:r>
            <a:r>
              <a:rPr lang="en-US" sz="2400" dirty="0">
                <a:solidFill>
                  <a:srgbClr val="002060"/>
                </a:solidFill>
                <a:latin typeface="Nunito Black" pitchFamily="2" charset="0"/>
              </a:rPr>
              <a:t> </a:t>
            </a:r>
            <a:r>
              <a:rPr lang="en-US" sz="2400" dirty="0" err="1">
                <a:solidFill>
                  <a:srgbClr val="002060"/>
                </a:solidFill>
                <a:latin typeface="Nunito Black" pitchFamily="2" charset="0"/>
              </a:rPr>
              <a:t>nuôi</a:t>
            </a:r>
            <a:r>
              <a:rPr lang="en-US" sz="2400" dirty="0">
                <a:solidFill>
                  <a:srgbClr val="002060"/>
                </a:solidFill>
                <a:latin typeface="Nunito Black" pitchFamily="2" charset="0"/>
              </a:rPr>
              <a:t> </a:t>
            </a:r>
            <a:r>
              <a:rPr lang="en-US" sz="2400" dirty="0" err="1">
                <a:solidFill>
                  <a:srgbClr val="002060"/>
                </a:solidFill>
                <a:latin typeface="Nunito Black" pitchFamily="2" charset="0"/>
              </a:rPr>
              <a:t>trong</a:t>
            </a:r>
            <a:r>
              <a:rPr lang="en-US" sz="2400" dirty="0">
                <a:solidFill>
                  <a:srgbClr val="002060"/>
                </a:solidFill>
                <a:latin typeface="Nunito Black" pitchFamily="2" charset="0"/>
              </a:rPr>
              <a:t> </a:t>
            </a:r>
            <a:r>
              <a:rPr lang="en-US" sz="2400" dirty="0" err="1">
                <a:solidFill>
                  <a:srgbClr val="002060"/>
                </a:solidFill>
                <a:latin typeface="Nunito Black" pitchFamily="2" charset="0"/>
              </a:rPr>
              <a:t>nhà</a:t>
            </a:r>
            <a:r>
              <a:rPr lang="en-US" sz="2400" dirty="0">
                <a:solidFill>
                  <a:srgbClr val="002060"/>
                </a:solidFill>
                <a:latin typeface="Nunito Black" pitchFamily="2" charset="0"/>
              </a:rPr>
              <a:t>.</a:t>
            </a:r>
          </a:p>
        </p:txBody>
      </p:sp>
      <p:sp>
        <p:nvSpPr>
          <p:cNvPr id="10" name="TextBox 9">
            <a:extLst>
              <a:ext uri="{FF2B5EF4-FFF2-40B4-BE49-F238E27FC236}">
                <a16:creationId xmlns:a16="http://schemas.microsoft.com/office/drawing/2014/main" id="{FDF99F60-2DEC-4DEF-9300-E3C8E7CE95D2}"/>
              </a:ext>
            </a:extLst>
          </p:cNvPr>
          <p:cNvSpPr txBox="1"/>
          <p:nvPr/>
        </p:nvSpPr>
        <p:spPr>
          <a:xfrm>
            <a:off x="7903032" y="2878338"/>
            <a:ext cx="2799670" cy="1264980"/>
          </a:xfrm>
          <a:prstGeom prst="cloud">
            <a:avLst/>
          </a:prstGeom>
          <a:solidFill>
            <a:srgbClr val="7030A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Nunito Black" pitchFamily="2" charset="0"/>
                <a:ea typeface="Tahoma" panose="020B0604030504040204" pitchFamily="34" charset="0"/>
                <a:cs typeface="Tahoma" panose="020B0604030504040204" pitchFamily="34" charset="0"/>
              </a:rPr>
              <a:t>Hoạt</a:t>
            </a:r>
            <a:r>
              <a:rPr kumimoji="0" lang="en-US" sz="2400" b="1" i="0" u="none" strike="noStrike" kern="1200" cap="none" spc="0" normalizeH="0" noProof="0" dirty="0">
                <a:ln>
                  <a:noFill/>
                </a:ln>
                <a:solidFill>
                  <a:prstClr val="white"/>
                </a:solidFill>
                <a:effectLst/>
                <a:uLnTx/>
                <a:uFillTx/>
                <a:latin typeface="Nunito Black" pitchFamily="2" charset="0"/>
                <a:ea typeface="Tahoma" panose="020B0604030504040204" pitchFamily="34" charset="0"/>
                <a:cs typeface="Tahoma" panose="020B0604030504040204" pitchFamily="34" charset="0"/>
              </a:rPr>
              <a:t> </a:t>
            </a:r>
            <a:r>
              <a:rPr kumimoji="0" lang="en-US" sz="2400" b="1" i="0" u="none" strike="noStrike" kern="1200" cap="none" spc="0" normalizeH="0" noProof="0" dirty="0" err="1">
                <a:ln>
                  <a:noFill/>
                </a:ln>
                <a:solidFill>
                  <a:prstClr val="white"/>
                </a:solidFill>
                <a:effectLst/>
                <a:uLnTx/>
                <a:uFillTx/>
                <a:latin typeface="Nunito Black" pitchFamily="2" charset="0"/>
                <a:ea typeface="Tahoma" panose="020B0604030504040204" pitchFamily="34" charset="0"/>
                <a:cs typeface="Tahoma" panose="020B0604030504040204" pitchFamily="34" charset="0"/>
              </a:rPr>
              <a:t>động</a:t>
            </a:r>
            <a:endParaRPr kumimoji="0" lang="en-US" sz="2400" b="1" i="0" u="none" strike="noStrike" kern="1200" cap="none" spc="0" normalizeH="0" noProof="0" dirty="0">
              <a:ln>
                <a:noFill/>
              </a:ln>
              <a:solidFill>
                <a:prstClr val="white"/>
              </a:solidFill>
              <a:effectLst/>
              <a:uLnTx/>
              <a:uFillTx/>
              <a:latin typeface="Nunito Black" pitchFamily="2" charset="0"/>
              <a:ea typeface="Tahoma" panose="020B0604030504040204" pitchFamily="34" charset="0"/>
              <a:cs typeface="Tahom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noProof="0" dirty="0" err="1">
                <a:ln>
                  <a:noFill/>
                </a:ln>
                <a:solidFill>
                  <a:prstClr val="white"/>
                </a:solidFill>
                <a:effectLst/>
                <a:uLnTx/>
                <a:uFillTx/>
                <a:latin typeface="Nunito Black" pitchFamily="2" charset="0"/>
                <a:ea typeface="Tahoma" panose="020B0604030504040204" pitchFamily="34" charset="0"/>
                <a:cs typeface="Tahoma" panose="020B0604030504040204" pitchFamily="34" charset="0"/>
              </a:rPr>
              <a:t>nhóm</a:t>
            </a:r>
            <a:endParaRPr kumimoji="0" lang="en-US" sz="2400" b="1" i="0" u="none" strike="noStrike" kern="1200" cap="none" spc="0" normalizeH="0" baseline="0" noProof="0" dirty="0">
              <a:ln>
                <a:noFill/>
              </a:ln>
              <a:solidFill>
                <a:prstClr val="white"/>
              </a:solidFill>
              <a:effectLst/>
              <a:uLnTx/>
              <a:uFillTx/>
              <a:latin typeface="Nunito Black" pitchFamily="2"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989842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7040"/>
          <a:stretch/>
        </p:blipFill>
        <p:spPr>
          <a:xfrm>
            <a:off x="813924" y="535316"/>
            <a:ext cx="1406764" cy="833011"/>
          </a:xfrm>
          <a:prstGeom prst="rect">
            <a:avLst/>
          </a:prstGeom>
        </p:spPr>
      </p:pic>
      <p:sp>
        <p:nvSpPr>
          <p:cNvPr id="5" name="Rounded Rectangle 4"/>
          <p:cNvSpPr/>
          <p:nvPr/>
        </p:nvSpPr>
        <p:spPr>
          <a:xfrm>
            <a:off x="2155373" y="822352"/>
            <a:ext cx="8699862" cy="578882"/>
          </a:xfrm>
          <a:prstGeom prst="roundRect">
            <a:avLst/>
          </a:prstGeom>
          <a:ln w="57150">
            <a:solidFill>
              <a:srgbClr val="0070C0"/>
            </a:solidFill>
          </a:ln>
        </p:spPr>
        <p:txBody>
          <a:bodyPr wrap="square">
            <a:spAutoFit/>
          </a:bodyPr>
          <a:lstStyle/>
          <a:p>
            <a:r>
              <a:rPr lang="en-US" sz="2800" dirty="0" err="1">
                <a:solidFill>
                  <a:srgbClr val="00B050"/>
                </a:solidFill>
                <a:latin typeface="Nunito Black" pitchFamily="2" charset="0"/>
              </a:rPr>
              <a:t>Cùng</a:t>
            </a:r>
            <a:r>
              <a:rPr lang="en-US" sz="2800" dirty="0">
                <a:solidFill>
                  <a:srgbClr val="00B050"/>
                </a:solidFill>
                <a:latin typeface="Nunito Black" pitchFamily="2" charset="0"/>
              </a:rPr>
              <a:t> </a:t>
            </a:r>
            <a:r>
              <a:rPr lang="en-US" sz="2800" dirty="0" err="1">
                <a:solidFill>
                  <a:srgbClr val="00B050"/>
                </a:solidFill>
                <a:latin typeface="Nunito Black" pitchFamily="2" charset="0"/>
              </a:rPr>
              <a:t>bạn</a:t>
            </a:r>
            <a:r>
              <a:rPr lang="en-US" sz="2800" dirty="0">
                <a:solidFill>
                  <a:srgbClr val="00B050"/>
                </a:solidFill>
                <a:latin typeface="Nunito Black" pitchFamily="2" charset="0"/>
              </a:rPr>
              <a:t> </a:t>
            </a:r>
            <a:r>
              <a:rPr lang="en-US" sz="2800" dirty="0" err="1">
                <a:solidFill>
                  <a:srgbClr val="00B050"/>
                </a:solidFill>
                <a:latin typeface="Nunito Black" pitchFamily="2" charset="0"/>
              </a:rPr>
              <a:t>hỏi</a:t>
            </a:r>
            <a:r>
              <a:rPr lang="en-US" sz="2800" dirty="0">
                <a:solidFill>
                  <a:srgbClr val="00B050"/>
                </a:solidFill>
                <a:latin typeface="Nunito Black" pitchFamily="2" charset="0"/>
              </a:rPr>
              <a:t> – </a:t>
            </a:r>
            <a:r>
              <a:rPr lang="en-US" sz="2800" dirty="0" err="1">
                <a:solidFill>
                  <a:srgbClr val="00B050"/>
                </a:solidFill>
                <a:latin typeface="Nunito Black" pitchFamily="2" charset="0"/>
              </a:rPr>
              <a:t>đáp</a:t>
            </a:r>
            <a:r>
              <a:rPr lang="en-US" sz="2800" dirty="0">
                <a:solidFill>
                  <a:srgbClr val="00B050"/>
                </a:solidFill>
                <a:latin typeface="Nunito Black" pitchFamily="2" charset="0"/>
              </a:rPr>
              <a:t> </a:t>
            </a:r>
            <a:r>
              <a:rPr lang="en-US" sz="2800" dirty="0" err="1">
                <a:solidFill>
                  <a:srgbClr val="00B050"/>
                </a:solidFill>
                <a:latin typeface="Nunito Black" pitchFamily="2" charset="0"/>
              </a:rPr>
              <a:t>về</a:t>
            </a:r>
            <a:r>
              <a:rPr lang="en-US" sz="2800" dirty="0">
                <a:solidFill>
                  <a:srgbClr val="00B050"/>
                </a:solidFill>
                <a:latin typeface="Nunito Black" pitchFamily="2" charset="0"/>
              </a:rPr>
              <a:t> </a:t>
            </a:r>
            <a:r>
              <a:rPr lang="en-US" sz="2800" dirty="0" err="1">
                <a:solidFill>
                  <a:srgbClr val="00B050"/>
                </a:solidFill>
                <a:latin typeface="Nunito Black" pitchFamily="2" charset="0"/>
              </a:rPr>
              <a:t>những</a:t>
            </a:r>
            <a:r>
              <a:rPr lang="en-US" sz="2800" dirty="0">
                <a:solidFill>
                  <a:srgbClr val="00B050"/>
                </a:solidFill>
                <a:latin typeface="Nunito Black" pitchFamily="2" charset="0"/>
              </a:rPr>
              <a:t> </a:t>
            </a:r>
            <a:r>
              <a:rPr lang="en-US" sz="2800" dirty="0" err="1">
                <a:solidFill>
                  <a:srgbClr val="00B050"/>
                </a:solidFill>
                <a:latin typeface="Nunito Black" pitchFamily="2" charset="0"/>
              </a:rPr>
              <a:t>vật</a:t>
            </a:r>
            <a:r>
              <a:rPr lang="en-US" sz="2800" dirty="0">
                <a:solidFill>
                  <a:srgbClr val="00B050"/>
                </a:solidFill>
                <a:latin typeface="Nunito Black" pitchFamily="2" charset="0"/>
              </a:rPr>
              <a:t> </a:t>
            </a:r>
            <a:r>
              <a:rPr lang="en-US" sz="2800" dirty="0" err="1">
                <a:solidFill>
                  <a:srgbClr val="00B050"/>
                </a:solidFill>
                <a:latin typeface="Nunito Black" pitchFamily="2" charset="0"/>
              </a:rPr>
              <a:t>nuôi</a:t>
            </a:r>
            <a:r>
              <a:rPr lang="en-US" sz="2800" dirty="0">
                <a:solidFill>
                  <a:srgbClr val="00B050"/>
                </a:solidFill>
                <a:latin typeface="Nunito Black" pitchFamily="2" charset="0"/>
              </a:rPr>
              <a:t> </a:t>
            </a:r>
            <a:r>
              <a:rPr lang="en-US" sz="2800" dirty="0" err="1">
                <a:solidFill>
                  <a:srgbClr val="00B050"/>
                </a:solidFill>
                <a:latin typeface="Nunito Black" pitchFamily="2" charset="0"/>
              </a:rPr>
              <a:t>trong</a:t>
            </a:r>
            <a:r>
              <a:rPr lang="en-US" sz="2800" dirty="0">
                <a:solidFill>
                  <a:srgbClr val="00B050"/>
                </a:solidFill>
                <a:latin typeface="Nunito Black" pitchFamily="2" charset="0"/>
              </a:rPr>
              <a:t> </a:t>
            </a:r>
            <a:r>
              <a:rPr lang="en-US" sz="2800" dirty="0" err="1">
                <a:solidFill>
                  <a:srgbClr val="00B050"/>
                </a:solidFill>
                <a:latin typeface="Nunito Black" pitchFamily="2" charset="0"/>
              </a:rPr>
              <a:t>nhà</a:t>
            </a:r>
            <a:r>
              <a:rPr lang="en-US" dirty="0">
                <a:solidFill>
                  <a:srgbClr val="000000"/>
                </a:solidFill>
                <a:latin typeface="OpenSans"/>
              </a:rPr>
              <a:t>.</a:t>
            </a:r>
            <a:endParaRPr lang="en-US" dirty="0"/>
          </a:p>
        </p:txBody>
      </p:sp>
      <p:pic>
        <p:nvPicPr>
          <p:cNvPr id="8" name="Picture 2" descr="Thảo Luận Hình ảnh PNG | Vector và các tập tin PSD | Tải về miễn phí trên  Pngtre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2333" r="99000">
                        <a14:foregroundMark x1="52667" y1="68500" x2="52667" y2="68500"/>
                        <a14:foregroundMark x1="52667" y1="68500" x2="52667" y2="68500"/>
                        <a14:foregroundMark x1="52667" y1="68500" x2="52667" y2="68500"/>
                        <a14:foregroundMark x1="52667" y1="68500" x2="52667" y2="68500"/>
                        <a14:foregroundMark x1="38417" y1="58917" x2="38417" y2="58917"/>
                        <a14:foregroundMark x1="38417" y1="58917" x2="38417" y2="58917"/>
                        <a14:foregroundMark x1="38417" y1="58917" x2="38417" y2="58917"/>
                        <a14:foregroundMark x1="51333" y1="61583" x2="51333" y2="61583"/>
                        <a14:foregroundMark x1="51333" y1="61583" x2="51333" y2="61583"/>
                        <a14:foregroundMark x1="72833" y1="54250" x2="72833" y2="54250"/>
                        <a14:foregroundMark x1="72833" y1="54250" x2="72833" y2="54250"/>
                        <a14:foregroundMark x1="25167" y1="61583" x2="25167" y2="61583"/>
                        <a14:foregroundMark x1="25167" y1="61583" x2="25167" y2="61583"/>
                        <a14:foregroundMark x1="19917" y1="59250" x2="19917" y2="59250"/>
                        <a14:foregroundMark x1="19917" y1="59250" x2="19917" y2="59250"/>
                        <a14:foregroundMark x1="40417" y1="51667" x2="40417" y2="51667"/>
                        <a14:foregroundMark x1="40417" y1="51667" x2="40417" y2="51667"/>
                        <a14:foregroundMark x1="30167" y1="43333" x2="30167" y2="43333"/>
                        <a14:foregroundMark x1="30167" y1="43333" x2="30167" y2="43333"/>
                        <a14:foregroundMark x1="32500" y1="49333" x2="32500" y2="49333"/>
                        <a14:foregroundMark x1="32500" y1="49333" x2="32500" y2="49333"/>
                        <a14:foregroundMark x1="37083" y1="47000" x2="37083" y2="47000"/>
                        <a14:foregroundMark x1="37083" y1="47000" x2="37083" y2="47000"/>
                        <a14:foregroundMark x1="37083" y1="47000" x2="37083" y2="47000"/>
                        <a14:foregroundMark x1="37083" y1="47000" x2="37083" y2="47000"/>
                        <a14:foregroundMark x1="37083" y1="47000" x2="37083" y2="47000"/>
                        <a14:foregroundMark x1="37083" y1="47000" x2="37083" y2="47000"/>
                        <a14:foregroundMark x1="37083" y1="47000" x2="37083" y2="47000"/>
                        <a14:foregroundMark x1="20917" y1="55917" x2="20917" y2="55917"/>
                        <a14:foregroundMark x1="49000" y1="51000" x2="49000" y2="51000"/>
                        <a14:foregroundMark x1="21250" y1="54583" x2="48000" y2="51000"/>
                        <a14:foregroundMark x1="32500" y1="64250" x2="32500" y2="64250"/>
                        <a14:foregroundMark x1="22250" y1="48000" x2="22250" y2="48000"/>
                        <a14:foregroundMark x1="46083" y1="45000" x2="46083" y2="45000"/>
                        <a14:foregroundMark x1="21583" y1="48333" x2="45750" y2="45000"/>
                        <a14:foregroundMark x1="57667" y1="29750" x2="57667" y2="29750"/>
                        <a14:foregroundMark x1="59250" y1="28833" x2="59250" y2="28833"/>
                        <a14:foregroundMark x1="59250" y1="28833" x2="59250" y2="28833"/>
                        <a14:foregroundMark x1="44083" y1="24167" x2="44083" y2="24167"/>
                        <a14:foregroundMark x1="44083" y1="24167" x2="44083" y2="24167"/>
                        <a14:foregroundMark x1="43417" y1="33083" x2="43417" y2="33083"/>
                        <a14:foregroundMark x1="43417" y1="33083" x2="43417" y2="33083"/>
                        <a14:foregroundMark x1="43417" y1="33083" x2="43417" y2="33083"/>
                        <a14:foregroundMark x1="43417" y1="33083" x2="43417" y2="33083"/>
                        <a14:foregroundMark x1="42417" y1="32750" x2="42417" y2="32750"/>
                        <a14:foregroundMark x1="42083" y1="32750" x2="42083" y2="32750"/>
                        <a14:foregroundMark x1="42083" y1="32417" x2="42083" y2="32417"/>
                        <a14:foregroundMark x1="58000" y1="26167" x2="58000" y2="26167"/>
                        <a14:foregroundMark x1="58250" y1="28833" x2="58250" y2="28833"/>
                        <a14:foregroundMark x1="58250" y1="28500" x2="58250" y2="28500"/>
                        <a14:foregroundMark x1="58250" y1="28167" x2="58250" y2="28167"/>
                        <a14:foregroundMark x1="58250" y1="28167" x2="58250" y2="28167"/>
                        <a14:foregroundMark x1="58250" y1="28167" x2="58250" y2="28167"/>
                        <a14:foregroundMark x1="58250" y1="28167" x2="58250" y2="28167"/>
                        <a14:foregroundMark x1="58250" y1="28167" x2="58250" y2="28167"/>
                        <a14:foregroundMark x1="58250" y1="28167" x2="58250" y2="28167"/>
                      </a14:backgroundRemoval>
                    </a14:imgEffect>
                  </a14:imgLayer>
                </a14:imgProps>
              </a:ext>
              <a:ext uri="{28A0092B-C50C-407E-A947-70E740481C1C}">
                <a14:useLocalDpi xmlns:a14="http://schemas.microsoft.com/office/drawing/2010/main" val="0"/>
              </a:ext>
            </a:extLst>
          </a:blip>
          <a:srcRect/>
          <a:stretch>
            <a:fillRect/>
          </a:stretch>
        </p:blipFill>
        <p:spPr bwMode="auto">
          <a:xfrm>
            <a:off x="3930739" y="2155642"/>
            <a:ext cx="3946162" cy="3946162"/>
          </a:xfrm>
          <a:prstGeom prst="rect">
            <a:avLst/>
          </a:prstGeom>
          <a:noFill/>
          <a:extLst>
            <a:ext uri="{909E8E84-426E-40DD-AFC4-6F175D3DCCD1}">
              <a14:hiddenFill xmlns:a14="http://schemas.microsoft.com/office/drawing/2010/main">
                <a:solidFill>
                  <a:srgbClr val="FFFFFF"/>
                </a:solidFill>
              </a14:hiddenFill>
            </a:ext>
          </a:extLst>
        </p:spPr>
      </p:pic>
      <p:sp>
        <p:nvSpPr>
          <p:cNvPr id="9" name="Cloud Callout 8"/>
          <p:cNvSpPr/>
          <p:nvPr/>
        </p:nvSpPr>
        <p:spPr>
          <a:xfrm>
            <a:off x="774412" y="2122735"/>
            <a:ext cx="4137224" cy="1077575"/>
          </a:xfrm>
          <a:prstGeom prst="cloudCallout">
            <a:avLst>
              <a:gd name="adj1" fmla="val 43602"/>
              <a:gd name="adj2" fmla="val 60318"/>
            </a:avLst>
          </a:prstGeom>
          <a:solidFill>
            <a:srgbClr val="0070C0"/>
          </a:solidFill>
        </p:spPr>
        <p:txBody>
          <a:bodyPr wrap="square">
            <a:spAutoFit/>
          </a:bodyPr>
          <a:lstStyle/>
          <a:p>
            <a:r>
              <a:rPr lang="en-US" sz="2000" dirty="0" err="1">
                <a:solidFill>
                  <a:schemeClr val="bg1"/>
                </a:solidFill>
                <a:latin typeface="Nunito Black" pitchFamily="2" charset="0"/>
              </a:rPr>
              <a:t>Nhà</a:t>
            </a:r>
            <a:r>
              <a:rPr lang="en-US" sz="2000" dirty="0">
                <a:solidFill>
                  <a:schemeClr val="bg1"/>
                </a:solidFill>
                <a:latin typeface="Nunito Black" pitchFamily="2" charset="0"/>
              </a:rPr>
              <a:t> </a:t>
            </a:r>
            <a:r>
              <a:rPr lang="en-US" sz="2000" dirty="0" err="1">
                <a:solidFill>
                  <a:schemeClr val="bg1"/>
                </a:solidFill>
                <a:latin typeface="Nunito Black" pitchFamily="2" charset="0"/>
              </a:rPr>
              <a:t>cậu</a:t>
            </a:r>
            <a:r>
              <a:rPr lang="en-US" sz="2000" dirty="0">
                <a:solidFill>
                  <a:schemeClr val="bg1"/>
                </a:solidFill>
                <a:latin typeface="Nunito Black" pitchFamily="2" charset="0"/>
              </a:rPr>
              <a:t> </a:t>
            </a:r>
            <a:r>
              <a:rPr lang="en-US" sz="2000" dirty="0" err="1">
                <a:solidFill>
                  <a:schemeClr val="bg1"/>
                </a:solidFill>
                <a:latin typeface="Nunito Black" pitchFamily="2" charset="0"/>
              </a:rPr>
              <a:t>có</a:t>
            </a:r>
            <a:r>
              <a:rPr lang="en-US" sz="2000" dirty="0">
                <a:solidFill>
                  <a:schemeClr val="bg1"/>
                </a:solidFill>
                <a:latin typeface="Nunito Black" pitchFamily="2" charset="0"/>
              </a:rPr>
              <a:t> </a:t>
            </a:r>
            <a:r>
              <a:rPr lang="en-US" sz="2000" dirty="0" err="1">
                <a:solidFill>
                  <a:schemeClr val="bg1"/>
                </a:solidFill>
                <a:latin typeface="Nunito Black" pitchFamily="2" charset="0"/>
              </a:rPr>
              <a:t>nuôi</a:t>
            </a:r>
            <a:r>
              <a:rPr lang="en-US" sz="2000" dirty="0">
                <a:solidFill>
                  <a:schemeClr val="bg1"/>
                </a:solidFill>
                <a:latin typeface="Nunito Black" pitchFamily="2" charset="0"/>
              </a:rPr>
              <a:t> con </a:t>
            </a:r>
            <a:r>
              <a:rPr lang="en-US" sz="2000" dirty="0" err="1">
                <a:solidFill>
                  <a:schemeClr val="bg1"/>
                </a:solidFill>
                <a:latin typeface="Nunito Black" pitchFamily="2" charset="0"/>
              </a:rPr>
              <a:t>vật</a:t>
            </a:r>
            <a:r>
              <a:rPr lang="en-US" sz="2000" dirty="0">
                <a:solidFill>
                  <a:schemeClr val="bg1"/>
                </a:solidFill>
                <a:latin typeface="Nunito Black" pitchFamily="2" charset="0"/>
              </a:rPr>
              <a:t> </a:t>
            </a:r>
            <a:r>
              <a:rPr lang="en-US" sz="2000" dirty="0" err="1">
                <a:solidFill>
                  <a:schemeClr val="bg1"/>
                </a:solidFill>
                <a:latin typeface="Nunito Black" pitchFamily="2" charset="0"/>
              </a:rPr>
              <a:t>nào</a:t>
            </a:r>
            <a:r>
              <a:rPr lang="en-US" sz="2000" dirty="0">
                <a:solidFill>
                  <a:schemeClr val="bg1"/>
                </a:solidFill>
                <a:latin typeface="Nunito Black" pitchFamily="2" charset="0"/>
              </a:rPr>
              <a:t> </a:t>
            </a:r>
            <a:r>
              <a:rPr lang="en-US" sz="2000" dirty="0" err="1">
                <a:solidFill>
                  <a:schemeClr val="bg1"/>
                </a:solidFill>
                <a:latin typeface="Nunito Black" pitchFamily="2" charset="0"/>
              </a:rPr>
              <a:t>không</a:t>
            </a:r>
            <a:r>
              <a:rPr lang="en-US" sz="2000" dirty="0">
                <a:solidFill>
                  <a:schemeClr val="bg1"/>
                </a:solidFill>
                <a:latin typeface="Nunito Black" pitchFamily="2" charset="0"/>
              </a:rPr>
              <a:t>?</a:t>
            </a:r>
          </a:p>
        </p:txBody>
      </p:sp>
      <p:sp>
        <p:nvSpPr>
          <p:cNvPr id="10" name="Cloud Callout 9"/>
          <p:cNvSpPr/>
          <p:nvPr/>
        </p:nvSpPr>
        <p:spPr>
          <a:xfrm>
            <a:off x="7183919" y="1909375"/>
            <a:ext cx="4324458" cy="1546086"/>
          </a:xfrm>
          <a:prstGeom prst="cloudCallout">
            <a:avLst>
              <a:gd name="adj1" fmla="val -53523"/>
              <a:gd name="adj2" fmla="val 36771"/>
            </a:avLst>
          </a:prstGeom>
          <a:solidFill>
            <a:srgbClr val="00B050"/>
          </a:solidFill>
        </p:spPr>
        <p:txBody>
          <a:bodyPr wrap="square">
            <a:spAutoFit/>
          </a:bodyPr>
          <a:lstStyle/>
          <a:p>
            <a:r>
              <a:rPr lang="en-US" sz="2000" dirty="0" err="1">
                <a:solidFill>
                  <a:schemeClr val="bg1"/>
                </a:solidFill>
                <a:latin typeface="Nunito Black" pitchFamily="2" charset="0"/>
              </a:rPr>
              <a:t>Nhà</a:t>
            </a:r>
            <a:r>
              <a:rPr lang="en-US" sz="2000" dirty="0">
                <a:solidFill>
                  <a:schemeClr val="bg1"/>
                </a:solidFill>
                <a:latin typeface="Nunito Black" pitchFamily="2" charset="0"/>
              </a:rPr>
              <a:t> </a:t>
            </a:r>
            <a:r>
              <a:rPr lang="en-US" sz="2000" dirty="0" err="1">
                <a:solidFill>
                  <a:schemeClr val="bg1"/>
                </a:solidFill>
                <a:latin typeface="Nunito Black" pitchFamily="2" charset="0"/>
              </a:rPr>
              <a:t>tớ</a:t>
            </a:r>
            <a:r>
              <a:rPr lang="en-US" sz="2000" dirty="0">
                <a:solidFill>
                  <a:schemeClr val="bg1"/>
                </a:solidFill>
                <a:latin typeface="Nunito Black" pitchFamily="2" charset="0"/>
              </a:rPr>
              <a:t> </a:t>
            </a:r>
            <a:r>
              <a:rPr lang="en-US" sz="2000" dirty="0" err="1">
                <a:solidFill>
                  <a:schemeClr val="bg1"/>
                </a:solidFill>
                <a:latin typeface="Nunito Black" pitchFamily="2" charset="0"/>
              </a:rPr>
              <a:t>có</a:t>
            </a:r>
            <a:r>
              <a:rPr lang="en-US" sz="2000" dirty="0">
                <a:solidFill>
                  <a:schemeClr val="bg1"/>
                </a:solidFill>
                <a:latin typeface="Nunito Black" pitchFamily="2" charset="0"/>
              </a:rPr>
              <a:t> </a:t>
            </a:r>
            <a:r>
              <a:rPr lang="en-US" sz="2000" dirty="0" err="1">
                <a:solidFill>
                  <a:schemeClr val="bg1"/>
                </a:solidFill>
                <a:latin typeface="Nunito Black" pitchFamily="2" charset="0"/>
              </a:rPr>
              <a:t>nuôi</a:t>
            </a:r>
            <a:r>
              <a:rPr lang="en-US" sz="2000" dirty="0">
                <a:solidFill>
                  <a:schemeClr val="bg1"/>
                </a:solidFill>
                <a:latin typeface="Nunito Black" pitchFamily="2" charset="0"/>
              </a:rPr>
              <a:t> </a:t>
            </a:r>
            <a:r>
              <a:rPr lang="en-US" sz="2000" dirty="0" err="1">
                <a:solidFill>
                  <a:schemeClr val="bg1"/>
                </a:solidFill>
                <a:latin typeface="Nunito Black" pitchFamily="2" charset="0"/>
              </a:rPr>
              <a:t>một</a:t>
            </a:r>
            <a:r>
              <a:rPr lang="en-US" sz="2000" dirty="0">
                <a:solidFill>
                  <a:schemeClr val="bg1"/>
                </a:solidFill>
                <a:latin typeface="Nunito Black" pitchFamily="2" charset="0"/>
              </a:rPr>
              <a:t> </a:t>
            </a:r>
            <a:r>
              <a:rPr lang="en-US" sz="2000" dirty="0" err="1">
                <a:solidFill>
                  <a:schemeClr val="bg1"/>
                </a:solidFill>
                <a:latin typeface="Nunito Black" pitchFamily="2" charset="0"/>
              </a:rPr>
              <a:t>chú</a:t>
            </a:r>
            <a:r>
              <a:rPr lang="en-US" sz="2000" dirty="0">
                <a:solidFill>
                  <a:schemeClr val="bg1"/>
                </a:solidFill>
                <a:latin typeface="Nunito Black" pitchFamily="2" charset="0"/>
              </a:rPr>
              <a:t> </a:t>
            </a:r>
            <a:r>
              <a:rPr lang="en-US" sz="2000" dirty="0" err="1">
                <a:solidFill>
                  <a:schemeClr val="bg1"/>
                </a:solidFill>
                <a:latin typeface="Nunito Black" pitchFamily="2" charset="0"/>
              </a:rPr>
              <a:t>cún</a:t>
            </a:r>
            <a:r>
              <a:rPr lang="en-US" sz="2000" dirty="0">
                <a:solidFill>
                  <a:schemeClr val="bg1"/>
                </a:solidFill>
                <a:latin typeface="Nunito Black" pitchFamily="2" charset="0"/>
              </a:rPr>
              <a:t> con </a:t>
            </a:r>
            <a:r>
              <a:rPr lang="en-US" sz="2000" dirty="0" err="1">
                <a:solidFill>
                  <a:schemeClr val="bg1"/>
                </a:solidFill>
                <a:latin typeface="Nunito Black" pitchFamily="2" charset="0"/>
              </a:rPr>
              <a:t>rất</a:t>
            </a:r>
            <a:r>
              <a:rPr lang="en-US" sz="2000" dirty="0">
                <a:solidFill>
                  <a:schemeClr val="bg1"/>
                </a:solidFill>
                <a:latin typeface="Nunito Black" pitchFamily="2" charset="0"/>
              </a:rPr>
              <a:t> </a:t>
            </a:r>
            <a:r>
              <a:rPr lang="en-US" sz="2000" dirty="0" err="1">
                <a:solidFill>
                  <a:schemeClr val="bg1"/>
                </a:solidFill>
                <a:latin typeface="Nunito Black" pitchFamily="2" charset="0"/>
              </a:rPr>
              <a:t>đáng</a:t>
            </a:r>
            <a:r>
              <a:rPr lang="en-US" sz="2000" dirty="0">
                <a:solidFill>
                  <a:schemeClr val="bg1"/>
                </a:solidFill>
                <a:latin typeface="Nunito Black" pitchFamily="2" charset="0"/>
              </a:rPr>
              <a:t> </a:t>
            </a:r>
            <a:r>
              <a:rPr lang="en-US" sz="2000" dirty="0" err="1">
                <a:solidFill>
                  <a:schemeClr val="bg1"/>
                </a:solidFill>
                <a:latin typeface="Nunito Black" pitchFamily="2" charset="0"/>
              </a:rPr>
              <a:t>yêu</a:t>
            </a:r>
            <a:r>
              <a:rPr lang="en-US" sz="2000" dirty="0">
                <a:solidFill>
                  <a:schemeClr val="bg1"/>
                </a:solidFill>
                <a:latin typeface="Nunito Black" pitchFamily="2" charset="0"/>
              </a:rPr>
              <a:t>. </a:t>
            </a:r>
            <a:r>
              <a:rPr lang="en-US" sz="2000" dirty="0" err="1">
                <a:solidFill>
                  <a:schemeClr val="bg1"/>
                </a:solidFill>
                <a:latin typeface="Nunito Black" pitchFamily="2" charset="0"/>
              </a:rPr>
              <a:t>Còn</a:t>
            </a:r>
            <a:r>
              <a:rPr lang="en-US" sz="2000" dirty="0">
                <a:solidFill>
                  <a:schemeClr val="bg1"/>
                </a:solidFill>
                <a:latin typeface="Nunito Black" pitchFamily="2" charset="0"/>
              </a:rPr>
              <a:t> </a:t>
            </a:r>
            <a:r>
              <a:rPr lang="en-US" sz="2000" dirty="0" err="1">
                <a:solidFill>
                  <a:schemeClr val="bg1"/>
                </a:solidFill>
                <a:latin typeface="Nunito Black" pitchFamily="2" charset="0"/>
              </a:rPr>
              <a:t>nhà</a:t>
            </a:r>
            <a:r>
              <a:rPr lang="en-US" sz="2000" dirty="0">
                <a:solidFill>
                  <a:schemeClr val="bg1"/>
                </a:solidFill>
                <a:latin typeface="Nunito Black" pitchFamily="2" charset="0"/>
              </a:rPr>
              <a:t> </a:t>
            </a:r>
            <a:r>
              <a:rPr lang="en-US" sz="2000" dirty="0" err="1">
                <a:solidFill>
                  <a:schemeClr val="bg1"/>
                </a:solidFill>
                <a:latin typeface="Nunito Black" pitchFamily="2" charset="0"/>
              </a:rPr>
              <a:t>cậu</a:t>
            </a:r>
            <a:r>
              <a:rPr lang="en-US" sz="2000" dirty="0">
                <a:solidFill>
                  <a:schemeClr val="bg1"/>
                </a:solidFill>
                <a:latin typeface="Nunito Black" pitchFamily="2" charset="0"/>
              </a:rPr>
              <a:t>?</a:t>
            </a:r>
          </a:p>
        </p:txBody>
      </p:sp>
      <p:pic>
        <p:nvPicPr>
          <p:cNvPr id="12" name="Picture 11"/>
          <p:cNvPicPr>
            <a:picLocks noChangeAspect="1"/>
          </p:cNvPicPr>
          <p:nvPr/>
        </p:nvPicPr>
        <p:blipFill>
          <a:blip r:embed="rId6"/>
          <a:stretch>
            <a:fillRect/>
          </a:stretch>
        </p:blipFill>
        <p:spPr>
          <a:xfrm>
            <a:off x="9346148" y="4474590"/>
            <a:ext cx="1777178" cy="1932946"/>
          </a:xfrm>
          <a:prstGeom prst="rect">
            <a:avLst/>
          </a:prstGeom>
        </p:spPr>
      </p:pic>
    </p:spTree>
    <p:extLst>
      <p:ext uri="{BB962C8B-B14F-4D97-AF65-F5344CB8AC3E}">
        <p14:creationId xmlns:p14="http://schemas.microsoft.com/office/powerpoint/2010/main" val="288261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7040"/>
          <a:stretch/>
        </p:blipFill>
        <p:spPr>
          <a:xfrm>
            <a:off x="813924" y="535316"/>
            <a:ext cx="1406764" cy="833011"/>
          </a:xfrm>
          <a:prstGeom prst="rect">
            <a:avLst/>
          </a:prstGeom>
        </p:spPr>
      </p:pic>
      <p:sp>
        <p:nvSpPr>
          <p:cNvPr id="5" name="Rounded Rectangle 4"/>
          <p:cNvSpPr/>
          <p:nvPr/>
        </p:nvSpPr>
        <p:spPr>
          <a:xfrm>
            <a:off x="2155373" y="822352"/>
            <a:ext cx="8699862" cy="578882"/>
          </a:xfrm>
          <a:prstGeom prst="roundRect">
            <a:avLst/>
          </a:prstGeom>
          <a:ln w="57150">
            <a:solidFill>
              <a:srgbClr val="0070C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Cùng</a:t>
            </a:r>
            <a:r>
              <a:rPr kumimoji="0" lang="en-US" sz="2800" b="0"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bạn</a:t>
            </a:r>
            <a:r>
              <a:rPr kumimoji="0" lang="en-US" sz="2800" b="0"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hỏi</a:t>
            </a:r>
            <a:r>
              <a:rPr kumimoji="0" lang="en-US" sz="2800" b="0" i="0" u="none" strike="noStrike" kern="1200" cap="none" spc="0" normalizeH="0" baseline="0" noProof="0" dirty="0">
                <a:ln>
                  <a:noFill/>
                </a:ln>
                <a:solidFill>
                  <a:srgbClr val="00B050"/>
                </a:solidFill>
                <a:effectLst/>
                <a:uLnTx/>
                <a:uFillTx/>
                <a:latin typeface="Nunito Black" pitchFamily="2" charset="0"/>
                <a:ea typeface="+mn-ea"/>
                <a:cs typeface="+mn-cs"/>
              </a:rPr>
              <a:t> – </a:t>
            </a: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đáp</a:t>
            </a:r>
            <a:r>
              <a:rPr kumimoji="0" lang="en-US" sz="2800" b="0"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về</a:t>
            </a:r>
            <a:r>
              <a:rPr kumimoji="0" lang="en-US" sz="2800" b="0"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những</a:t>
            </a:r>
            <a:r>
              <a:rPr kumimoji="0" lang="en-US" sz="2800" b="0"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vật</a:t>
            </a:r>
            <a:r>
              <a:rPr kumimoji="0" lang="en-US" sz="2800" b="0"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nuôi</a:t>
            </a:r>
            <a:r>
              <a:rPr kumimoji="0" lang="en-US" sz="2800" b="0"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trong</a:t>
            </a:r>
            <a:r>
              <a:rPr kumimoji="0" lang="en-US" sz="2800" b="0" i="0" u="none" strike="noStrike" kern="1200" cap="none" spc="0" normalizeH="0" baseline="0" noProof="0" dirty="0">
                <a:ln>
                  <a:noFill/>
                </a:ln>
                <a:solidFill>
                  <a:srgbClr val="00B050"/>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00B050"/>
                </a:solidFill>
                <a:effectLst/>
                <a:uLnTx/>
                <a:uFillTx/>
                <a:latin typeface="Nunito Black" pitchFamily="2" charset="0"/>
                <a:ea typeface="+mn-ea"/>
                <a:cs typeface="+mn-cs"/>
              </a:rPr>
              <a:t>nhà</a:t>
            </a:r>
            <a:r>
              <a:rPr kumimoji="0" lang="en-US" sz="1800" b="0" i="0" u="none" strike="noStrike" kern="1200" cap="none" spc="0" normalizeH="0" baseline="0" noProof="0" dirty="0">
                <a:ln>
                  <a:noFill/>
                </a:ln>
                <a:solidFill>
                  <a:srgbClr val="000000"/>
                </a:solidFill>
                <a:effectLst/>
                <a:uLnTx/>
                <a:uFillTx/>
                <a:latin typeface="OpenSans"/>
                <a:ea typeface="+mn-ea"/>
                <a:cs typeface="+mn-cs"/>
              </a:rPr>
              <a:t>.</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2" descr="Thảo Luận Hình ảnh PNG | Vector và các tập tin PSD | Tải về miễn phí trên  Pngtre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2333" r="99000">
                        <a14:foregroundMark x1="52667" y1="68500" x2="52667" y2="68500"/>
                        <a14:foregroundMark x1="52667" y1="68500" x2="52667" y2="68500"/>
                        <a14:foregroundMark x1="52667" y1="68500" x2="52667" y2="68500"/>
                        <a14:foregroundMark x1="52667" y1="68500" x2="52667" y2="68500"/>
                        <a14:foregroundMark x1="38417" y1="58917" x2="38417" y2="58917"/>
                        <a14:foregroundMark x1="38417" y1="58917" x2="38417" y2="58917"/>
                        <a14:foregroundMark x1="38417" y1="58917" x2="38417" y2="58917"/>
                        <a14:foregroundMark x1="51333" y1="61583" x2="51333" y2="61583"/>
                        <a14:foregroundMark x1="51333" y1="61583" x2="51333" y2="61583"/>
                        <a14:foregroundMark x1="72833" y1="54250" x2="72833" y2="54250"/>
                        <a14:foregroundMark x1="72833" y1="54250" x2="72833" y2="54250"/>
                        <a14:foregroundMark x1="25167" y1="61583" x2="25167" y2="61583"/>
                        <a14:foregroundMark x1="25167" y1="61583" x2="25167" y2="61583"/>
                        <a14:foregroundMark x1="19917" y1="59250" x2="19917" y2="59250"/>
                        <a14:foregroundMark x1="19917" y1="59250" x2="19917" y2="59250"/>
                        <a14:foregroundMark x1="40417" y1="51667" x2="40417" y2="51667"/>
                        <a14:foregroundMark x1="40417" y1="51667" x2="40417" y2="51667"/>
                        <a14:foregroundMark x1="30167" y1="43333" x2="30167" y2="43333"/>
                        <a14:foregroundMark x1="30167" y1="43333" x2="30167" y2="43333"/>
                        <a14:foregroundMark x1="32500" y1="49333" x2="32500" y2="49333"/>
                        <a14:foregroundMark x1="32500" y1="49333" x2="32500" y2="49333"/>
                        <a14:foregroundMark x1="37083" y1="47000" x2="37083" y2="47000"/>
                        <a14:foregroundMark x1="37083" y1="47000" x2="37083" y2="47000"/>
                        <a14:foregroundMark x1="37083" y1="47000" x2="37083" y2="47000"/>
                        <a14:foregroundMark x1="37083" y1="47000" x2="37083" y2="47000"/>
                        <a14:foregroundMark x1="37083" y1="47000" x2="37083" y2="47000"/>
                        <a14:foregroundMark x1="37083" y1="47000" x2="37083" y2="47000"/>
                        <a14:foregroundMark x1="37083" y1="47000" x2="37083" y2="47000"/>
                        <a14:foregroundMark x1="20917" y1="55917" x2="20917" y2="55917"/>
                        <a14:foregroundMark x1="49000" y1="51000" x2="49000" y2="51000"/>
                        <a14:foregroundMark x1="21250" y1="54583" x2="48000" y2="51000"/>
                        <a14:foregroundMark x1="32500" y1="64250" x2="32500" y2="64250"/>
                        <a14:foregroundMark x1="22250" y1="48000" x2="22250" y2="48000"/>
                        <a14:foregroundMark x1="46083" y1="45000" x2="46083" y2="45000"/>
                        <a14:foregroundMark x1="21583" y1="48333" x2="45750" y2="45000"/>
                        <a14:foregroundMark x1="57667" y1="29750" x2="57667" y2="29750"/>
                        <a14:foregroundMark x1="59250" y1="28833" x2="59250" y2="28833"/>
                        <a14:foregroundMark x1="59250" y1="28833" x2="59250" y2="28833"/>
                        <a14:foregroundMark x1="44083" y1="24167" x2="44083" y2="24167"/>
                        <a14:foregroundMark x1="44083" y1="24167" x2="44083" y2="24167"/>
                        <a14:foregroundMark x1="43417" y1="33083" x2="43417" y2="33083"/>
                        <a14:foregroundMark x1="43417" y1="33083" x2="43417" y2="33083"/>
                        <a14:foregroundMark x1="43417" y1="33083" x2="43417" y2="33083"/>
                        <a14:foregroundMark x1="43417" y1="33083" x2="43417" y2="33083"/>
                        <a14:foregroundMark x1="42417" y1="32750" x2="42417" y2="32750"/>
                        <a14:foregroundMark x1="42083" y1="32750" x2="42083" y2="32750"/>
                        <a14:foregroundMark x1="42083" y1="32417" x2="42083" y2="32417"/>
                        <a14:foregroundMark x1="58000" y1="26167" x2="58000" y2="26167"/>
                        <a14:foregroundMark x1="58250" y1="28833" x2="58250" y2="28833"/>
                        <a14:foregroundMark x1="58250" y1="28500" x2="58250" y2="28500"/>
                        <a14:foregroundMark x1="58250" y1="28167" x2="58250" y2="28167"/>
                        <a14:foregroundMark x1="58250" y1="28167" x2="58250" y2="28167"/>
                        <a14:foregroundMark x1="58250" y1="28167" x2="58250" y2="28167"/>
                        <a14:foregroundMark x1="58250" y1="28167" x2="58250" y2="28167"/>
                        <a14:foregroundMark x1="58250" y1="28167" x2="58250" y2="28167"/>
                        <a14:foregroundMark x1="58250" y1="28167" x2="58250" y2="28167"/>
                      </a14:backgroundRemoval>
                    </a14:imgEffect>
                  </a14:imgLayer>
                </a14:imgProps>
              </a:ext>
              <a:ext uri="{28A0092B-C50C-407E-A947-70E740481C1C}">
                <a14:useLocalDpi xmlns:a14="http://schemas.microsoft.com/office/drawing/2010/main" val="0"/>
              </a:ext>
            </a:extLst>
          </a:blip>
          <a:srcRect/>
          <a:stretch>
            <a:fillRect/>
          </a:stretch>
        </p:blipFill>
        <p:spPr bwMode="auto">
          <a:xfrm>
            <a:off x="3930739" y="2155642"/>
            <a:ext cx="3946162" cy="3946162"/>
          </a:xfrm>
          <a:prstGeom prst="rect">
            <a:avLst/>
          </a:prstGeom>
          <a:noFill/>
          <a:extLst>
            <a:ext uri="{909E8E84-426E-40DD-AFC4-6F175D3DCCD1}">
              <a14:hiddenFill xmlns:a14="http://schemas.microsoft.com/office/drawing/2010/main">
                <a:solidFill>
                  <a:srgbClr val="FFFFFF"/>
                </a:solidFill>
              </a14:hiddenFill>
            </a:ext>
          </a:extLst>
        </p:spPr>
      </p:pic>
      <p:sp>
        <p:nvSpPr>
          <p:cNvPr id="10" name="Cloud Callout 9"/>
          <p:cNvSpPr/>
          <p:nvPr/>
        </p:nvSpPr>
        <p:spPr>
          <a:xfrm>
            <a:off x="7183919" y="1909375"/>
            <a:ext cx="4324458" cy="1546086"/>
          </a:xfrm>
          <a:prstGeom prst="cloudCallout">
            <a:avLst>
              <a:gd name="adj1" fmla="val -53523"/>
              <a:gd name="adj2" fmla="val 36771"/>
            </a:avLst>
          </a:prstGeom>
          <a:solidFill>
            <a:srgbClr val="00B050"/>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Nhà</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tớ</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có</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nuôi</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một</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chú</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cún</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con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rất</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đáng</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yêu</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Còn</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nhà</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prstClr val="white"/>
                </a:solidFill>
                <a:effectLst/>
                <a:uLnTx/>
                <a:uFillTx/>
                <a:latin typeface="Nunito Black" pitchFamily="2" charset="0"/>
                <a:ea typeface="+mn-ea"/>
                <a:cs typeface="+mn-cs"/>
              </a:rPr>
              <a:t>cậu</a:t>
            </a:r>
            <a:r>
              <a:rPr kumimoji="0" lang="en-US" sz="2000" b="0" i="0" u="none" strike="noStrike" kern="1200" cap="none" spc="0" normalizeH="0" baseline="0" noProof="0" dirty="0">
                <a:ln>
                  <a:noFill/>
                </a:ln>
                <a:solidFill>
                  <a:prstClr val="white"/>
                </a:solidFill>
                <a:effectLst/>
                <a:uLnTx/>
                <a:uFillTx/>
                <a:latin typeface="Nunito Black" pitchFamily="2" charset="0"/>
                <a:ea typeface="+mn-ea"/>
                <a:cs typeface="+mn-cs"/>
              </a:rPr>
              <a:t>?</a:t>
            </a:r>
          </a:p>
        </p:txBody>
      </p:sp>
      <p:pic>
        <p:nvPicPr>
          <p:cNvPr id="12" name="Picture 11"/>
          <p:cNvPicPr>
            <a:picLocks noChangeAspect="1"/>
          </p:cNvPicPr>
          <p:nvPr/>
        </p:nvPicPr>
        <p:blipFill>
          <a:blip r:embed="rId6"/>
          <a:stretch>
            <a:fillRect/>
          </a:stretch>
        </p:blipFill>
        <p:spPr>
          <a:xfrm>
            <a:off x="9346148" y="4474590"/>
            <a:ext cx="1777178" cy="1932946"/>
          </a:xfrm>
          <a:prstGeom prst="rect">
            <a:avLst/>
          </a:prstGeom>
        </p:spPr>
      </p:pic>
      <p:sp>
        <p:nvSpPr>
          <p:cNvPr id="11" name="Cloud Callout 10"/>
          <p:cNvSpPr/>
          <p:nvPr/>
        </p:nvSpPr>
        <p:spPr>
          <a:xfrm>
            <a:off x="774412" y="2122735"/>
            <a:ext cx="4137224" cy="1077575"/>
          </a:xfrm>
          <a:prstGeom prst="cloudCallout">
            <a:avLst>
              <a:gd name="adj1" fmla="val 43602"/>
              <a:gd name="adj2" fmla="val 60318"/>
            </a:avLst>
          </a:prstGeom>
          <a:solidFill>
            <a:srgbClr val="0070C0"/>
          </a:solidFill>
        </p:spPr>
        <p:txBody>
          <a:bodyPr wrap="square">
            <a:spAutoFit/>
          </a:bodyPr>
          <a:lstStyle/>
          <a:p>
            <a:pPr algn="just"/>
            <a:r>
              <a:rPr lang="en-US" sz="2000" dirty="0" err="1">
                <a:solidFill>
                  <a:schemeClr val="bg1"/>
                </a:solidFill>
                <a:latin typeface="Nunito Black" pitchFamily="2" charset="0"/>
              </a:rPr>
              <a:t>Nhà</a:t>
            </a:r>
            <a:r>
              <a:rPr lang="en-US" sz="2000" dirty="0">
                <a:solidFill>
                  <a:schemeClr val="bg1"/>
                </a:solidFill>
                <a:latin typeface="Nunito Black" pitchFamily="2" charset="0"/>
              </a:rPr>
              <a:t> </a:t>
            </a:r>
            <a:r>
              <a:rPr lang="en-US" sz="2000" dirty="0" err="1">
                <a:solidFill>
                  <a:schemeClr val="bg1"/>
                </a:solidFill>
                <a:latin typeface="Nunito Black" pitchFamily="2" charset="0"/>
              </a:rPr>
              <a:t>tớ</a:t>
            </a:r>
            <a:r>
              <a:rPr lang="en-US" sz="2000" dirty="0">
                <a:solidFill>
                  <a:schemeClr val="bg1"/>
                </a:solidFill>
                <a:latin typeface="Nunito Black" pitchFamily="2" charset="0"/>
              </a:rPr>
              <a:t> </a:t>
            </a:r>
            <a:r>
              <a:rPr lang="en-US" sz="2000" dirty="0" err="1">
                <a:solidFill>
                  <a:schemeClr val="bg1"/>
                </a:solidFill>
                <a:latin typeface="Nunito Black" pitchFamily="2" charset="0"/>
              </a:rPr>
              <a:t>thì</a:t>
            </a:r>
            <a:r>
              <a:rPr lang="en-US" sz="2000" dirty="0">
                <a:solidFill>
                  <a:schemeClr val="bg1"/>
                </a:solidFill>
                <a:latin typeface="Nunito Black" pitchFamily="2" charset="0"/>
              </a:rPr>
              <a:t> </a:t>
            </a:r>
            <a:r>
              <a:rPr lang="en-US" sz="2000" dirty="0" err="1">
                <a:solidFill>
                  <a:schemeClr val="bg1"/>
                </a:solidFill>
                <a:latin typeface="Nunito Black" pitchFamily="2" charset="0"/>
              </a:rPr>
              <a:t>có</a:t>
            </a:r>
            <a:r>
              <a:rPr lang="en-US" sz="2000" dirty="0">
                <a:solidFill>
                  <a:schemeClr val="bg1"/>
                </a:solidFill>
                <a:latin typeface="Nunito Black" pitchFamily="2" charset="0"/>
              </a:rPr>
              <a:t> </a:t>
            </a:r>
            <a:r>
              <a:rPr lang="en-US" sz="2000" dirty="0" err="1">
                <a:solidFill>
                  <a:schemeClr val="bg1"/>
                </a:solidFill>
                <a:latin typeface="Nunito Black" pitchFamily="2" charset="0"/>
              </a:rPr>
              <a:t>một</a:t>
            </a:r>
            <a:r>
              <a:rPr lang="en-US" sz="2000" dirty="0">
                <a:solidFill>
                  <a:schemeClr val="bg1"/>
                </a:solidFill>
                <a:latin typeface="Nunito Black" pitchFamily="2" charset="0"/>
              </a:rPr>
              <a:t> </a:t>
            </a:r>
            <a:r>
              <a:rPr lang="en-US" sz="2000" dirty="0" err="1">
                <a:solidFill>
                  <a:schemeClr val="bg1"/>
                </a:solidFill>
                <a:latin typeface="Nunito Black" pitchFamily="2" charset="0"/>
              </a:rPr>
              <a:t>đàn</a:t>
            </a:r>
            <a:r>
              <a:rPr lang="en-US" sz="2000" dirty="0">
                <a:solidFill>
                  <a:schemeClr val="bg1"/>
                </a:solidFill>
                <a:latin typeface="Nunito Black" pitchFamily="2" charset="0"/>
              </a:rPr>
              <a:t> </a:t>
            </a:r>
            <a:r>
              <a:rPr lang="en-US" sz="2000" dirty="0" err="1">
                <a:solidFill>
                  <a:schemeClr val="bg1"/>
                </a:solidFill>
                <a:latin typeface="Nunito Black" pitchFamily="2" charset="0"/>
              </a:rPr>
              <a:t>mèo</a:t>
            </a:r>
            <a:r>
              <a:rPr lang="en-US" sz="2000" dirty="0">
                <a:solidFill>
                  <a:schemeClr val="bg1"/>
                </a:solidFill>
                <a:latin typeface="Nunito Black" pitchFamily="2" charset="0"/>
              </a:rPr>
              <a:t> </a:t>
            </a:r>
            <a:r>
              <a:rPr lang="en-US" sz="2000" dirty="0" err="1">
                <a:solidFill>
                  <a:schemeClr val="bg1"/>
                </a:solidFill>
                <a:latin typeface="Nunito Black" pitchFamily="2" charset="0"/>
              </a:rPr>
              <a:t>xinh</a:t>
            </a:r>
            <a:r>
              <a:rPr lang="en-US" sz="2000" dirty="0">
                <a:solidFill>
                  <a:schemeClr val="bg1"/>
                </a:solidFill>
                <a:latin typeface="Nunito Black" pitchFamily="2" charset="0"/>
              </a:rPr>
              <a:t> </a:t>
            </a:r>
            <a:r>
              <a:rPr lang="en-US" sz="2000" dirty="0" err="1">
                <a:solidFill>
                  <a:schemeClr val="bg1"/>
                </a:solidFill>
                <a:latin typeface="Nunito Black" pitchFamily="2" charset="0"/>
              </a:rPr>
              <a:t>lắm</a:t>
            </a:r>
            <a:r>
              <a:rPr lang="en-US" sz="2000" dirty="0">
                <a:solidFill>
                  <a:schemeClr val="bg1"/>
                </a:solidFill>
                <a:latin typeface="Nunito Black" pitchFamily="2" charset="0"/>
              </a:rPr>
              <a:t>!</a:t>
            </a:r>
          </a:p>
        </p:txBody>
      </p:sp>
      <p:pic>
        <p:nvPicPr>
          <p:cNvPr id="14" name="Picture 13"/>
          <p:cNvPicPr>
            <a:picLocks noChangeAspect="1"/>
          </p:cNvPicPr>
          <p:nvPr/>
        </p:nvPicPr>
        <p:blipFill>
          <a:blip r:embed="rId7"/>
          <a:stretch>
            <a:fillRect/>
          </a:stretch>
        </p:blipFill>
        <p:spPr>
          <a:xfrm>
            <a:off x="1685914" y="4327706"/>
            <a:ext cx="1333324" cy="1622630"/>
          </a:xfrm>
          <a:prstGeom prst="rect">
            <a:avLst/>
          </a:prstGeom>
        </p:spPr>
      </p:pic>
      <p:pic>
        <p:nvPicPr>
          <p:cNvPr id="16" name="Picture 15"/>
          <p:cNvPicPr>
            <a:picLocks noChangeAspect="1"/>
          </p:cNvPicPr>
          <p:nvPr/>
        </p:nvPicPr>
        <p:blipFill>
          <a:blip r:embed="rId8">
            <a:extLst>
              <a:ext uri="{BEBA8EAE-BF5A-486C-A8C5-ECC9F3942E4B}">
                <a14:imgProps xmlns:a14="http://schemas.microsoft.com/office/drawing/2010/main">
                  <a14:imgLayer r:embed="rId9">
                    <a14:imgEffect>
                      <a14:backgroundRemoval t="0" b="100000" l="901" r="100000"/>
                    </a14:imgEffect>
                  </a14:imgLayer>
                </a14:imgProps>
              </a:ext>
            </a:extLst>
          </a:blip>
          <a:stretch>
            <a:fillRect/>
          </a:stretch>
        </p:blipFill>
        <p:spPr>
          <a:xfrm>
            <a:off x="1278096" y="5039195"/>
            <a:ext cx="751691" cy="870201"/>
          </a:xfrm>
          <a:prstGeom prst="rect">
            <a:avLst/>
          </a:prstGeom>
        </p:spPr>
      </p:pic>
      <p:pic>
        <p:nvPicPr>
          <p:cNvPr id="17" name="Picture 16"/>
          <p:cNvPicPr>
            <a:picLocks noChangeAspect="1"/>
          </p:cNvPicPr>
          <p:nvPr/>
        </p:nvPicPr>
        <p:blipFill>
          <a:blip r:embed="rId8">
            <a:extLst>
              <a:ext uri="{BEBA8EAE-BF5A-486C-A8C5-ECC9F3942E4B}">
                <a14:imgProps xmlns:a14="http://schemas.microsoft.com/office/drawing/2010/main">
                  <a14:imgLayer r:embed="rId9">
                    <a14:imgEffect>
                      <a14:backgroundRemoval t="0" b="100000" l="901" r="100000"/>
                    </a14:imgEffect>
                  </a14:imgLayer>
                </a14:imgProps>
              </a:ext>
            </a:extLst>
          </a:blip>
          <a:stretch>
            <a:fillRect/>
          </a:stretch>
        </p:blipFill>
        <p:spPr>
          <a:xfrm>
            <a:off x="1805901" y="5653801"/>
            <a:ext cx="751691" cy="870201"/>
          </a:xfrm>
          <a:prstGeom prst="rect">
            <a:avLst/>
          </a:prstGeom>
        </p:spPr>
      </p:pic>
      <p:pic>
        <p:nvPicPr>
          <p:cNvPr id="18" name="Picture 17"/>
          <p:cNvPicPr>
            <a:picLocks noChangeAspect="1"/>
          </p:cNvPicPr>
          <p:nvPr/>
        </p:nvPicPr>
        <p:blipFill>
          <a:blip r:embed="rId8">
            <a:extLst>
              <a:ext uri="{BEBA8EAE-BF5A-486C-A8C5-ECC9F3942E4B}">
                <a14:imgProps xmlns:a14="http://schemas.microsoft.com/office/drawing/2010/main">
                  <a14:imgLayer r:embed="rId9">
                    <a14:imgEffect>
                      <a14:backgroundRemoval t="0" b="100000" l="901" r="100000"/>
                    </a14:imgEffect>
                  </a14:imgLayer>
                </a14:imgProps>
              </a:ext>
            </a:extLst>
          </a:blip>
          <a:stretch>
            <a:fillRect/>
          </a:stretch>
        </p:blipFill>
        <p:spPr>
          <a:xfrm>
            <a:off x="624705" y="5316326"/>
            <a:ext cx="751691" cy="870201"/>
          </a:xfrm>
          <a:prstGeom prst="rect">
            <a:avLst/>
          </a:prstGeom>
        </p:spPr>
      </p:pic>
      <p:pic>
        <p:nvPicPr>
          <p:cNvPr id="19" name="Picture 18"/>
          <p:cNvPicPr>
            <a:picLocks noChangeAspect="1"/>
          </p:cNvPicPr>
          <p:nvPr/>
        </p:nvPicPr>
        <p:blipFill>
          <a:blip r:embed="rId8">
            <a:extLst>
              <a:ext uri="{BEBA8EAE-BF5A-486C-A8C5-ECC9F3942E4B}">
                <a14:imgProps xmlns:a14="http://schemas.microsoft.com/office/drawing/2010/main">
                  <a14:imgLayer r:embed="rId9">
                    <a14:imgEffect>
                      <a14:backgroundRemoval t="0" b="100000" l="901" r="100000"/>
                    </a14:imgEffect>
                  </a14:imgLayer>
                </a14:imgProps>
              </a:ext>
            </a:extLst>
          </a:blip>
          <a:stretch>
            <a:fillRect/>
          </a:stretch>
        </p:blipFill>
        <p:spPr>
          <a:xfrm>
            <a:off x="1152510" y="5642484"/>
            <a:ext cx="751691" cy="870201"/>
          </a:xfrm>
          <a:prstGeom prst="rect">
            <a:avLst/>
          </a:prstGeom>
        </p:spPr>
      </p:pic>
      <p:pic>
        <p:nvPicPr>
          <p:cNvPr id="20" name="Picture 19"/>
          <p:cNvPicPr>
            <a:picLocks noChangeAspect="1"/>
          </p:cNvPicPr>
          <p:nvPr/>
        </p:nvPicPr>
        <p:blipFill>
          <a:blip r:embed="rId8">
            <a:extLst>
              <a:ext uri="{BEBA8EAE-BF5A-486C-A8C5-ECC9F3942E4B}">
                <a14:imgProps xmlns:a14="http://schemas.microsoft.com/office/drawing/2010/main">
                  <a14:imgLayer r:embed="rId9">
                    <a14:imgEffect>
                      <a14:backgroundRemoval t="0" b="100000" l="901" r="100000"/>
                    </a14:imgEffect>
                  </a14:imgLayer>
                </a14:imgProps>
              </a:ext>
            </a:extLst>
          </a:blip>
          <a:stretch>
            <a:fillRect/>
          </a:stretch>
        </p:blipFill>
        <p:spPr>
          <a:xfrm>
            <a:off x="2557592" y="5359067"/>
            <a:ext cx="911501" cy="1055206"/>
          </a:xfrm>
          <a:prstGeom prst="rect">
            <a:avLst/>
          </a:prstGeom>
        </p:spPr>
      </p:pic>
    </p:spTree>
    <p:extLst>
      <p:ext uri="{BB962C8B-B14F-4D97-AF65-F5344CB8AC3E}">
        <p14:creationId xmlns:p14="http://schemas.microsoft.com/office/powerpoint/2010/main" val="2623583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1016492" y="1405230"/>
            <a:ext cx="9969372" cy="4984686"/>
          </a:xfrm>
          <a:prstGeom prst="roundRect">
            <a:avLst/>
          </a:prstGeom>
        </p:spPr>
      </p:pic>
      <p:grpSp>
        <p:nvGrpSpPr>
          <p:cNvPr id="18" name="Group 17"/>
          <p:cNvGrpSpPr/>
          <p:nvPr/>
        </p:nvGrpSpPr>
        <p:grpSpPr>
          <a:xfrm>
            <a:off x="1131168" y="315568"/>
            <a:ext cx="9640390" cy="1171277"/>
            <a:chOff x="2040713" y="3071517"/>
            <a:chExt cx="9640390" cy="1171277"/>
          </a:xfrm>
        </p:grpSpPr>
        <p:sp>
          <p:nvSpPr>
            <p:cNvPr id="19" name="TextBox 18">
              <a:extLst>
                <a:ext uri="{FF2B5EF4-FFF2-40B4-BE49-F238E27FC236}">
                  <a16:creationId xmlns:a16="http://schemas.microsoft.com/office/drawing/2014/main" id="{FDF99F60-2DEC-4DEF-9300-E3C8E7CE95D2}"/>
                </a:ext>
              </a:extLst>
            </p:cNvPr>
            <p:cNvSpPr txBox="1"/>
            <p:nvPr/>
          </p:nvSpPr>
          <p:spPr>
            <a:xfrm>
              <a:off x="2040713" y="3071517"/>
              <a:ext cx="2917145" cy="1171277"/>
            </a:xfrm>
            <a:prstGeom prst="cloud">
              <a:avLst/>
            </a:prstGeom>
            <a:solidFill>
              <a:srgbClr val="00B0F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Nunito Black" pitchFamily="2" charset="0"/>
                  <a:ea typeface="Tahoma" panose="020B0604030504040204" pitchFamily="34" charset="0"/>
                  <a:cs typeface="Tahoma" panose="020B0604030504040204" pitchFamily="34" charset="0"/>
                </a:rPr>
                <a:t>Bài</a:t>
              </a:r>
              <a:r>
                <a:rPr kumimoji="0" lang="en-US" sz="4400" b="1" i="0" u="none" strike="noStrike" kern="1200" cap="none" spc="0" normalizeH="0" noProof="0" dirty="0">
                  <a:ln>
                    <a:noFill/>
                  </a:ln>
                  <a:solidFill>
                    <a:prstClr val="white"/>
                  </a:solidFill>
                  <a:effectLst/>
                  <a:uLnTx/>
                  <a:uFillTx/>
                  <a:latin typeface="Nunito Black" pitchFamily="2" charset="0"/>
                  <a:ea typeface="Tahoma" panose="020B0604030504040204" pitchFamily="34" charset="0"/>
                  <a:cs typeface="Tahoma" panose="020B0604030504040204" pitchFamily="34" charset="0"/>
                </a:rPr>
                <a:t> 24</a:t>
              </a:r>
              <a:endParaRPr kumimoji="0" lang="en-US" sz="4400" b="1" i="0" u="none" strike="noStrike" kern="1200" cap="none" spc="0" normalizeH="0" baseline="0" noProof="0" dirty="0">
                <a:ln>
                  <a:noFill/>
                </a:ln>
                <a:solidFill>
                  <a:prstClr val="white"/>
                </a:solidFill>
                <a:effectLst/>
                <a:uLnTx/>
                <a:uFillTx/>
                <a:latin typeface="Nunito Black" pitchFamily="2" charset="0"/>
                <a:ea typeface="Tahoma" panose="020B0604030504040204" pitchFamily="34" charset="0"/>
                <a:cs typeface="Tahoma" panose="020B0604030504040204" pitchFamily="34" charset="0"/>
              </a:endParaRPr>
            </a:p>
          </p:txBody>
        </p:sp>
        <p:sp>
          <p:nvSpPr>
            <p:cNvPr id="21" name="TextBox 20">
              <a:extLst>
                <a:ext uri="{FF2B5EF4-FFF2-40B4-BE49-F238E27FC236}">
                  <a16:creationId xmlns:a16="http://schemas.microsoft.com/office/drawing/2014/main" id="{FDF99F60-2DEC-4DEF-9300-E3C8E7CE95D2}"/>
                </a:ext>
              </a:extLst>
            </p:cNvPr>
            <p:cNvSpPr txBox="1"/>
            <p:nvPr/>
          </p:nvSpPr>
          <p:spPr>
            <a:xfrm>
              <a:off x="4957858" y="3195489"/>
              <a:ext cx="6723245" cy="851297"/>
            </a:xfrm>
            <a:prstGeom prst="roundRect">
              <a:avLst/>
            </a:prstGeom>
            <a:noFill/>
          </p:spPr>
          <p:txBody>
            <a:bodyPr wrap="square" rtlCol="0">
              <a:spAutoFit/>
            </a:bodyPr>
            <a:lstStyle/>
            <a:p>
              <a:pPr algn="ctr"/>
              <a:r>
                <a:rPr lang="en-US" sz="4400" b="1" dirty="0">
                  <a:solidFill>
                    <a:srgbClr val="FF0000"/>
                  </a:solidFill>
                  <a:latin typeface="Nunito Black" pitchFamily="2" charset="0"/>
                  <a:ea typeface="Tahoma" panose="020B0604030504040204" pitchFamily="34" charset="0"/>
                  <a:cs typeface="Tahoma" panose="020B0604030504040204" pitchFamily="34" charset="0"/>
                </a:rPr>
                <a:t>BẠN NHỎ TRONG NHÀ</a:t>
              </a:r>
            </a:p>
          </p:txBody>
        </p:sp>
      </p:grpSp>
      <p:sp>
        <p:nvSpPr>
          <p:cNvPr id="22" name="Speech Bubble: Rectangle with Corners Rounded 7">
            <a:extLst>
              <a:ext uri="{FF2B5EF4-FFF2-40B4-BE49-F238E27FC236}">
                <a16:creationId xmlns:a16="http://schemas.microsoft.com/office/drawing/2014/main" id="{C42408ED-562A-4EAC-2176-453F286291C9}"/>
              </a:ext>
            </a:extLst>
          </p:cNvPr>
          <p:cNvSpPr/>
          <p:nvPr/>
        </p:nvSpPr>
        <p:spPr>
          <a:xfrm>
            <a:off x="9585988" y="1414809"/>
            <a:ext cx="2153194" cy="1132114"/>
          </a:xfrm>
          <a:prstGeom prst="wedgeRoundRectCallout">
            <a:avLst>
              <a:gd name="adj1" fmla="val -40397"/>
              <a:gd name="adj2" fmla="val 76325"/>
              <a:gd name="adj3" fmla="val 16667"/>
            </a:avLst>
          </a:prstGeom>
          <a:solidFill>
            <a:schemeClr val="accent4">
              <a:lumMod val="20000"/>
              <a:lumOff val="80000"/>
            </a:schemeClr>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7030A0"/>
                </a:solidFill>
                <a:latin typeface="Nunito Black" pitchFamily="2" charset="0"/>
              </a:rPr>
              <a:t>Bức</a:t>
            </a:r>
            <a:r>
              <a:rPr lang="en-US" sz="2800" dirty="0">
                <a:solidFill>
                  <a:srgbClr val="7030A0"/>
                </a:solidFill>
                <a:latin typeface="Nunito Black" pitchFamily="2" charset="0"/>
              </a:rPr>
              <a:t> </a:t>
            </a:r>
            <a:r>
              <a:rPr lang="en-US" sz="2800" dirty="0" err="1">
                <a:solidFill>
                  <a:srgbClr val="7030A0"/>
                </a:solidFill>
                <a:latin typeface="Nunito Black" pitchFamily="2" charset="0"/>
              </a:rPr>
              <a:t>tranh</a:t>
            </a:r>
            <a:r>
              <a:rPr lang="en-US" sz="2800" dirty="0">
                <a:solidFill>
                  <a:srgbClr val="7030A0"/>
                </a:solidFill>
                <a:latin typeface="Nunito Black" pitchFamily="2" charset="0"/>
              </a:rPr>
              <a:t> </a:t>
            </a:r>
            <a:r>
              <a:rPr lang="en-US" sz="2800" dirty="0" err="1">
                <a:solidFill>
                  <a:srgbClr val="7030A0"/>
                </a:solidFill>
                <a:latin typeface="Nunito Black" pitchFamily="2" charset="0"/>
              </a:rPr>
              <a:t>vẽ</a:t>
            </a:r>
            <a:r>
              <a:rPr lang="en-US" sz="2800" dirty="0">
                <a:solidFill>
                  <a:srgbClr val="7030A0"/>
                </a:solidFill>
                <a:latin typeface="Nunito Black" pitchFamily="2" charset="0"/>
              </a:rPr>
              <a:t> </a:t>
            </a:r>
            <a:r>
              <a:rPr lang="en-US" sz="2800" dirty="0" err="1">
                <a:solidFill>
                  <a:srgbClr val="7030A0"/>
                </a:solidFill>
                <a:latin typeface="Nunito Black" pitchFamily="2" charset="0"/>
              </a:rPr>
              <a:t>gì</a:t>
            </a:r>
            <a:r>
              <a:rPr lang="en-US" sz="2800" dirty="0">
                <a:solidFill>
                  <a:srgbClr val="7030A0"/>
                </a:solidFill>
                <a:latin typeface="Nunito Black" pitchFamily="2" charset="0"/>
              </a:rPr>
              <a:t>?</a:t>
            </a:r>
          </a:p>
        </p:txBody>
      </p:sp>
    </p:spTree>
    <p:extLst>
      <p:ext uri="{BB962C8B-B14F-4D97-AF65-F5344CB8AC3E}">
        <p14:creationId xmlns:p14="http://schemas.microsoft.com/office/powerpoint/2010/main" val="110604190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22"/>
                                        </p:tgtEl>
                                      </p:cBhvr>
                                    </p:animEffect>
                                    <p:set>
                                      <p:cBhvr>
                                        <p:cTn id="12" dur="1" fill="hold">
                                          <p:stCondLst>
                                            <p:cond delay="499"/>
                                          </p:stCondLst>
                                        </p:cTn>
                                        <p:tgtEl>
                                          <p:spTgt spid="22"/>
                                        </p:tgtEl>
                                        <p:attrNameLst>
                                          <p:attrName>style.visibility</p:attrName>
                                        </p:attrNameLst>
                                      </p:cBhvr>
                                      <p:to>
                                        <p:strVal val="hidden"/>
                                      </p:to>
                                    </p:se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anim calcmode="lin" valueType="num">
                                      <p:cBhvr>
                                        <p:cTn id="17" dur="1000" fill="hold"/>
                                        <p:tgtEl>
                                          <p:spTgt spid="18"/>
                                        </p:tgtEl>
                                        <p:attrNameLst>
                                          <p:attrName>ppt_x</p:attrName>
                                        </p:attrNameLst>
                                      </p:cBhvr>
                                      <p:tavLst>
                                        <p:tav tm="0">
                                          <p:val>
                                            <p:strVal val="#ppt_x"/>
                                          </p:val>
                                        </p:tav>
                                        <p:tav tm="100000">
                                          <p:val>
                                            <p:strVal val="#ppt_x"/>
                                          </p:val>
                                        </p:tav>
                                      </p:tavLst>
                                    </p:anim>
                                    <p:anim calcmode="lin" valueType="num">
                                      <p:cBhvr>
                                        <p:cTn id="1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75BEB2-DD79-A8F3-CE64-9ECC2ECDD691}"/>
              </a:ext>
            </a:extLst>
          </p:cNvPr>
          <p:cNvSpPr txBox="1"/>
          <p:nvPr/>
        </p:nvSpPr>
        <p:spPr>
          <a:xfrm>
            <a:off x="4543765" y="2702501"/>
            <a:ext cx="3307009" cy="1425359"/>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120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Nunito Black" pitchFamily="2" charset="0"/>
                <a:ea typeface="+mn-ea"/>
                <a:cs typeface="+mn-cs"/>
              </a:rPr>
              <a:t>ĐỌC </a:t>
            </a:r>
          </a:p>
          <a:p>
            <a:pPr marL="0" marR="0" lvl="0" indent="0" algn="ctr" defTabSz="914400" rtl="0" eaLnBrk="1" fontAlgn="auto" latinLnBrk="0" hangingPunct="1">
              <a:lnSpc>
                <a:spcPct val="90000"/>
              </a:lnSpc>
              <a:spcBef>
                <a:spcPct val="0"/>
              </a:spcBef>
              <a:spcAft>
                <a:spcPts val="120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Nunito Black" pitchFamily="2" charset="0"/>
                <a:ea typeface="+mn-ea"/>
                <a:cs typeface="+mn-cs"/>
              </a:rPr>
              <a:t>VĂN</a:t>
            </a:r>
            <a:r>
              <a:rPr kumimoji="0" lang="en-US" sz="4400" b="0" i="0" u="none" strike="noStrike" kern="1200" cap="none" spc="0" normalizeH="0" noProof="0" dirty="0">
                <a:ln>
                  <a:noFill/>
                </a:ln>
                <a:solidFill>
                  <a:srgbClr val="FF0000"/>
                </a:solidFill>
                <a:effectLst/>
                <a:uLnTx/>
                <a:uFillTx/>
                <a:latin typeface="Nunito Black" pitchFamily="2" charset="0"/>
                <a:ea typeface="+mn-ea"/>
                <a:cs typeface="+mn-cs"/>
              </a:rPr>
              <a:t> BẢN</a:t>
            </a:r>
            <a:endParaRPr kumimoji="0" lang="en-US" sz="44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10616429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4201</TotalTime>
  <Words>2851</Words>
  <Application>Microsoft Office PowerPoint</Application>
  <PresentationFormat>Widescreen</PresentationFormat>
  <Paragraphs>120</Paragraphs>
  <Slides>33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Nunito Black</vt:lpstr>
      <vt:lpstr>OpenSans</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130</cp:revision>
  <dcterms:created xsi:type="dcterms:W3CDTF">2022-08-12T08:33:52Z</dcterms:created>
  <dcterms:modified xsi:type="dcterms:W3CDTF">2025-05-13T03:43:08Z</dcterms:modified>
</cp:coreProperties>
</file>