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5.xml" ContentType="application/vnd.openxmlformats-officedocument.theme+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 id="2147483696" r:id="rId4"/>
  </p:sldMasterIdLst>
  <p:notesMasterIdLst>
    <p:notesMasterId r:id="rId19"/>
  </p:notesMasterIdLst>
  <p:sldIdLst>
    <p:sldId id="257" r:id="rId5"/>
    <p:sldId id="321" r:id="rId6"/>
    <p:sldId id="322" r:id="rId7"/>
    <p:sldId id="277" r:id="rId8"/>
    <p:sldId id="300" r:id="rId9"/>
    <p:sldId id="323" r:id="rId10"/>
    <p:sldId id="294" r:id="rId11"/>
    <p:sldId id="316" r:id="rId12"/>
    <p:sldId id="324" r:id="rId13"/>
    <p:sldId id="318" r:id="rId14"/>
    <p:sldId id="270" r:id="rId15"/>
    <p:sldId id="301" r:id="rId16"/>
    <p:sldId id="320" r:id="rId17"/>
    <p:sldId id="7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4.xml"/><Relationship Id="rId5" Type="http://schemas.openxmlformats.org/officeDocument/2006/relationships/tags" Target="../tags/tag12.xml"/><Relationship Id="rId4"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4.xml"/><Relationship Id="rId5" Type="http://schemas.openxmlformats.org/officeDocument/2006/relationships/tags" Target="../tags/tag17.xml"/><Relationship Id="rId4" Type="http://schemas.openxmlformats.org/officeDocument/2006/relationships/tags" Target="../tags/tag16.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4.xml"/><Relationship Id="rId5" Type="http://schemas.openxmlformats.org/officeDocument/2006/relationships/tags" Target="../tags/tag22.xml"/><Relationship Id="rId4" Type="http://schemas.openxmlformats.org/officeDocument/2006/relationships/tags" Target="../tags/tag2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4.xml"/><Relationship Id="rId4"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4.xml"/><Relationship Id="rId5" Type="http://schemas.openxmlformats.org/officeDocument/2006/relationships/tags" Target="../tags/tag54.xml"/><Relationship Id="rId4" Type="http://schemas.openxmlformats.org/officeDocument/2006/relationships/tags" Target="../tags/tag5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4.xml"/><Relationship Id="rId4" Type="http://schemas.openxmlformats.org/officeDocument/2006/relationships/tags" Target="../tags/tag58.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4.xml"/><Relationship Id="rId5" Type="http://schemas.openxmlformats.org/officeDocument/2006/relationships/tags" Target="../tags/tag63.xml"/><Relationship Id="rId4" Type="http://schemas.openxmlformats.org/officeDocument/2006/relationships/tags" Target="../tags/tag6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2023/2/4</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2478129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186932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62607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350897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632002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208192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2562515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5005604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828043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43608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4598571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2023/2/4</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35.xml"/><Relationship Id="rId16" Type="http://schemas.openxmlformats.org/officeDocument/2006/relationships/tags" Target="../tags/tag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1021997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4.em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4.xml"/><Relationship Id="rId1" Type="http://schemas.openxmlformats.org/officeDocument/2006/relationships/tags" Target="../tags/tag69.xml"/><Relationship Id="rId5" Type="http://schemas.openxmlformats.org/officeDocument/2006/relationships/hyperlink" Target="https://www.facebook.com/huongthaoGADT"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2" name="TextBox 1">
            <a:extLst>
              <a:ext uri="{FF2B5EF4-FFF2-40B4-BE49-F238E27FC236}">
                <a16:creationId xmlns:a16="http://schemas.microsoft.com/office/drawing/2014/main" id="{5209DCD1-1CBF-4B2D-BD52-33834E0FF375}"/>
              </a:ext>
            </a:extLst>
          </p:cNvPr>
          <p:cNvSpPr txBox="1"/>
          <p:nvPr/>
        </p:nvSpPr>
        <p:spPr>
          <a:xfrm>
            <a:off x="3344273" y="1115454"/>
            <a:ext cx="5503454" cy="523220"/>
          </a:xfrm>
          <a:prstGeom prst="rect">
            <a:avLst/>
          </a:prstGeom>
          <a:noFill/>
        </p:spPr>
        <p:txBody>
          <a:bodyPr wrap="square" rtlCol="0">
            <a:spAutoFit/>
          </a:bodyPr>
          <a:lstStyle/>
          <a:p>
            <a:pPr algn="ctr"/>
            <a:r>
              <a:rPr lang="en-US" sz="2800" dirty="0" err="1">
                <a:solidFill>
                  <a:srgbClr val="002060"/>
                </a:solidFill>
              </a:rPr>
              <a:t>Thứ</a:t>
            </a:r>
            <a:r>
              <a:rPr lang="en-US" sz="2800" dirty="0">
                <a:solidFill>
                  <a:srgbClr val="002060"/>
                </a:solidFill>
              </a:rPr>
              <a:t>…..</a:t>
            </a:r>
            <a:r>
              <a:rPr lang="en-US" sz="2800" dirty="0" err="1">
                <a:solidFill>
                  <a:srgbClr val="002060"/>
                </a:solidFill>
              </a:rPr>
              <a:t>ngày</a:t>
            </a:r>
            <a:r>
              <a:rPr lang="en-US" sz="2800" dirty="0">
                <a:solidFill>
                  <a:srgbClr val="002060"/>
                </a:solidFill>
              </a:rPr>
              <a:t>…..</a:t>
            </a:r>
            <a:r>
              <a:rPr lang="en-US" sz="2800" dirty="0" err="1">
                <a:solidFill>
                  <a:srgbClr val="002060"/>
                </a:solidFill>
              </a:rPr>
              <a:t>tháng</a:t>
            </a:r>
            <a:r>
              <a:rPr lang="en-US" sz="2800" dirty="0">
                <a:solidFill>
                  <a:srgbClr val="002060"/>
                </a:solidFill>
              </a:rPr>
              <a:t>……</a:t>
            </a:r>
            <a:r>
              <a:rPr lang="en-US" sz="2800" dirty="0" err="1">
                <a:solidFill>
                  <a:srgbClr val="002060"/>
                </a:solidFill>
              </a:rPr>
              <a:t>năm</a:t>
            </a:r>
            <a:endParaRPr lang="en-US" sz="2800" dirty="0">
              <a:solidFill>
                <a:srgbClr val="002060"/>
              </a:solidFill>
            </a:endParaRPr>
          </a:p>
        </p:txBody>
      </p:sp>
      <p:pic>
        <p:nvPicPr>
          <p:cNvPr id="3" name="Picture 2">
            <a:extLst>
              <a:ext uri="{FF2B5EF4-FFF2-40B4-BE49-F238E27FC236}">
                <a16:creationId xmlns:a16="http://schemas.microsoft.com/office/drawing/2014/main"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715</Words>
  <Application>Microsoft Office PowerPoint</Application>
  <PresentationFormat>Widescreen</PresentationFormat>
  <Paragraphs>48</Paragraphs>
  <Slides>14</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vt:i4>
      </vt:variant>
    </vt:vector>
  </HeadingPairs>
  <TitlesOfParts>
    <vt:vector size="31" baseType="lpstr">
      <vt:lpstr>Ikaros-Regular</vt:lpstr>
      <vt:lpstr>微软雅黑</vt:lpstr>
      <vt:lpstr>OpenSans</vt:lpstr>
      <vt:lpstr>宋体</vt:lpstr>
      <vt:lpstr>仓耳玄三M W05</vt:lpstr>
      <vt:lpstr>Arial</vt:lpstr>
      <vt:lpstr>Calibri</vt:lpstr>
      <vt:lpstr>Calibri Light</vt:lpstr>
      <vt:lpstr>Cambria</vt:lpstr>
      <vt:lpstr>Georgia</vt:lpstr>
      <vt:lpstr>Nunito black</vt:lpstr>
      <vt:lpstr>Times New Roman</vt:lpstr>
      <vt:lpstr>Wingdings</vt:lpstr>
      <vt:lpstr>Office 主题</vt:lpstr>
      <vt:lpstr>1_Simple Light</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2022-08-29T03:05:19Z</dcterms:created>
  <dcterms:modified xsi:type="dcterms:W3CDTF">2023-02-04T13:58:11Z</dcterms:modified>
</cp:coreProperties>
</file>