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40" r:id="rId3"/>
    <p:sldMasterId id="2147483752" r:id="rId4"/>
    <p:sldMasterId id="2147483767" r:id="rId5"/>
  </p:sldMasterIdLst>
  <p:notesMasterIdLst>
    <p:notesMasterId r:id="rId19"/>
  </p:notesMasterIdLst>
  <p:sldIdLst>
    <p:sldId id="337" r:id="rId6"/>
    <p:sldId id="343" r:id="rId7"/>
    <p:sldId id="341" r:id="rId8"/>
    <p:sldId id="339" r:id="rId9"/>
    <p:sldId id="272" r:id="rId10"/>
    <p:sldId id="344" r:id="rId11"/>
    <p:sldId id="345" r:id="rId12"/>
    <p:sldId id="346" r:id="rId13"/>
    <p:sldId id="347" r:id="rId14"/>
    <p:sldId id="348" r:id="rId15"/>
    <p:sldId id="342" r:id="rId16"/>
    <p:sldId id="34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3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2025/2/13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80.xml"/><Relationship Id="rId7" Type="http://schemas.openxmlformats.org/officeDocument/2006/relationships/image" Target="../media/image2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2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5.xml"/><Relationship Id="rId7" Type="http://schemas.openxmlformats.org/officeDocument/2006/relationships/image" Target="../media/image2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8.xml"/><Relationship Id="rId7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1.xml"/><Relationship Id="rId7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4.xml"/><Relationship Id="rId7" Type="http://schemas.openxmlformats.org/officeDocument/2006/relationships/image" Target="../media/image2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7.xml"/><Relationship Id="rId7" Type="http://schemas.openxmlformats.org/officeDocument/2006/relationships/image" Target="../media/image2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32085" y="355557"/>
            <a:ext cx="10242733" cy="1384995"/>
            <a:chOff x="1296327" y="1514202"/>
            <a:chExt cx="10008816" cy="1384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514202"/>
              <a:ext cx="94382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7 600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6 000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BD7F61-B2F9-A37C-59D8-7B05A703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870" y="1998331"/>
            <a:ext cx="5119134" cy="34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C0A58-EB4C-89D8-844B-555832CAE0C3}"/>
              </a:ext>
            </a:extLst>
          </p:cNvPr>
          <p:cNvSpPr txBox="1"/>
          <p:nvPr/>
        </p:nvSpPr>
        <p:spPr>
          <a:xfrm>
            <a:off x="1605516" y="1360967"/>
            <a:ext cx="9005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7 600 × 3 = 22 800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× 5 = 30 000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(22 800 + 30 000) : (3 + 5) = 6 600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6 600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23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èo con lười họ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72C3F-86FC-D3DD-9F7C-F2FAF3C5A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" y="4706137"/>
            <a:ext cx="1474436" cy="147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592D1-CA63-2714-1A48-48E839124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763" y="2659164"/>
            <a:ext cx="7858425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957BB-4466-FA5A-2CD4-E04B4DD4C2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5769" y="4711036"/>
            <a:ext cx="17070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9D9081C-AC69-B8D1-AF94-439039C5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8" y="2044805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247BD9-835D-DEC4-1C72-E502CF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28806"/>
              </p:ext>
            </p:extLst>
          </p:nvPr>
        </p:nvGraphicFramePr>
        <p:xfrm>
          <a:off x="583018" y="1594083"/>
          <a:ext cx="10910777" cy="1158240"/>
        </p:xfrm>
        <a:graphic>
          <a:graphicData uri="http://schemas.openxmlformats.org/drawingml/2006/table">
            <a:tbl>
              <a:tblPr/>
              <a:tblGrid>
                <a:gridCol w="692889">
                  <a:extLst>
                    <a:ext uri="{9D8B030D-6E8A-4147-A177-3AD203B41FA5}">
                      <a16:colId xmlns:a16="http://schemas.microsoft.com/office/drawing/2014/main" val="4091506164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4059041385"/>
                    </a:ext>
                  </a:extLst>
                </a:gridCol>
                <a:gridCol w="3317358">
                  <a:extLst>
                    <a:ext uri="{9D8B030D-6E8A-4147-A177-3AD203B41FA5}">
                      <a16:colId xmlns:a16="http://schemas.microsoft.com/office/drawing/2014/main" val="2616102463"/>
                    </a:ext>
                  </a:extLst>
                </a:gridCol>
                <a:gridCol w="4242390">
                  <a:extLst>
                    <a:ext uri="{9D8B030D-6E8A-4147-A177-3AD203B41FA5}">
                      <a16:colId xmlns:a16="http://schemas.microsoft.com/office/drawing/2014/main" val="1660262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2 508 × 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   617 × 4,5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   32,6 × 0,58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22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45 276 : 98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   544,7 : 65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   98,28 : 3,6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4018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𝟏𝟓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pt-BR" sz="2800" b="1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: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3600" b="1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𝟔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4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9019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26147" r="-284633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00917" r="-127706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57328" b="-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A0199-99A6-2DE0-E9D6-F2D3F043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33" y="610375"/>
            <a:ext cx="10523486" cy="286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256C1-A634-A6FD-CC9B-52F72F7AA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46" y="3744212"/>
            <a:ext cx="10042666" cy="2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/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blipFill>
                <a:blip r:embed="rId8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/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/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: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94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9328333" cy="570588"/>
            <a:chOff x="1296327" y="1647588"/>
            <a:chExt cx="9328333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875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“?”.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F5EC3A-EC8F-478C-29D1-19DC5665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50" y="1613711"/>
            <a:ext cx="9808698" cy="40640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75916E-FF57-ED5C-844B-341B7AF298AD}"/>
              </a:ext>
            </a:extLst>
          </p:cNvPr>
          <p:cNvSpPr/>
          <p:nvPr/>
        </p:nvSpPr>
        <p:spPr>
          <a:xfrm>
            <a:off x="3147237" y="3391786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99B19-B79E-8965-6434-3600D579E923}"/>
              </a:ext>
            </a:extLst>
          </p:cNvPr>
          <p:cNvSpPr/>
          <p:nvPr/>
        </p:nvSpPr>
        <p:spPr>
          <a:xfrm>
            <a:off x="2232837" y="388088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34D92-01E7-7C84-8353-2C407724B8C5}"/>
              </a:ext>
            </a:extLst>
          </p:cNvPr>
          <p:cNvSpPr/>
          <p:nvPr/>
        </p:nvSpPr>
        <p:spPr>
          <a:xfrm>
            <a:off x="2668771" y="439124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AC305B-0F0B-4768-3114-15079CF52D0D}"/>
              </a:ext>
            </a:extLst>
          </p:cNvPr>
          <p:cNvSpPr/>
          <p:nvPr/>
        </p:nvSpPr>
        <p:spPr>
          <a:xfrm>
            <a:off x="2775096" y="490161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0EF90C-9CC3-F42F-53CC-48F911FB2CB7}"/>
              </a:ext>
            </a:extLst>
          </p:cNvPr>
          <p:cNvSpPr/>
          <p:nvPr/>
        </p:nvSpPr>
        <p:spPr>
          <a:xfrm>
            <a:off x="8048845" y="340242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89E770-E2BE-A518-0877-B80038258F3B}"/>
              </a:ext>
            </a:extLst>
          </p:cNvPr>
          <p:cNvSpPr/>
          <p:nvPr/>
        </p:nvSpPr>
        <p:spPr>
          <a:xfrm>
            <a:off x="7549115" y="390215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127E5-DA1D-BBDF-2802-96398817FB77}"/>
              </a:ext>
            </a:extLst>
          </p:cNvPr>
          <p:cNvSpPr/>
          <p:nvPr/>
        </p:nvSpPr>
        <p:spPr>
          <a:xfrm>
            <a:off x="8250864" y="389151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4E3D-F5CB-5922-DBF5-F8FD44DA1DB6}"/>
              </a:ext>
            </a:extLst>
          </p:cNvPr>
          <p:cNvSpPr/>
          <p:nvPr/>
        </p:nvSpPr>
        <p:spPr>
          <a:xfrm>
            <a:off x="8165803" y="4359349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65A364-9799-F0CC-1190-36A9AB3EDF41}"/>
              </a:ext>
            </a:extLst>
          </p:cNvPr>
          <p:cNvSpPr/>
          <p:nvPr/>
        </p:nvSpPr>
        <p:spPr>
          <a:xfrm>
            <a:off x="9675626" y="483781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824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8509626" cy="570588"/>
            <a:chOff x="1296327" y="1647588"/>
            <a:chExt cx="8509626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7939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4470D5-145A-6929-E42C-D8D22AF5951B}"/>
              </a:ext>
            </a:extLst>
          </p:cNvPr>
          <p:cNvSpPr txBox="1"/>
          <p:nvPr/>
        </p:nvSpPr>
        <p:spPr>
          <a:xfrm>
            <a:off x="1028700" y="1633501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(125 × 0,67) ×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/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blipFill>
                <a:blip r:embed="rId8"/>
                <a:stretch>
                  <a:fillRect l="-34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702A537-B795-3197-235A-1C2E86C5812F}"/>
              </a:ext>
            </a:extLst>
          </p:cNvPr>
          <p:cNvSpPr txBox="1"/>
          <p:nvPr/>
        </p:nvSpPr>
        <p:spPr>
          <a:xfrm>
            <a:off x="1148316" y="2626242"/>
            <a:ext cx="4476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(125 × 8)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/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blipFill>
                <a:blip r:embed="rId9"/>
                <a:stretch>
                  <a:fillRect l="-4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20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283</Words>
  <Application>Microsoft Office PowerPoint</Application>
  <PresentationFormat>Widescreen</PresentationFormat>
  <Paragraphs>57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字魂59号-创粗黑</vt:lpstr>
      <vt:lpstr>Arial</vt:lpstr>
      <vt:lpstr>Calibri</vt:lpstr>
      <vt:lpstr>Calibri Light</vt:lpstr>
      <vt:lpstr>Cambria</vt:lpstr>
      <vt:lpstr>Cambria Math</vt:lpstr>
      <vt:lpstr>SVN-Hole Hearted</vt:lpstr>
      <vt:lpstr>Tahoma</vt:lpstr>
      <vt:lpstr>Wingdings</vt:lpstr>
      <vt:lpstr>1_Office 主题​​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47</cp:revision>
  <dcterms:created xsi:type="dcterms:W3CDTF">2021-11-16T14:11:33Z</dcterms:created>
  <dcterms:modified xsi:type="dcterms:W3CDTF">2025-02-13T04:06:50Z</dcterms:modified>
</cp:coreProperties>
</file>