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309" r:id="rId4"/>
    <p:sldId id="297" r:id="rId5"/>
    <p:sldId id="306" r:id="rId6"/>
    <p:sldId id="286" r:id="rId7"/>
    <p:sldId id="302" r:id="rId8"/>
    <p:sldId id="272" r:id="rId9"/>
    <p:sldId id="281" r:id="rId10"/>
    <p:sldId id="282" r:id="rId11"/>
    <p:sldId id="284" r:id="rId12"/>
    <p:sldId id="305" r:id="rId13"/>
    <p:sldId id="285" r:id="rId14"/>
    <p:sldId id="308" r:id="rId15"/>
    <p:sldId id="275" r:id="rId16"/>
    <p:sldId id="277" r:id="rId1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E6"/>
    <a:srgbClr val="FBE879"/>
    <a:srgbClr val="FAE460"/>
    <a:srgbClr val="FFFF85"/>
    <a:srgbClr val="BD196F"/>
    <a:srgbClr val="FDF4BF"/>
    <a:srgbClr val="FAE14C"/>
    <a:srgbClr val="FCC94A"/>
    <a:srgbClr val="FF19AD"/>
    <a:srgbClr val="FAC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5" autoAdjust="0"/>
    <p:restoredTop sz="90747" autoAdjust="0"/>
  </p:normalViewPr>
  <p:slideViewPr>
    <p:cSldViewPr>
      <p:cViewPr varScale="1">
        <p:scale>
          <a:sx n="61" d="100"/>
          <a:sy n="61" d="100"/>
        </p:scale>
        <p:origin x="768" y="5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3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</a:t>
            </a:r>
            <a:r>
              <a:rPr lang="en-US" baseline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có thể sửa, thêm thắt nội dung nếu thấy chưa phù hợp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3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73" t="24953" r="1927" b="40565"/>
          <a:stretch/>
        </p:blipFill>
        <p:spPr>
          <a:xfrm>
            <a:off x="2956719" y="152399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541" r="50000" b="5977"/>
          <a:stretch/>
        </p:blipFill>
        <p:spPr>
          <a:xfrm>
            <a:off x="2956719" y="152399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541" b="5977"/>
          <a:stretch/>
        </p:blipFill>
        <p:spPr>
          <a:xfrm>
            <a:off x="3413919" y="152400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3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7083" y="327016"/>
            <a:ext cx="9940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 và đàn bồ câu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58" b="5977"/>
          <a:stretch/>
        </p:blipFill>
        <p:spPr>
          <a:xfrm>
            <a:off x="3520002" y="1481957"/>
            <a:ext cx="5216431" cy="52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1000" r="-12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719" y="533400"/>
            <a:ext cx="9525000" cy="3886200"/>
          </a:xfrm>
        </p:spPr>
        <p:txBody>
          <a:bodyPr>
            <a:noAutofit/>
          </a:bodyPr>
          <a:lstStyle/>
          <a:p>
            <a:pPr algn="l"/>
            <a:r>
              <a:rPr lang="en-US" u="sng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 </a:t>
            </a:r>
            <a:b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Không nên tham lam và lười biếng.</a:t>
            </a:r>
          </a:p>
        </p:txBody>
      </p:sp>
    </p:spTree>
    <p:extLst>
      <p:ext uri="{BB962C8B-B14F-4D97-AF65-F5344CB8AC3E}">
        <p14:creationId xmlns:p14="http://schemas.microsoft.com/office/powerpoint/2010/main" val="3354861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44" y="2068731"/>
            <a:ext cx="6116066" cy="23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0058" y="2690812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545256"/>
              </p:ext>
            </p:extLst>
          </p:nvPr>
        </p:nvGraphicFramePr>
        <p:xfrm>
          <a:off x="61118" y="3429000"/>
          <a:ext cx="12039601" cy="268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9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9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9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9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430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3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84457" y="-167309"/>
            <a:ext cx="11739552" cy="194935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24765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72015" y="74295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60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00450" y="2209801"/>
            <a:ext cx="3448696" cy="760534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212149" y="6960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37319" y="3752098"/>
            <a:ext cx="1450529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5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1848685" y="3752098"/>
            <a:ext cx="1489034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  <a:endParaRPr lang="en-US" sz="5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718719" y="3762303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kịp</a:t>
            </a:r>
            <a:endParaRPr lang="en-US" sz="5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5328558" y="3752098"/>
            <a:ext cx="1438161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cúp</a:t>
            </a:r>
            <a:endParaRPr lang="en-US" sz="5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6927012" y="3779385"/>
            <a:ext cx="166850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rãnh</a:t>
            </a:r>
            <a:endParaRPr lang="en-US" sz="5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8452096" y="3779385"/>
            <a:ext cx="216552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ghềnh</a:t>
            </a:r>
            <a:endParaRPr lang="en-US" sz="50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10439710" y="3768875"/>
            <a:ext cx="1584809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endParaRPr lang="en-US" sz="5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37319" y="5113500"/>
            <a:ext cx="159539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vách</a:t>
            </a:r>
            <a:endParaRPr lang="en-US" sz="5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585119" y="5108355"/>
            <a:ext cx="2069984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chếch</a:t>
            </a:r>
            <a:endParaRPr lang="en-US" sz="50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3562431" y="5108355"/>
            <a:ext cx="159539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đích</a:t>
            </a:r>
            <a:endParaRPr lang="en-US" sz="5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5243225" y="5108355"/>
            <a:ext cx="1726609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endParaRPr lang="en-US" sz="5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909303" y="5108355"/>
            <a:ext cx="186575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endParaRPr lang="en-US" sz="50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697710" y="5105400"/>
            <a:ext cx="1726609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  <a:endParaRPr lang="en-US" sz="5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39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DC2B4-79CB-2C05-9E3D-5254570C8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543"/>
            <a:ext cx="1216183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D61D88-4BB8-AB6C-1305-14B5F2022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96991" l="9971" r="89736">
                        <a14:foregroundMark x1="43402" y1="88889" x2="49560" y2="96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6081" y="990600"/>
            <a:ext cx="3124200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1BAD52-BB96-53C4-0CE2-5661E633D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96991" l="9971" r="89736">
                        <a14:foregroundMark x1="43402" y1="88889" x2="49560" y2="96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2719" y="-152400"/>
            <a:ext cx="3124200" cy="30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C27735-D634-3F75-455F-163CE007C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96991" l="9971" r="89736">
                        <a14:foregroundMark x1="43402" y1="88889" x2="49560" y2="96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3919" y="533400"/>
            <a:ext cx="3429000" cy="30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4D1B69-6D39-A75A-0574-D7BC0C68C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96991" l="9971" r="89736">
                        <a14:foregroundMark x1="43402" y1="88889" x2="49560" y2="96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2459" y="-296727"/>
            <a:ext cx="3124200" cy="304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E11F76-48C4-C325-6B55-798537B51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96991" l="9971" r="89736">
                        <a14:foregroundMark x1="43402" y1="88889" x2="49560" y2="96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3923" y="0"/>
            <a:ext cx="3718719" cy="33633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AD64D0-609E-AC09-8395-BCCF2D75E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96991" l="9971" r="89736">
                        <a14:foregroundMark x1="43402" y1="88889" x2="49560" y2="96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67667">
            <a:off x="7120946" y="1212653"/>
            <a:ext cx="3718719" cy="35171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D46791-1192-2EAC-0BD2-3D48CCA53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96991" l="9971" r="89736">
                        <a14:foregroundMark x1="43402" y1="88889" x2="49560" y2="96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719" y="3727231"/>
            <a:ext cx="3124200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D8CDE6-5718-4E71-CAE5-D5313FAE5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96991" l="9971" r="89736">
                        <a14:foregroundMark x1="43402" y1="88889" x2="49560" y2="96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40812">
            <a:off x="2272479" y="2890558"/>
            <a:ext cx="3520830" cy="33082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83DCE2-5DD0-5C62-4803-6276A22A9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96991" l="9971" r="89736">
                        <a14:foregroundMark x1="43402" y1="88889" x2="49560" y2="96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63375">
            <a:off x="5246288" y="2150635"/>
            <a:ext cx="3124200" cy="32058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9B31F4-B7C8-2F66-C260-18EA11B23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96991" l="9971" r="89736">
                        <a14:foregroundMark x1="43402" y1="88889" x2="49560" y2="96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714">
            <a:off x="9206463" y="3399138"/>
            <a:ext cx="3482670" cy="32086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9CE10D-9186-C115-1C84-33EB13D34EEB}"/>
              </a:ext>
            </a:extLst>
          </p:cNvPr>
          <p:cNvSpPr txBox="1"/>
          <p:nvPr/>
        </p:nvSpPr>
        <p:spPr>
          <a:xfrm>
            <a:off x="13234" y="2782703"/>
            <a:ext cx="2338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3FAFE2-2CD1-6665-8489-7D03E5F9756F}"/>
              </a:ext>
            </a:extLst>
          </p:cNvPr>
          <p:cNvSpPr txBox="1"/>
          <p:nvPr/>
        </p:nvSpPr>
        <p:spPr>
          <a:xfrm>
            <a:off x="1890013" y="1766273"/>
            <a:ext cx="2516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615D75-6F11-464C-BE76-19B97E9CFD24}"/>
              </a:ext>
            </a:extLst>
          </p:cNvPr>
          <p:cNvSpPr txBox="1"/>
          <p:nvPr/>
        </p:nvSpPr>
        <p:spPr>
          <a:xfrm>
            <a:off x="3972716" y="2469059"/>
            <a:ext cx="2620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2C45BF-0E8F-E6CA-2670-D6F3EC620491}"/>
              </a:ext>
            </a:extLst>
          </p:cNvPr>
          <p:cNvSpPr txBox="1"/>
          <p:nvPr/>
        </p:nvSpPr>
        <p:spPr>
          <a:xfrm>
            <a:off x="6410230" y="1566511"/>
            <a:ext cx="2161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kịp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A1543F-BDAF-406C-0955-8F72C4D17343}"/>
              </a:ext>
            </a:extLst>
          </p:cNvPr>
          <p:cNvSpPr txBox="1"/>
          <p:nvPr/>
        </p:nvSpPr>
        <p:spPr>
          <a:xfrm>
            <a:off x="10054772" y="1735885"/>
            <a:ext cx="1903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nhẹn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47F626-5DEB-5FAD-B064-DE8A672152D1}"/>
              </a:ext>
            </a:extLst>
          </p:cNvPr>
          <p:cNvSpPr txBox="1"/>
          <p:nvPr/>
        </p:nvSpPr>
        <p:spPr>
          <a:xfrm>
            <a:off x="1051818" y="5602595"/>
            <a:ext cx="2262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1EC7E8-A51D-C747-F9BC-145A4CD60024}"/>
              </a:ext>
            </a:extLst>
          </p:cNvPr>
          <p:cNvSpPr txBox="1"/>
          <p:nvPr/>
        </p:nvSpPr>
        <p:spPr>
          <a:xfrm rot="20465253">
            <a:off x="3219485" y="4928790"/>
            <a:ext cx="235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F07602-4577-26EB-B37F-5E27A4691647}"/>
              </a:ext>
            </a:extLst>
          </p:cNvPr>
          <p:cNvSpPr txBox="1"/>
          <p:nvPr/>
        </p:nvSpPr>
        <p:spPr>
          <a:xfrm rot="21201740">
            <a:off x="6042329" y="3731633"/>
            <a:ext cx="1755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chênh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chếch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13837E-C5DB-229F-1710-9F4862FC32A2}"/>
              </a:ext>
            </a:extLst>
          </p:cNvPr>
          <p:cNvSpPr txBox="1"/>
          <p:nvPr/>
        </p:nvSpPr>
        <p:spPr>
          <a:xfrm>
            <a:off x="8226510" y="3053889"/>
            <a:ext cx="1699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B8598A-C99C-4E29-3795-6217F84ABF87}"/>
              </a:ext>
            </a:extLst>
          </p:cNvPr>
          <p:cNvSpPr txBox="1"/>
          <p:nvPr/>
        </p:nvSpPr>
        <p:spPr>
          <a:xfrm rot="800536">
            <a:off x="9730361" y="5376500"/>
            <a:ext cx="231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84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5469" y="685800"/>
            <a:ext cx="10972800" cy="54399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sớm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ò ó o.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mãi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tỉnh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cục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cục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tác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rõ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488649" y="2790397"/>
            <a:ext cx="129038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768233" y="685800"/>
            <a:ext cx="520456" cy="344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9722407" y="725544"/>
            <a:ext cx="572268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573575" y="985520"/>
            <a:ext cx="106643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837332" y="2836779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553168" y="2539444"/>
            <a:ext cx="430129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099444" y="4447046"/>
            <a:ext cx="171750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821533" y="2493592"/>
            <a:ext cx="473142" cy="344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75919" y="5257800"/>
            <a:ext cx="141942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185319" y="4147609"/>
            <a:ext cx="473142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1DA144AD-3799-4E50-A183-F1EF82F327E5}"/>
              </a:ext>
            </a:extLst>
          </p:cNvPr>
          <p:cNvSpPr/>
          <p:nvPr/>
        </p:nvSpPr>
        <p:spPr>
          <a:xfrm>
            <a:off x="568271" y="685800"/>
            <a:ext cx="10972800" cy="54399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sớm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ò ó o.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mãi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tỉnh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cục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cục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tác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rõ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0878A6EC-AB8E-457B-B31F-AB1F613AF1C0}"/>
              </a:ext>
            </a:extLst>
          </p:cNvPr>
          <p:cNvSpPr/>
          <p:nvPr/>
        </p:nvSpPr>
        <p:spPr>
          <a:xfrm>
            <a:off x="582667" y="671293"/>
            <a:ext cx="10972800" cy="54399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sớm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ò ó o.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mãi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tỉnh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cục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cục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tác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rõ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195EEC7D-A2FC-48AE-91D0-C7920954353C}"/>
              </a:ext>
            </a:extLst>
          </p:cNvPr>
          <p:cNvSpPr/>
          <p:nvPr/>
        </p:nvSpPr>
        <p:spPr>
          <a:xfrm>
            <a:off x="582667" y="682204"/>
            <a:ext cx="10972800" cy="54399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sớm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ò ó o.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mãi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tỉnh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cục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cục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tác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rõ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8" name="Rounded Rectangle 1">
            <a:extLst>
              <a:ext uri="{FF2B5EF4-FFF2-40B4-BE49-F238E27FC236}">
                <a16:creationId xmlns:a16="http://schemas.microsoft.com/office/drawing/2014/main" id="{008748A3-1496-424D-BF3C-1B160B6955AA}"/>
              </a:ext>
            </a:extLst>
          </p:cNvPr>
          <p:cNvSpPr/>
          <p:nvPr/>
        </p:nvSpPr>
        <p:spPr>
          <a:xfrm>
            <a:off x="568271" y="654679"/>
            <a:ext cx="10972800" cy="54399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sớm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ò ó o.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mãi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tỉnh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cục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cục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tác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rõ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9EB1FDA9-82EC-4854-B1A1-E1B3A136FD86}"/>
              </a:ext>
            </a:extLst>
          </p:cNvPr>
          <p:cNvSpPr/>
          <p:nvPr/>
        </p:nvSpPr>
        <p:spPr>
          <a:xfrm>
            <a:off x="589865" y="660382"/>
            <a:ext cx="10972800" cy="54399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sớm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ò ó o.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mãi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tỉnh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cục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cục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tác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rõ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gáy</a:t>
            </a:r>
            <a:r>
              <a:rPr lang="en-US" sz="5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91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6" grpId="0" animBg="1"/>
      <p:bldP spid="10" grpId="0" animBg="1"/>
      <p:bldP spid="12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8621" y="194182"/>
            <a:ext cx="11506200" cy="52922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rất thích con gà bà cho. Sáng sáng, Hà dậy sớm chờ gà gáy ò ó o. Vậy mà mãi nó chẳng gáy. Một hôm, Hà tỉnh giấc nghe gà cục ta cục tác. Giờ Hà đã rõ vì sao con gà chẳng gáy.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18919" y="1164026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57313" y="5788202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cho Hà con gì?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7313" y="5788202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 sáng, Hà dậy sớm làm gì?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67481" y="1970695"/>
            <a:ext cx="10595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043319" y="1140381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57313" y="5788202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con gà của Hà chẳng gáy?</a:t>
            </a:r>
          </a:p>
        </p:txBody>
      </p:sp>
    </p:spTree>
    <p:extLst>
      <p:ext uri="{BB962C8B-B14F-4D97-AF65-F5344CB8AC3E}">
        <p14:creationId xmlns:p14="http://schemas.microsoft.com/office/powerpoint/2010/main" val="263505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17" name="Rounded Rectangle 1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1119" y="2403133"/>
            <a:ext cx="12560344" cy="2080402"/>
            <a:chOff x="-15081" y="2184691"/>
            <a:chExt cx="15198016" cy="251728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-15081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7583927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-1935847" y="3080960"/>
            <a:ext cx="13499608" cy="116935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Em </a:t>
            </a:r>
            <a:r>
              <a:rPr lang="el-GR" sz="6800">
                <a:solidFill>
                  <a:srgbClr val="FF0000"/>
                </a:solidFill>
                <a:latin typeface="HP001 4 hàng" pitchFamily="34" charset="0"/>
              </a:rPr>
              <a:t>ω≥ </a:t>
            </a:r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vầng Ǉrăng sáng</a:t>
            </a:r>
            <a:r>
              <a:rPr lang="en-US" sz="6800">
                <a:solidFill>
                  <a:srgbClr val="FF0000"/>
                </a:solidFill>
                <a:latin typeface="HP001 4 hàng" pitchFamily="34" charset="0"/>
              </a:rPr>
              <a:t>.</a:t>
            </a:r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68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2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7689" y="90448"/>
            <a:ext cx="6626461" cy="6626463"/>
          </a:xfrm>
        </p:spPr>
      </p:pic>
    </p:spTree>
    <p:extLst>
      <p:ext uri="{BB962C8B-B14F-4D97-AF65-F5344CB8AC3E}">
        <p14:creationId xmlns:p14="http://schemas.microsoft.com/office/powerpoint/2010/main" val="37717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:a16="http://schemas.microsoft.com/office/drawing/2014/main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2" name="kể chuyện lớp 1 quạ và đàn bồ câu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52828" y="642838"/>
            <a:ext cx="8317575" cy="467871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1805" y="327016"/>
            <a:ext cx="10934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 và đàn bồ câu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16" r="50000" b="40502"/>
          <a:stretch/>
        </p:blipFill>
        <p:spPr>
          <a:xfrm>
            <a:off x="2956719" y="152399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529</Words>
  <Application>Microsoft Office PowerPoint</Application>
  <PresentationFormat>Custom</PresentationFormat>
  <Paragraphs>63</Paragraphs>
  <Slides>16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.VnArialH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HP001 4 hàng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học:   Không nên tham lam và lười biếng.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PhạM Thị ThùY Trang</cp:lastModifiedBy>
  <cp:revision>263</cp:revision>
  <dcterms:created xsi:type="dcterms:W3CDTF">2021-05-08T14:00:55Z</dcterms:created>
  <dcterms:modified xsi:type="dcterms:W3CDTF">2022-11-28T23:42:56Z</dcterms:modified>
</cp:coreProperties>
</file>