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343" r:id="rId4"/>
    <p:sldId id="346" r:id="rId5"/>
    <p:sldId id="348" r:id="rId6"/>
    <p:sldId id="344" r:id="rId7"/>
    <p:sldId id="360" r:id="rId8"/>
    <p:sldId id="347" r:id="rId9"/>
    <p:sldId id="259" r:id="rId10"/>
    <p:sldId id="260" r:id="rId11"/>
    <p:sldId id="376" r:id="rId12"/>
    <p:sldId id="282" r:id="rId13"/>
    <p:sldId id="283" r:id="rId14"/>
    <p:sldId id="284" r:id="rId15"/>
    <p:sldId id="384" r:id="rId16"/>
    <p:sldId id="264" r:id="rId17"/>
    <p:sldId id="372" r:id="rId18"/>
    <p:sldId id="269" r:id="rId19"/>
    <p:sldId id="355" r:id="rId20"/>
    <p:sldId id="267" r:id="rId21"/>
    <p:sldId id="357" r:id="rId22"/>
    <p:sldId id="385" r:id="rId23"/>
    <p:sldId id="356" r:id="rId24"/>
    <p:sldId id="286" r:id="rId25"/>
    <p:sldId id="386" r:id="rId26"/>
    <p:sldId id="299" r:id="rId27"/>
    <p:sldId id="272" r:id="rId28"/>
    <p:sldId id="338" r:id="rId29"/>
    <p:sldId id="390" r:id="rId30"/>
    <p:sldId id="339" r:id="rId31"/>
    <p:sldId id="326" r:id="rId32"/>
    <p:sldId id="274" r:id="rId33"/>
    <p:sldId id="275" r:id="rId34"/>
    <p:sldId id="389" r:id="rId35"/>
    <p:sldId id="277"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90214" autoAdjust="0"/>
  </p:normalViewPr>
  <p:slideViewPr>
    <p:cSldViewPr>
      <p:cViewPr varScale="1">
        <p:scale>
          <a:sx n="61" d="100"/>
          <a:sy n="61" d="100"/>
        </p:scale>
        <p:origin x="728" y="4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21/11/2023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Chim bìm</a:t>
            </a:r>
            <a:r>
              <a:rPr lang="en-US" baseline="0"/>
              <a:t> bịp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67700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490422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21/11/2023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21/11/2023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21/11/2023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Arial-Rounded" pitchFamily="34" charset="0"/>
                  <a:ea typeface="Arial-Rounded" pitchFamily="34" charset="0"/>
                  <a:cs typeface="Arial-Rounded" pitchFamily="34" charset="0"/>
                </a:rPr>
                <a:t>Đọc</a:t>
              </a:r>
              <a:endParaRPr lang="en-US" sz="4800" dirty="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latin typeface="Arial-Rounded" pitchFamily="34" charset="0"/>
                <a:ea typeface="Arial-Rounded" pitchFamily="34" charset="0"/>
                <a:cs typeface="Arial-Rounded" pitchFamily="34" charset="0"/>
              </a:rPr>
              <a:t>ep</a:t>
            </a:r>
          </a:p>
        </p:txBody>
      </p:sp>
      <p:sp>
        <p:nvSpPr>
          <p:cNvPr id="26" name="Title 1"/>
          <p:cNvSpPr txBox="1">
            <a:spLocks/>
          </p:cNvSpPr>
          <p:nvPr/>
        </p:nvSpPr>
        <p:spPr>
          <a:xfrm>
            <a:off x="418462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êp</a:t>
            </a:r>
            <a:endParaRPr lang="en-US" sz="8800" dirty="0">
              <a:latin typeface="Arial-Rounded" pitchFamily="34" charset="0"/>
              <a:ea typeface="Arial-Rounded" pitchFamily="34" charset="0"/>
              <a:cs typeface="Arial-Rounded" pitchFamily="34" charset="0"/>
            </a:endParaRPr>
          </a:p>
        </p:txBody>
      </p:sp>
      <p:sp>
        <p:nvSpPr>
          <p:cNvPr id="12" name="Title 1"/>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ip</a:t>
            </a:r>
            <a:endParaRPr lang="en-US" sz="8800" dirty="0">
              <a:latin typeface="Arial-Rounded" pitchFamily="34" charset="0"/>
              <a:ea typeface="Arial-Rounded" pitchFamily="34" charset="0"/>
              <a:cs typeface="Arial-Rounded" pitchFamily="34" charset="0"/>
            </a:endParaRPr>
          </a:p>
        </p:txBody>
      </p:sp>
      <p:sp>
        <p:nvSpPr>
          <p:cNvPr id="13" name="Title 1"/>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latin typeface="Arial-Rounded" pitchFamily="34" charset="0"/>
                <a:ea typeface="Arial-Rounded" pitchFamily="34" charset="0"/>
                <a:cs typeface="Arial-Rounded" pitchFamily="34" charset="0"/>
              </a:rPr>
              <a:t>up</a:t>
            </a:r>
          </a:p>
        </p:txBody>
      </p:sp>
      <p:sp>
        <p:nvSpPr>
          <p:cNvPr id="14" name="Title 1">
            <a:extLst>
              <a:ext uri="{FF2B5EF4-FFF2-40B4-BE49-F238E27FC236}">
                <a16:creationId xmlns:a16="http://schemas.microsoft.com/office/drawing/2014/main" id="{D75EA61A-426D-49D2-861E-43311D0BBF57}"/>
              </a:ext>
            </a:extLst>
          </p:cNvPr>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latin typeface="Arial-Rounded" pitchFamily="34" charset="0"/>
                <a:ea typeface="Arial-Rounded" pitchFamily="34" charset="0"/>
                <a:cs typeface="Arial-Rounded" pitchFamily="34" charset="0"/>
              </a:rPr>
              <a:t>e</a:t>
            </a:r>
            <a:r>
              <a:rPr lang="en-US" sz="8800" dirty="0">
                <a:solidFill>
                  <a:srgbClr val="FF0000"/>
                </a:solidFill>
                <a:latin typeface="Arial-Rounded" pitchFamily="34" charset="0"/>
                <a:ea typeface="Arial-Rounded" pitchFamily="34" charset="0"/>
                <a:cs typeface="Arial-Rounded" pitchFamily="34" charset="0"/>
              </a:rPr>
              <a:t>p</a:t>
            </a:r>
          </a:p>
        </p:txBody>
      </p:sp>
      <p:sp>
        <p:nvSpPr>
          <p:cNvPr id="15" name="Title 1">
            <a:extLst>
              <a:ext uri="{FF2B5EF4-FFF2-40B4-BE49-F238E27FC236}">
                <a16:creationId xmlns:a16="http://schemas.microsoft.com/office/drawing/2014/main" id="{592B40B3-8390-4F09-8D47-0DC09A808994}"/>
              </a:ext>
            </a:extLst>
          </p:cNvPr>
          <p:cNvSpPr txBox="1">
            <a:spLocks/>
          </p:cNvSpPr>
          <p:nvPr/>
        </p:nvSpPr>
        <p:spPr>
          <a:xfrm>
            <a:off x="417591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ê</a:t>
            </a:r>
            <a:r>
              <a:rPr lang="en-US" sz="8800" dirty="0" err="1">
                <a:solidFill>
                  <a:srgbClr val="FF0000"/>
                </a:solidFill>
                <a:latin typeface="Arial-Rounded" pitchFamily="34" charset="0"/>
                <a:ea typeface="Arial-Rounded" pitchFamily="34" charset="0"/>
                <a:cs typeface="Arial-Rounded" pitchFamily="34" charset="0"/>
              </a:rPr>
              <a:t>p</a:t>
            </a:r>
            <a:endParaRPr lang="en-US" sz="8800" dirty="0">
              <a:solidFill>
                <a:srgbClr val="FF0000"/>
              </a:solidFill>
              <a:latin typeface="Arial-Rounded" pitchFamily="34" charset="0"/>
              <a:ea typeface="Arial-Rounded" pitchFamily="34" charset="0"/>
              <a:cs typeface="Arial-Rounded" pitchFamily="34" charset="0"/>
            </a:endParaRPr>
          </a:p>
        </p:txBody>
      </p:sp>
      <p:sp>
        <p:nvSpPr>
          <p:cNvPr id="16" name="Title 1">
            <a:extLst>
              <a:ext uri="{FF2B5EF4-FFF2-40B4-BE49-F238E27FC236}">
                <a16:creationId xmlns:a16="http://schemas.microsoft.com/office/drawing/2014/main" id="{72167DAC-F8EB-457F-8536-98EA1C779144}"/>
              </a:ext>
            </a:extLst>
          </p:cNvPr>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i</a:t>
            </a:r>
            <a:r>
              <a:rPr lang="en-US" sz="8800" dirty="0" err="1">
                <a:solidFill>
                  <a:srgbClr val="FF0000"/>
                </a:solidFill>
                <a:latin typeface="Arial-Rounded" pitchFamily="34" charset="0"/>
                <a:ea typeface="Arial-Rounded" pitchFamily="34" charset="0"/>
                <a:cs typeface="Arial-Rounded" pitchFamily="34" charset="0"/>
              </a:rPr>
              <a:t>p</a:t>
            </a:r>
            <a:endParaRPr lang="en-US" sz="8800" dirty="0">
              <a:solidFill>
                <a:srgbClr val="FF0000"/>
              </a:solidFill>
              <a:latin typeface="Arial-Rounded" pitchFamily="34" charset="0"/>
              <a:ea typeface="Arial-Rounded" pitchFamily="34" charset="0"/>
              <a:cs typeface="Arial-Rounded" pitchFamily="34" charset="0"/>
            </a:endParaRPr>
          </a:p>
        </p:txBody>
      </p:sp>
      <p:sp>
        <p:nvSpPr>
          <p:cNvPr id="17" name="Title 1">
            <a:extLst>
              <a:ext uri="{FF2B5EF4-FFF2-40B4-BE49-F238E27FC236}">
                <a16:creationId xmlns:a16="http://schemas.microsoft.com/office/drawing/2014/main" id="{6F9AE126-C8CD-45F0-9478-FE07A5C29D60}"/>
              </a:ext>
            </a:extLst>
          </p:cNvPr>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latin typeface="Arial-Rounded" pitchFamily="34" charset="0"/>
                <a:ea typeface="Arial-Rounded" pitchFamily="34" charset="0"/>
                <a:cs typeface="Arial-Rounded" pitchFamily="34" charset="0"/>
              </a:rPr>
              <a:t>u</a:t>
            </a:r>
            <a:r>
              <a:rPr lang="en-US" sz="8800" dirty="0">
                <a:solidFill>
                  <a:srgbClr val="FF0000"/>
                </a:solidFill>
                <a:latin typeface="Arial-Rounded" pitchFamily="34" charset="0"/>
                <a:ea typeface="Arial-Rounded" pitchFamily="34" charset="0"/>
                <a:cs typeface="Arial-Rounded" pitchFamily="34" charset="0"/>
              </a:rPr>
              <a:t>p</a:t>
            </a:r>
          </a:p>
        </p:txBody>
      </p:sp>
      <p:graphicFrame>
        <p:nvGraphicFramePr>
          <p:cNvPr id="18" name="Table 17">
            <a:extLst>
              <a:ext uri="{FF2B5EF4-FFF2-40B4-BE49-F238E27FC236}">
                <a16:creationId xmlns:a16="http://schemas.microsoft.com/office/drawing/2014/main" id="{18A02B2A-FED9-438C-BF57-2C8212683973}"/>
              </a:ext>
            </a:extLst>
          </p:cNvPr>
          <p:cNvGraphicFramePr>
            <a:graphicFrameLocks noGrp="1"/>
          </p:cNvGraphicFramePr>
          <p:nvPr>
            <p:extLst>
              <p:ext uri="{D42A27DB-BD31-4B8C-83A1-F6EECF244321}">
                <p14:modId xmlns:p14="http://schemas.microsoft.com/office/powerpoint/2010/main" val="3377279379"/>
              </p:ext>
            </p:extLst>
          </p:nvPr>
        </p:nvGraphicFramePr>
        <p:xfrm>
          <a:off x="3299619" y="2866095"/>
          <a:ext cx="5562600" cy="3124200"/>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2036472855"/>
                    </a:ext>
                  </a:extLst>
                </a:gridCol>
                <a:gridCol w="2781300">
                  <a:extLst>
                    <a:ext uri="{9D8B030D-6E8A-4147-A177-3AD203B41FA5}">
                      <a16:colId xmlns:a16="http://schemas.microsoft.com/office/drawing/2014/main" val="1482369162"/>
                    </a:ext>
                  </a:extLst>
                </a:gridCol>
              </a:tblGrid>
              <a:tr h="1562100">
                <a:tc>
                  <a:txBody>
                    <a:bodyPr/>
                    <a:lstStyle/>
                    <a:p>
                      <a:endParaRPr lang="en-US" sz="1800" dirty="0"/>
                    </a:p>
                  </a:txBody>
                  <a:tcPr marL="91214" marR="91214" marT="45607" marB="45607">
                    <a:solidFill>
                      <a:srgbClr val="FFE389"/>
                    </a:solidFill>
                  </a:tcPr>
                </a:tc>
                <a:tc>
                  <a:txBody>
                    <a:bodyPr/>
                    <a:lstStyle/>
                    <a:p>
                      <a:endParaRPr lang="en-US" sz="1800" dirty="0"/>
                    </a:p>
                  </a:txBody>
                  <a:tcPr marL="91214" marR="91214" marT="45607" marB="45607">
                    <a:solidFill>
                      <a:srgbClr val="FFE389"/>
                    </a:solidFill>
                  </a:tcPr>
                </a:tc>
                <a:extLst>
                  <a:ext uri="{0D108BD9-81ED-4DB2-BD59-A6C34878D82A}">
                    <a16:rowId xmlns:a16="http://schemas.microsoft.com/office/drawing/2014/main" val="18686328"/>
                  </a:ext>
                </a:extLst>
              </a:tr>
              <a:tr h="1562100">
                <a:tc gridSpan="2">
                  <a:txBody>
                    <a:bodyPr/>
                    <a:lstStyle/>
                    <a:p>
                      <a:endParaRPr lang="en-US" sz="1800" dirty="0"/>
                    </a:p>
                  </a:txBody>
                  <a:tcPr marL="91214" marR="91214" marT="45607" marB="45607">
                    <a:solidFill>
                      <a:srgbClr val="FFE389"/>
                    </a:solidFill>
                  </a:tcPr>
                </a:tc>
                <a:tc hMerge="1">
                  <a:txBody>
                    <a:bodyPr/>
                    <a:lstStyle/>
                    <a:p>
                      <a:endParaRPr lang="en-US" dirty="0"/>
                    </a:p>
                  </a:txBody>
                  <a:tcPr>
                    <a:solidFill>
                      <a:srgbClr val="FFCCCC"/>
                    </a:solidFill>
                  </a:tcPr>
                </a:tc>
                <a:extLst>
                  <a:ext uri="{0D108BD9-81ED-4DB2-BD59-A6C34878D82A}">
                    <a16:rowId xmlns:a16="http://schemas.microsoft.com/office/drawing/2014/main" val="725948017"/>
                  </a:ext>
                </a:extLst>
              </a:tr>
            </a:tbl>
          </a:graphicData>
        </a:graphic>
      </p:graphicFrame>
      <p:sp>
        <p:nvSpPr>
          <p:cNvPr id="19" name="TextBox 18">
            <a:extLst>
              <a:ext uri="{FF2B5EF4-FFF2-40B4-BE49-F238E27FC236}">
                <a16:creationId xmlns:a16="http://schemas.microsoft.com/office/drawing/2014/main" id="{4B9434FC-6724-4551-8C86-C1392D2CB7A8}"/>
              </a:ext>
            </a:extLst>
          </p:cNvPr>
          <p:cNvSpPr txBox="1"/>
          <p:nvPr/>
        </p:nvSpPr>
        <p:spPr>
          <a:xfrm>
            <a:off x="4469924" y="2980395"/>
            <a:ext cx="1359085" cy="1200329"/>
          </a:xfrm>
          <a:prstGeom prst="rect">
            <a:avLst/>
          </a:prstGeom>
          <a:noFill/>
        </p:spPr>
        <p:txBody>
          <a:bodyPr wrap="square" rtlCol="0">
            <a:spAutoFit/>
          </a:bodyPr>
          <a:lstStyle/>
          <a:p>
            <a:r>
              <a:rPr lang="en-US" sz="7200" dirty="0">
                <a:latin typeface="Arial-Rounded" panose="020B0500000000000000" pitchFamily="34" charset="0"/>
                <a:ea typeface="Arial-Rounded" panose="020B0500000000000000" pitchFamily="34" charset="0"/>
                <a:cs typeface="Arial-Rounded" panose="020B0500000000000000" pitchFamily="34" charset="0"/>
              </a:rPr>
              <a:t>n</a:t>
            </a:r>
          </a:p>
        </p:txBody>
      </p:sp>
      <p:sp>
        <p:nvSpPr>
          <p:cNvPr id="20" name="TextBox 19">
            <a:extLst>
              <a:ext uri="{FF2B5EF4-FFF2-40B4-BE49-F238E27FC236}">
                <a16:creationId xmlns:a16="http://schemas.microsoft.com/office/drawing/2014/main" id="{603F82F7-23C8-4D28-B491-108527383065}"/>
              </a:ext>
            </a:extLst>
          </p:cNvPr>
          <p:cNvSpPr txBox="1"/>
          <p:nvPr/>
        </p:nvSpPr>
        <p:spPr>
          <a:xfrm>
            <a:off x="6807856" y="3055488"/>
            <a:ext cx="1359085" cy="1200329"/>
          </a:xfrm>
          <a:prstGeom prst="rect">
            <a:avLst/>
          </a:prstGeom>
          <a:noFill/>
        </p:spPr>
        <p:txBody>
          <a:bodyPr wrap="square" rtlCol="0">
            <a:spAutoFit/>
          </a:bodyPr>
          <a:lstStyle/>
          <a:p>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
        <p:nvSpPr>
          <p:cNvPr id="21" name="TextBox 20">
            <a:extLst>
              <a:ext uri="{FF2B5EF4-FFF2-40B4-BE49-F238E27FC236}">
                <a16:creationId xmlns:a16="http://schemas.microsoft.com/office/drawing/2014/main" id="{04261933-E89A-434C-883D-3021B5C2B214}"/>
              </a:ext>
            </a:extLst>
          </p:cNvPr>
          <p:cNvSpPr txBox="1"/>
          <p:nvPr/>
        </p:nvSpPr>
        <p:spPr>
          <a:xfrm>
            <a:off x="5204619" y="4485345"/>
            <a:ext cx="1974761" cy="1200329"/>
          </a:xfrm>
          <a:prstGeom prst="rect">
            <a:avLst/>
          </a:prstGeom>
          <a:noFill/>
        </p:spPr>
        <p:txBody>
          <a:bodyPr wrap="square" rtlCol="0">
            <a:spAutoFit/>
          </a:bodyPr>
          <a:lstStyle/>
          <a:p>
            <a:r>
              <a:rPr lang="en-US" sz="7200" dirty="0" err="1">
                <a:latin typeface="Arial-Rounded" panose="020B0500000000000000" pitchFamily="34" charset="0"/>
                <a:ea typeface="Arial-Rounded" panose="020B0500000000000000" pitchFamily="34" charset="0"/>
                <a:cs typeface="Arial-Rounded" panose="020B0500000000000000" pitchFamily="34" charset="0"/>
              </a:rPr>
              <a:t>n</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ép</a:t>
            </a:r>
            <a:endParaRPr lang="en-US" sz="5985"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xit" presetSubtype="0" fill="hold" grpId="1"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par>
                          <p:cTn id="40" fill="hold">
                            <p:stCondLst>
                              <p:cond delay="500"/>
                            </p:stCondLst>
                            <p:childTnLst>
                              <p:par>
                                <p:cTn id="41" presetID="10" presetClass="exit" presetSubtype="0" fill="hold" grpId="4" nodeType="after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ntr" presetSubtype="0" fill="hold" grpId="2"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3"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2"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26" grpId="0"/>
      <p:bldP spid="26" grpId="3"/>
      <p:bldP spid="26" grpId="4"/>
      <p:bldP spid="12" grpId="0"/>
      <p:bldP spid="12" grpId="1"/>
      <p:bldP spid="12" grpId="2"/>
      <p:bldP spid="13" grpId="0"/>
      <p:bldP spid="13" grpId="1"/>
      <p:bldP spid="13" grpId="2"/>
      <p:bldP spid="14" grpId="0"/>
      <p:bldP spid="14" grpId="1"/>
      <p:bldP spid="15" grpId="0"/>
      <p:bldP spid="15" grpId="1"/>
      <p:bldP spid="16" grpId="0"/>
      <p:bldP spid="16" grpId="1"/>
      <p:bldP spid="17" grpId="0"/>
      <p:bldP spid="17" grpId="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078104"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26" name="Title 1"/>
          <p:cNvSpPr txBox="1">
            <a:spLocks/>
          </p:cNvSpPr>
          <p:nvPr/>
        </p:nvSpPr>
        <p:spPr>
          <a:xfrm>
            <a:off x="3602836"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7" name="Title 1"/>
          <p:cNvSpPr txBox="1">
            <a:spLocks/>
          </p:cNvSpPr>
          <p:nvPr/>
        </p:nvSpPr>
        <p:spPr>
          <a:xfrm>
            <a:off x="5981289"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43" name="Title 1"/>
          <p:cNvSpPr txBox="1">
            <a:spLocks/>
          </p:cNvSpPr>
          <p:nvPr/>
        </p:nvSpPr>
        <p:spPr>
          <a:xfrm>
            <a:off x="1624926"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ip</a:t>
            </a:r>
            <a:endParaRPr lang="en-US" sz="6600" dirty="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4318136"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ip</a:t>
            </a:r>
            <a:endParaRPr lang="en-US" sz="6600" dirty="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6592149"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up</a:t>
            </a:r>
          </a:p>
        </p:txBody>
      </p:sp>
      <p:sp>
        <p:nvSpPr>
          <p:cNvPr id="46" name="Title 1"/>
          <p:cNvSpPr txBox="1">
            <a:spLocks/>
          </p:cNvSpPr>
          <p:nvPr/>
        </p:nvSpPr>
        <p:spPr>
          <a:xfrm>
            <a:off x="8545704"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47" name="Title 1"/>
          <p:cNvSpPr txBox="1">
            <a:spLocks/>
          </p:cNvSpPr>
          <p:nvPr/>
        </p:nvSpPr>
        <p:spPr>
          <a:xfrm>
            <a:off x="9231514"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up</a:t>
            </a:r>
          </a:p>
        </p:txBody>
      </p:sp>
      <p:sp>
        <p:nvSpPr>
          <p:cNvPr id="48" name="Title 1"/>
          <p:cNvSpPr txBox="1">
            <a:spLocks/>
          </p:cNvSpPr>
          <p:nvPr/>
        </p:nvSpPr>
        <p:spPr>
          <a:xfrm>
            <a:off x="1078104"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49" name="Title 1"/>
          <p:cNvSpPr txBox="1">
            <a:spLocks/>
          </p:cNvSpPr>
          <p:nvPr/>
        </p:nvSpPr>
        <p:spPr>
          <a:xfrm>
            <a:off x="3602836"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50" name="Title 1"/>
          <p:cNvSpPr txBox="1">
            <a:spLocks/>
          </p:cNvSpPr>
          <p:nvPr/>
        </p:nvSpPr>
        <p:spPr>
          <a:xfrm>
            <a:off x="5981289"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51" name="Title 1"/>
          <p:cNvSpPr txBox="1">
            <a:spLocks/>
          </p:cNvSpPr>
          <p:nvPr/>
        </p:nvSpPr>
        <p:spPr>
          <a:xfrm>
            <a:off x="1624926"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ep</a:t>
            </a:r>
          </a:p>
        </p:txBody>
      </p:sp>
      <p:sp>
        <p:nvSpPr>
          <p:cNvPr id="52" name="Title 1"/>
          <p:cNvSpPr txBox="1">
            <a:spLocks/>
          </p:cNvSpPr>
          <p:nvPr/>
        </p:nvSpPr>
        <p:spPr>
          <a:xfrm>
            <a:off x="4077558"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ep</a:t>
            </a:r>
          </a:p>
        </p:txBody>
      </p:sp>
      <p:sp>
        <p:nvSpPr>
          <p:cNvPr id="53" name="Title 1"/>
          <p:cNvSpPr txBox="1">
            <a:spLocks/>
          </p:cNvSpPr>
          <p:nvPr/>
        </p:nvSpPr>
        <p:spPr>
          <a:xfrm>
            <a:off x="6562169"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êp</a:t>
            </a:r>
            <a:endParaRPr lang="en-US" sz="6600" dirty="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8545704"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55" name="Title 1"/>
          <p:cNvSpPr txBox="1">
            <a:spLocks/>
          </p:cNvSpPr>
          <p:nvPr/>
        </p:nvSpPr>
        <p:spPr>
          <a:xfrm>
            <a:off x="9111594"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êp</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1"/>
                                        </p:tgtEl>
                                      </p:cBhvr>
                                    </p:animEffect>
                                    <p:set>
                                      <p:cBhvr>
                                        <p:cTn id="15" dur="1" fill="hold">
                                          <p:stCondLst>
                                            <p:cond delay="499"/>
                                          </p:stCondLst>
                                        </p:cTn>
                                        <p:tgtEl>
                                          <p:spTgt spid="5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2"/>
                                        </p:tgtEl>
                                      </p:cBhvr>
                                    </p:animEffect>
                                    <p:set>
                                      <p:cBhvr>
                                        <p:cTn id="18" dur="1" fill="hold">
                                          <p:stCondLst>
                                            <p:cond delay="499"/>
                                          </p:stCondLst>
                                        </p:cTn>
                                        <p:tgtEl>
                                          <p:spTgt spid="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5"/>
                                        </p:tgtEl>
                                      </p:cBhvr>
                                    </p:animEffect>
                                    <p:set>
                                      <p:cBhvr>
                                        <p:cTn id="34" dur="1" fill="hold">
                                          <p:stCondLst>
                                            <p:cond delay="499"/>
                                          </p:stCondLst>
                                        </p:cTn>
                                        <p:tgtEl>
                                          <p:spTgt spid="5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4"/>
                                        </p:tgtEl>
                                      </p:cBhvr>
                                    </p:animEffect>
                                    <p:set>
                                      <p:cBhvr>
                                        <p:cTn id="50" dur="1" fill="hold">
                                          <p:stCondLst>
                                            <p:cond delay="4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7"/>
                                        </p:tgtEl>
                                      </p:cBhvr>
                                    </p:animEffect>
                                    <p:set>
                                      <p:cBhvr>
                                        <p:cTn id="66"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5" grpId="0"/>
      <p:bldP spid="45" grpId="1"/>
      <p:bldP spid="47" grpId="0"/>
      <p:bldP spid="47" grpId="1"/>
      <p:bldP spid="51" grpId="0"/>
      <p:bldP spid="51" grpId="1"/>
      <p:bldP spid="52" grpId="0"/>
      <p:bldP spid="52" grpId="1"/>
      <p:bldP spid="53" grpId="0"/>
      <p:bldP spid="53" grpId="1"/>
      <p:bldP spid="55" grpId="0"/>
      <p:bldP spid="5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đôi dép</a:t>
            </a:r>
          </a:p>
        </p:txBody>
      </p:sp>
      <p:sp>
        <p:nvSpPr>
          <p:cNvPr id="7" name="Title 1"/>
          <p:cNvSpPr txBox="1">
            <a:spLocks/>
          </p:cNvSpPr>
          <p:nvPr/>
        </p:nvSpPr>
        <p:spPr>
          <a:xfrm>
            <a:off x="62689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17"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đầu bếp</a:t>
            </a:r>
          </a:p>
        </p:txBody>
      </p:sp>
      <p:sp>
        <p:nvSpPr>
          <p:cNvPr id="6" name="Title 1"/>
          <p:cNvSpPr txBox="1">
            <a:spLocks/>
          </p:cNvSpPr>
          <p:nvPr/>
        </p:nvSpPr>
        <p:spPr>
          <a:xfrm>
            <a:off x="6544965" y="545257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êp</a:t>
            </a: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52" y="381000"/>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bìm bịp</a:t>
            </a:r>
          </a:p>
        </p:txBody>
      </p:sp>
      <p:sp>
        <p:nvSpPr>
          <p:cNvPr id="9" name="Title 1"/>
          <p:cNvSpPr txBox="1">
            <a:spLocks/>
          </p:cNvSpPr>
          <p:nvPr/>
        </p:nvSpPr>
        <p:spPr>
          <a:xfrm>
            <a:off x="6358261"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ip</a:t>
            </a: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50"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búp sen</a:t>
            </a:r>
          </a:p>
        </p:txBody>
      </p:sp>
      <p:sp>
        <p:nvSpPr>
          <p:cNvPr id="9" name="Title 1"/>
          <p:cNvSpPr txBox="1">
            <a:spLocks/>
          </p:cNvSpPr>
          <p:nvPr/>
        </p:nvSpPr>
        <p:spPr>
          <a:xfrm>
            <a:off x="4162179"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up</a:t>
            </a: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389"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5428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12" name="Title 1"/>
          <p:cNvSpPr txBox="1">
            <a:spLocks/>
          </p:cNvSpPr>
          <p:nvPr/>
        </p:nvSpPr>
        <p:spPr>
          <a:xfrm>
            <a:off x="18899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15"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17"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380"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2150421"/>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96" y="2247126"/>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3582213" y="2161382"/>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5428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7" name="Title 1"/>
          <p:cNvSpPr txBox="1">
            <a:spLocks/>
          </p:cNvSpPr>
          <p:nvPr/>
        </p:nvSpPr>
        <p:spPr>
          <a:xfrm>
            <a:off x="1889919" y="556845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8" name="Title 1"/>
          <p:cNvSpPr txBox="1">
            <a:spLocks/>
          </p:cNvSpPr>
          <p:nvPr/>
        </p:nvSpPr>
        <p:spPr>
          <a:xfrm>
            <a:off x="-1100932" y="557285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9" name="Title 1"/>
          <p:cNvSpPr txBox="1">
            <a:spLocks/>
          </p:cNvSpPr>
          <p:nvPr/>
        </p:nvSpPr>
        <p:spPr>
          <a:xfrm>
            <a:off x="768111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57"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D83D4-54E5-4FCC-8F6F-820029CC564A}"/>
              </a:ext>
            </a:extLst>
          </p:cNvPr>
          <p:cNvPicPr>
            <a:picLocks noChangeAspect="1"/>
          </p:cNvPicPr>
          <p:nvPr/>
        </p:nvPicPr>
        <p:blipFill>
          <a:blip r:embed="rId3"/>
          <a:stretch>
            <a:fillRect/>
          </a:stretch>
        </p:blipFill>
        <p:spPr>
          <a:xfrm>
            <a:off x="3097469" y="2151800"/>
            <a:ext cx="5629600" cy="2554400"/>
          </a:xfrm>
          <a:prstGeom prst="rect">
            <a:avLst/>
          </a:prstGeom>
        </p:spPr>
      </p:pic>
      <p:sp>
        <p:nvSpPr>
          <p:cNvPr id="5" name="TextBox 4"/>
          <p:cNvSpPr txBox="1"/>
          <p:nvPr/>
        </p:nvSpPr>
        <p:spPr>
          <a:xfrm>
            <a:off x="5634845" y="2151799"/>
            <a:ext cx="1359085" cy="2640330"/>
          </a:xfrm>
          <a:prstGeom prst="rect">
            <a:avLst/>
          </a:prstGeom>
          <a:noFill/>
        </p:spPr>
        <p:txBody>
          <a:bodyPr wrap="square" rtlCol="0">
            <a:spAutoFit/>
          </a:bodyPr>
          <a:lstStyle/>
          <a:p>
            <a:r>
              <a:rPr lang="en-US" sz="16559"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p>
        </p:txBody>
      </p:sp>
    </p:spTree>
    <p:extLst>
      <p:ext uri="{BB962C8B-B14F-4D97-AF65-F5344CB8AC3E}">
        <p14:creationId xmlns:p14="http://schemas.microsoft.com/office/powerpoint/2010/main" val="38528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4246941"/>
              </p:ext>
            </p:extLst>
          </p:nvPr>
        </p:nvGraphicFramePr>
        <p:xfrm>
          <a:off x="215395" y="762000"/>
          <a:ext cx="11504320" cy="5852160"/>
        </p:xfrm>
        <a:graphic>
          <a:graphicData uri="http://schemas.openxmlformats.org/drawingml/2006/table">
            <a:tbl>
              <a:tblPr firstRow="1" bandRow="1">
                <a:tableStyleId>{5C22544A-7EE6-4342-B048-85BDC9FD1C3A}</a:tableStyleId>
              </a:tblPr>
              <a:tblGrid>
                <a:gridCol w="719020">
                  <a:extLst>
                    <a:ext uri="{9D8B030D-6E8A-4147-A177-3AD203B41FA5}">
                      <a16:colId xmlns:a16="http://schemas.microsoft.com/office/drawing/2014/main" val="20000"/>
                    </a:ext>
                  </a:extLst>
                </a:gridCol>
                <a:gridCol w="719020">
                  <a:extLst>
                    <a:ext uri="{9D8B030D-6E8A-4147-A177-3AD203B41FA5}">
                      <a16:colId xmlns:a16="http://schemas.microsoft.com/office/drawing/2014/main" val="20001"/>
                    </a:ext>
                  </a:extLst>
                </a:gridCol>
                <a:gridCol w="719020">
                  <a:extLst>
                    <a:ext uri="{9D8B030D-6E8A-4147-A177-3AD203B41FA5}">
                      <a16:colId xmlns:a16="http://schemas.microsoft.com/office/drawing/2014/main" val="20002"/>
                    </a:ext>
                  </a:extLst>
                </a:gridCol>
                <a:gridCol w="719020">
                  <a:extLst>
                    <a:ext uri="{9D8B030D-6E8A-4147-A177-3AD203B41FA5}">
                      <a16:colId xmlns:a16="http://schemas.microsoft.com/office/drawing/2014/main" val="20003"/>
                    </a:ext>
                  </a:extLst>
                </a:gridCol>
                <a:gridCol w="719020">
                  <a:extLst>
                    <a:ext uri="{9D8B030D-6E8A-4147-A177-3AD203B41FA5}">
                      <a16:colId xmlns:a16="http://schemas.microsoft.com/office/drawing/2014/main" val="20004"/>
                    </a:ext>
                  </a:extLst>
                </a:gridCol>
                <a:gridCol w="719020">
                  <a:extLst>
                    <a:ext uri="{9D8B030D-6E8A-4147-A177-3AD203B41FA5}">
                      <a16:colId xmlns:a16="http://schemas.microsoft.com/office/drawing/2014/main" val="20005"/>
                    </a:ext>
                  </a:extLst>
                </a:gridCol>
                <a:gridCol w="719020">
                  <a:extLst>
                    <a:ext uri="{9D8B030D-6E8A-4147-A177-3AD203B41FA5}">
                      <a16:colId xmlns:a16="http://schemas.microsoft.com/office/drawing/2014/main" val="20006"/>
                    </a:ext>
                  </a:extLst>
                </a:gridCol>
                <a:gridCol w="719020">
                  <a:extLst>
                    <a:ext uri="{9D8B030D-6E8A-4147-A177-3AD203B41FA5}">
                      <a16:colId xmlns:a16="http://schemas.microsoft.com/office/drawing/2014/main" val="20007"/>
                    </a:ext>
                  </a:extLst>
                </a:gridCol>
                <a:gridCol w="719020">
                  <a:extLst>
                    <a:ext uri="{9D8B030D-6E8A-4147-A177-3AD203B41FA5}">
                      <a16:colId xmlns:a16="http://schemas.microsoft.com/office/drawing/2014/main" val="20008"/>
                    </a:ext>
                  </a:extLst>
                </a:gridCol>
                <a:gridCol w="719020">
                  <a:extLst>
                    <a:ext uri="{9D8B030D-6E8A-4147-A177-3AD203B41FA5}">
                      <a16:colId xmlns:a16="http://schemas.microsoft.com/office/drawing/2014/main" val="20009"/>
                    </a:ext>
                  </a:extLst>
                </a:gridCol>
                <a:gridCol w="719020">
                  <a:extLst>
                    <a:ext uri="{9D8B030D-6E8A-4147-A177-3AD203B41FA5}">
                      <a16:colId xmlns:a16="http://schemas.microsoft.com/office/drawing/2014/main" val="20010"/>
                    </a:ext>
                  </a:extLst>
                </a:gridCol>
                <a:gridCol w="719020">
                  <a:extLst>
                    <a:ext uri="{9D8B030D-6E8A-4147-A177-3AD203B41FA5}">
                      <a16:colId xmlns:a16="http://schemas.microsoft.com/office/drawing/2014/main" val="20011"/>
                    </a:ext>
                  </a:extLst>
                </a:gridCol>
                <a:gridCol w="719020">
                  <a:extLst>
                    <a:ext uri="{9D8B030D-6E8A-4147-A177-3AD203B41FA5}">
                      <a16:colId xmlns:a16="http://schemas.microsoft.com/office/drawing/2014/main" val="20012"/>
                    </a:ext>
                  </a:extLst>
                </a:gridCol>
                <a:gridCol w="719020">
                  <a:extLst>
                    <a:ext uri="{9D8B030D-6E8A-4147-A177-3AD203B41FA5}">
                      <a16:colId xmlns:a16="http://schemas.microsoft.com/office/drawing/2014/main" val="20013"/>
                    </a:ext>
                  </a:extLst>
                </a:gridCol>
                <a:gridCol w="719020">
                  <a:extLst>
                    <a:ext uri="{9D8B030D-6E8A-4147-A177-3AD203B41FA5}">
                      <a16:colId xmlns:a16="http://schemas.microsoft.com/office/drawing/2014/main" val="20014"/>
                    </a:ext>
                  </a:extLst>
                </a:gridCol>
                <a:gridCol w="7190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746919" y="1600200"/>
            <a:ext cx="8051865" cy="4524118"/>
          </a:xfrm>
          <a:prstGeom prst="rect">
            <a:avLst/>
          </a:prstGeom>
          <a:noFill/>
        </p:spPr>
        <p:txBody>
          <a:bodyPr wrap="square" lIns="121725" tIns="60862" rIns="121725" bIns="60862" rtlCol="0">
            <a:spAutoFit/>
          </a:bodyPr>
          <a:lstStyle/>
          <a:p>
            <a:r>
              <a:rPr lang="en-US" sz="28800" dirty="0">
                <a:solidFill>
                  <a:srgbClr val="FF0000"/>
                </a:solidFill>
                <a:latin typeface="HP001 4 hàng"/>
              </a:rPr>
              <a:t>ep</a:t>
            </a:r>
            <a:endParaRPr lang="en-US" sz="28800" dirty="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19754"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694630" y="1375860"/>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197601" y="3803548"/>
            <a:ext cx="2922153" cy="3032390"/>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0563" t="41858" b="11241"/>
          <a:stretch/>
        </p:blipFill>
        <p:spPr>
          <a:xfrm>
            <a:off x="8672648" y="3899486"/>
            <a:ext cx="1905000" cy="2664883"/>
          </a:xfrm>
          <a:prstGeom prst="rect">
            <a:avLst/>
          </a:prstGeom>
          <a:ln>
            <a:noFill/>
          </a:ln>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t="-328" b="7833"/>
          <a:stretch/>
        </p:blipFill>
        <p:spPr>
          <a:xfrm>
            <a:off x="6290336" y="1219200"/>
            <a:ext cx="1916570" cy="2378300"/>
          </a:xfrm>
          <a:prstGeom prst="rect">
            <a:avLst/>
          </a:prstGeom>
          <a:ln>
            <a:noFill/>
          </a:ln>
        </p:spPr>
      </p:pic>
      <p:pic>
        <p:nvPicPr>
          <p:cNvPr id="3074"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3" name="Picture 2">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b="7534"/>
          <a:stretch/>
        </p:blipFill>
        <p:spPr>
          <a:xfrm>
            <a:off x="8672648" y="1219200"/>
            <a:ext cx="1826981" cy="2606410"/>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4003" y="-520447"/>
            <a:ext cx="11997402" cy="6024057"/>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6690519" y="1648082"/>
            <a:ext cx="3746565" cy="4524118"/>
          </a:xfrm>
          <a:prstGeom prst="rect">
            <a:avLst/>
          </a:prstGeom>
          <a:noFill/>
        </p:spPr>
        <p:txBody>
          <a:bodyPr wrap="square" lIns="121725" tIns="60862" rIns="121725" bIns="60862" rtlCol="0">
            <a:spAutoFit/>
          </a:bodyPr>
          <a:lstStyle/>
          <a:p>
            <a:r>
              <a:rPr lang="en-US" sz="28600" dirty="0" err="1">
                <a:solidFill>
                  <a:srgbClr val="FF0000"/>
                </a:solidFill>
                <a:latin typeface="HP001 4 hàng"/>
              </a:rPr>
              <a:t>êp</a:t>
            </a:r>
            <a:endParaRPr lang="en-US" sz="28600" dirty="0">
              <a:solidFill>
                <a:srgbClr val="FF0000"/>
              </a:solidFill>
              <a:latin typeface="HP001 4 hàng" pitchFamily="34" charset="0"/>
            </a:endParaRPr>
          </a:p>
        </p:txBody>
      </p:sp>
      <p:sp>
        <p:nvSpPr>
          <p:cNvPr id="6" name="TextBox 5">
            <a:extLst>
              <a:ext uri="{FF2B5EF4-FFF2-40B4-BE49-F238E27FC236}">
                <a16:creationId xmlns:a16="http://schemas.microsoft.com/office/drawing/2014/main" id="{7E4FFAFC-1A03-4776-95A0-515D2F615CF5}"/>
              </a:ext>
            </a:extLst>
          </p:cNvPr>
          <p:cNvSpPr txBox="1"/>
          <p:nvPr/>
        </p:nvSpPr>
        <p:spPr>
          <a:xfrm>
            <a:off x="772254" y="1600200"/>
            <a:ext cx="8051865" cy="4524118"/>
          </a:xfrm>
          <a:prstGeom prst="rect">
            <a:avLst/>
          </a:prstGeom>
          <a:noFill/>
        </p:spPr>
        <p:txBody>
          <a:bodyPr wrap="square" lIns="121725" tIns="60862" rIns="121725" bIns="60862" rtlCol="0">
            <a:spAutoFit/>
          </a:bodyPr>
          <a:lstStyle/>
          <a:p>
            <a:r>
              <a:rPr lang="en-US" sz="28800" dirty="0">
                <a:solidFill>
                  <a:srgbClr val="FF0000"/>
                </a:solidFill>
                <a:latin typeface="HP001 4 hàng"/>
              </a:rPr>
              <a:t>ep</a:t>
            </a:r>
            <a:endParaRPr lang="en-US" sz="28800" dirty="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443256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Łp </a:t>
            </a:r>
            <a:endParaRPr lang="en-US" sz="28600">
              <a:solidFill>
                <a:srgbClr val="FF0000"/>
              </a:solidFill>
              <a:latin typeface="HP001 4 hàng" pitchFamily="34" charset="0"/>
            </a:endParaRPr>
          </a:p>
        </p:txBody>
      </p:sp>
      <p:pic>
        <p:nvPicPr>
          <p:cNvPr id="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32709" y="-16611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01402" y="-56750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7.67724E-7 5.46043E-6 L 0.0269 -0.10781 L 0.0269 0.05808 L 0.02925 0.08029 L 0.03329 0.08955 L 0.04008 0.09672 L 0.04818 0.09765 L 0.05797 0.08955 L 0.06659 0.07636 L 0.07625 0.05183 L 0.08487 0.01435 L 0.10563 -0.10781 L 0.10497 0.31121 L 0.10615 0.02847 L 0.12051 -0.03354 L 0.132 -0.06709 L 0.14179 -0.08653 L 0.15498 -0.09972 L 0.16582 -0.10064 L 0.17156 -0.09879 L 0.17796 -0.09463 L 0.18253 -0.08537 L 0.18475 -0.07519 L 0.1871 -0.05899 L 0.1871 0.05392 L 0.1888 0.07335 L 0.19232 0.08538 L 0.19911 0.09464 L 0.20603 0.09765 L 0.21125 0.09556 L 0.21922 0.08538 L 0.23071 0.06202 L 0.24794 -0.00208 " pathEditMode="relative" ptsTypes="AAAAAAAAAAAAAAAAAAAAAAAAAAAAAAAAA">
                                      <p:cBhvr>
                                        <p:cTn id="20" dur="8000" fill="hold"/>
                                        <p:tgtEl>
                                          <p:spTgt spid="5"/>
                                        </p:tgtEl>
                                        <p:attrNameLst>
                                          <p:attrName>ppt_x</p:attrName>
                                          <p:attrName>ppt_y</p:attrName>
                                        </p:attrNameLst>
                                      </p:cBhvr>
                                    </p:animMotion>
                                  </p:childTnLst>
                                </p:cTn>
                              </p:par>
                            </p:childTnLst>
                          </p:cTn>
                        </p:par>
                        <p:par>
                          <p:cTn id="21" fill="hold">
                            <p:stCondLst>
                              <p:cond delay="8000"/>
                            </p:stCondLst>
                            <p:childTnLst>
                              <p:par>
                                <p:cTn id="22" presetID="10" presetClass="exit" presetSubtype="0" fill="hold" nodeType="afterEffect">
                                  <p:stCondLst>
                                    <p:cond delay="0"/>
                                  </p:stCondLst>
                                  <p:childTnLst>
                                    <p:animEffect transition="out" filter="fade">
                                      <p:cBhvr>
                                        <p:cTn id="23" dur="1750"/>
                                        <p:tgtEl>
                                          <p:spTgt spid="5"/>
                                        </p:tgtEl>
                                      </p:cBhvr>
                                    </p:animEffect>
                                    <p:set>
                                      <p:cBhvr>
                                        <p:cTn id="24" dur="1" fill="hold">
                                          <p:stCondLst>
                                            <p:cond delay="1749"/>
                                          </p:stCondLst>
                                        </p:cTn>
                                        <p:tgtEl>
                                          <p:spTgt spid="5"/>
                                        </p:tgtEl>
                                        <p:attrNameLst>
                                          <p:attrName>style.visibility</p:attrName>
                                        </p:attrNameLst>
                                      </p:cBhvr>
                                      <p:to>
                                        <p:strVal val="hidden"/>
                                      </p:to>
                                    </p:set>
                                  </p:childTnLst>
                                </p:cTn>
                              </p:par>
                            </p:childTnLst>
                          </p:cTn>
                        </p:par>
                        <p:par>
                          <p:cTn id="25" fill="hold">
                            <p:stCondLst>
                              <p:cond delay="975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750"/>
                                        <p:tgtEl>
                                          <p:spTgt spid="6"/>
                                        </p:tgtEl>
                                      </p:cBhvr>
                                    </p:animEffect>
                                  </p:childTnLst>
                                </p:cTn>
                              </p:par>
                            </p:childTnLst>
                          </p:cTn>
                        </p:par>
                        <p:par>
                          <p:cTn id="29" fill="hold">
                            <p:stCondLst>
                              <p:cond delay="11500"/>
                            </p:stCondLst>
                            <p:childTnLst>
                              <p:par>
                                <p:cTn id="30" presetID="10" presetClass="exit" presetSubtype="0" fill="hold" nodeType="afterEffect">
                                  <p:stCondLst>
                                    <p:cond delay="0"/>
                                  </p:stCondLst>
                                  <p:childTnLst>
                                    <p:animEffect transition="out" filter="fade">
                                      <p:cBhvr>
                                        <p:cTn id="31" dur="1750"/>
                                        <p:tgtEl>
                                          <p:spTgt spid="6"/>
                                        </p:tgtEl>
                                      </p:cBhvr>
                                    </p:animEffect>
                                    <p:set>
                                      <p:cBhvr>
                                        <p:cTn id="32"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518583"/>
              </p:ext>
            </p:extLst>
          </p:nvPr>
        </p:nvGraphicFramePr>
        <p:xfrm>
          <a:off x="215396" y="74676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2919"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Ďp </a:t>
            </a:r>
            <a:endParaRPr lang="en-US" sz="28600">
              <a:solidFill>
                <a:srgbClr val="FF0000"/>
              </a:solidFill>
              <a:latin typeface="HP001 4 hàng" pitchFamily="34" charset="0"/>
            </a:endParaRPr>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78188" y="-58313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6.00287E-7 2.71171E-6 L 0.02714 -0.10551 L 0.02714 0.05321 L 0.02949 0.07242 L 0.03432 0.08746 L 0.03967 0.0937 L 0.0475 0.09902 L 0.05533 0.0981 L 0.06434 0.09486 L 0.07399 0.08306 L 0.08365 0.06293 L 0.09383 0.02869 L 0.10466 -0.01597 L 0.10949 -0.05345 L 0.10949 -0.10667 L 0.10949 0.05437 L 0.11131 0.07774 L 0.11732 0.09278 L 0.12632 0.09902 L 0.13298 0.0981 L 0.14316 0.09069 L 0.15151 0.07566 L 0.16299 0.04373 L 0.16782 0.02013 L 0.17617 -0.02453 L 0.18648 -0.10667 L 0.18648 0.31443 L 0.18766 0.03516 L 0.20149 -0.02245 L 0.21232 -0.0597 L 0.22367 -0.0833 L 0.2345 -0.09718 L 0.24664 -0.10135 L 0.25865 -0.09602 L 0.26517 -0.08422 L 0.26765 -0.07266 L 0.26882 -0.05877 L 0.27 -0.04258 L 0.27 0.05437 L 0.273 0.07982 L 0.279 0.09278 L 0.28448 0.09694 L 0.29231 0.09694 L 0.29884 0.0937 L 0.30484 0.08422 L 0.31398 0.05969 L 0.33016 0.00324 " pathEditMode="relative" ptsTypes="AAAAAAAAAAAAAAAAAAAAAAAAAAAAAAAAAAAAAAAAAAAAAAA">
                                      <p:cBhvr>
                                        <p:cTn id="11" dur="12000" fill="hold"/>
                                        <p:tgtEl>
                                          <p:spTgt spid="5"/>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λ</a:t>
            </a:r>
            <a:r>
              <a:rPr lang="lt-LT" sz="18000">
                <a:solidFill>
                  <a:srgbClr val="FF0000"/>
                </a:solidFill>
                <a:latin typeface="HP001 4 hàng" pitchFamily="34" charset="0"/>
              </a:rPr>
              <a:t>Űm </a:t>
            </a:r>
            <a:r>
              <a:rPr lang="el-GR" sz="18000">
                <a:solidFill>
                  <a:srgbClr val="FF0000"/>
                </a:solidFill>
                <a:latin typeface="HP001 4 hàng" pitchFamily="34" charset="0"/>
              </a:rPr>
              <a:t>λ</a:t>
            </a:r>
            <a:r>
              <a:rPr lang="lt-LT" sz="18000">
                <a:solidFill>
                  <a:srgbClr val="FF0000"/>
                </a:solidFill>
                <a:latin typeface="HP001 4 hàng" pitchFamily="34" charset="0"/>
              </a:rPr>
              <a:t>Żp</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880919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λ</a:t>
            </a:r>
            <a:r>
              <a:rPr lang="en-US" sz="18000">
                <a:solidFill>
                  <a:srgbClr val="FF0000"/>
                </a:solidFill>
                <a:latin typeface="HP001 4 hàng" pitchFamily="34" charset="0"/>
              </a:rPr>
              <a:t>Ǽp sen</a:t>
            </a:r>
          </a:p>
        </p:txBody>
      </p:sp>
    </p:spTree>
    <p:extLst>
      <p:ext uri="{BB962C8B-B14F-4D97-AF65-F5344CB8AC3E}">
        <p14:creationId xmlns:p14="http://schemas.microsoft.com/office/powerpoint/2010/main" val="1834510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519" y="1600200"/>
            <a:ext cx="5302941" cy="2761377"/>
          </a:xfrm>
          <a:prstGeom prst="rect">
            <a:avLst/>
          </a:prstGeom>
        </p:spPr>
      </p:pic>
      <p:sp>
        <p:nvSpPr>
          <p:cNvPr id="5" name="TextBox 4">
            <a:extLst>
              <a:ext uri="{FF2B5EF4-FFF2-40B4-BE49-F238E27FC236}">
                <a16:creationId xmlns:a16="http://schemas.microsoft.com/office/drawing/2014/main" id="{7578723E-C1F2-4E41-8BE0-CFBB15DCD915}"/>
              </a:ext>
            </a:extLst>
          </p:cNvPr>
          <p:cNvSpPr txBox="1"/>
          <p:nvPr/>
        </p:nvSpPr>
        <p:spPr>
          <a:xfrm>
            <a:off x="5014119" y="2473205"/>
            <a:ext cx="4845733" cy="1320165"/>
          </a:xfrm>
          <a:prstGeom prst="rect">
            <a:avLst/>
          </a:prstGeom>
          <a:noFill/>
        </p:spPr>
        <p:txBody>
          <a:bodyPr wrap="square" rtlCol="0">
            <a:spAutoFit/>
          </a:bodyPr>
          <a:lstStyle/>
          <a:p>
            <a:r>
              <a:rPr lang="en-US" sz="7980" b="1" dirty="0">
                <a:solidFill>
                  <a:srgbClr val="FF0000"/>
                </a:solidFill>
                <a:latin typeface="Times New Roman" panose="02020603050405020304" pitchFamily="18" charset="0"/>
                <a:cs typeface="Times New Roman" panose="02020603050405020304" pitchFamily="18" charset="0"/>
              </a:rPr>
              <a:t>S / 124</a:t>
            </a:r>
          </a:p>
        </p:txBody>
      </p:sp>
      <p:sp>
        <p:nvSpPr>
          <p:cNvPr id="4" name="TextBox 3">
            <a:extLst>
              <a:ext uri="{FF2B5EF4-FFF2-40B4-BE49-F238E27FC236}">
                <a16:creationId xmlns:a16="http://schemas.microsoft.com/office/drawing/2014/main" id="{22B87465-5EAB-4D4B-9BC2-1A3434916B94}"/>
              </a:ext>
            </a:extLst>
          </p:cNvPr>
          <p:cNvSpPr txBox="1"/>
          <p:nvPr/>
        </p:nvSpPr>
        <p:spPr>
          <a:xfrm>
            <a:off x="4861719" y="2473205"/>
            <a:ext cx="4845733" cy="1320165"/>
          </a:xfrm>
          <a:prstGeom prst="rect">
            <a:avLst/>
          </a:prstGeom>
          <a:noFill/>
        </p:spPr>
        <p:txBody>
          <a:bodyPr wrap="square" rtlCol="0">
            <a:spAutoFit/>
          </a:bodyPr>
          <a:lstStyle/>
          <a:p>
            <a:r>
              <a:rPr lang="en-US" sz="7980" b="1" dirty="0">
                <a:solidFill>
                  <a:srgbClr val="FF0000"/>
                </a:solidFill>
                <a:latin typeface="Times New Roman" panose="02020603050405020304" pitchFamily="18" charset="0"/>
                <a:cs typeface="Times New Roman" panose="02020603050405020304" pitchFamily="18" charset="0"/>
              </a:rPr>
              <a:t>V / 36</a:t>
            </a:r>
          </a:p>
        </p:txBody>
      </p:sp>
    </p:spTree>
    <p:extLst>
      <p:ext uri="{BB962C8B-B14F-4D97-AF65-F5344CB8AC3E}">
        <p14:creationId xmlns:p14="http://schemas.microsoft.com/office/powerpoint/2010/main" val="17376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6755" t="2630" r="10133" b="63934"/>
          <a:stretch/>
        </p:blipFill>
        <p:spPr>
          <a:xfrm>
            <a:off x="1888851" y="0"/>
            <a:ext cx="6797950" cy="396995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a:hlinkClick r:id="rId5" action="ppaction://hlinksldjump"/>
            </p:cNvPr>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Arial-Rounded" pitchFamily="34" charset="0"/>
                  <a:ea typeface="Arial-Rounded" pitchFamily="34" charset="0"/>
                  <a:cs typeface="Arial-Rounded" pitchFamily="34" charset="0"/>
                </a:rPr>
                <a:t>Đọc</a:t>
              </a:r>
              <a:endParaRPr lang="en-US" sz="4400" dirty="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7650" y="4337536"/>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Dịp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lễ</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cô</a:t>
            </a:r>
            <a:r>
              <a:rPr lang="en-US" dirty="0">
                <a:latin typeface="Arial-Rounded" pitchFamily="34" charset="0"/>
                <a:ea typeface="Arial-Rounded" pitchFamily="34" charset="0"/>
                <a:cs typeface="Arial-Rounded" pitchFamily="34" charset="0"/>
              </a:rPr>
              <a:t> Lan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chép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đĩa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Bố</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dọn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dẹp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hôm</a:t>
            </a:r>
            <a:r>
              <a:rPr lang="en-US" dirty="0">
                <a:latin typeface="Arial-Rounded" pitchFamily="34" charset="0"/>
                <a:ea typeface="Arial-Rounded" pitchFamily="34" charset="0"/>
                <a:cs typeface="Arial-Rounded" pitchFamily="34" charset="0"/>
              </a:rPr>
              <a:t> nay </a:t>
            </a:r>
            <a:r>
              <a:rPr lang="en-US" dirty="0" err="1">
                <a:latin typeface="Arial-Rounded" pitchFamily="34" charset="0"/>
                <a:ea typeface="Arial-Rounded" pitchFamily="34" charset="0"/>
                <a:cs typeface="Arial-Rounded" pitchFamily="34" charset="0"/>
              </a:rPr>
              <a:t>thật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a:t>
            </a:r>
          </a:p>
        </p:txBody>
      </p:sp>
      <p:cxnSp>
        <p:nvCxnSpPr>
          <p:cNvPr id="32" name="Straight Connector 31"/>
          <p:cNvCxnSpPr/>
          <p:nvPr/>
        </p:nvCxnSpPr>
        <p:spPr>
          <a:xfrm>
            <a:off x="1280319" y="4785731"/>
            <a:ext cx="705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69683" y="541206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50111" y="488336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78831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1934570" y="462552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536645" y="488336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075307" y="5446775"/>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70596" y="52075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6842919" y="5407992"/>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654560" y="528680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121590" y="60376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628991" y="5461953"/>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96348" y="6034766"/>
            <a:ext cx="7909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138319" y="6058306"/>
            <a:ext cx="9023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893738" y="60583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242719" y="642567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5</a:t>
            </a:r>
          </a:p>
        </p:txBody>
      </p:sp>
      <p:cxnSp>
        <p:nvCxnSpPr>
          <p:cNvPr id="2" name="Straight Connector 1">
            <a:extLst>
              <a:ext uri="{FF2B5EF4-FFF2-40B4-BE49-F238E27FC236}">
                <a16:creationId xmlns:a16="http://schemas.microsoft.com/office/drawing/2014/main" id="{667DACAE-179D-C00C-52A6-E0C96CB8786B}"/>
              </a:ext>
            </a:extLst>
          </p:cNvPr>
          <p:cNvCxnSpPr/>
          <p:nvPr/>
        </p:nvCxnSpPr>
        <p:spPr>
          <a:xfrm>
            <a:off x="2118519" y="6614934"/>
            <a:ext cx="9023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6" grpId="0" animBg="1"/>
      <p:bldP spid="16" grpId="1" animBg="1"/>
      <p:bldP spid="18" grpId="0" animBg="1"/>
      <p:bldP spid="18" grpId="1" animBg="1"/>
      <p:bldP spid="26" grpId="0" animBg="1"/>
      <p:bldP spid="2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922731"/>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27889" y="922731"/>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súp</a:t>
            </a:r>
          </a:p>
        </p:txBody>
      </p:sp>
      <p:sp>
        <p:nvSpPr>
          <p:cNvPr id="5" name="Title 1"/>
          <p:cNvSpPr txBox="1">
            <a:spLocks/>
          </p:cNvSpPr>
          <p:nvPr/>
        </p:nvSpPr>
        <p:spPr>
          <a:xfrm>
            <a:off x="6627889" y="2920174"/>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286561" y="2920174"/>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286561" y="4841268"/>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6755" t="2630" r="10133" b="63934"/>
          <a:stretch/>
        </p:blipFill>
        <p:spPr>
          <a:xfrm>
            <a:off x="1888851" y="0"/>
            <a:ext cx="6797950" cy="396995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a:hlinkClick r:id="rId5" action="ppaction://hlinksldjump"/>
            </p:cNvPr>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Arial-Rounded" pitchFamily="34" charset="0"/>
                  <a:ea typeface="Arial-Rounded" pitchFamily="34" charset="0"/>
                  <a:cs typeface="Arial-Rounded" pitchFamily="34" charset="0"/>
                </a:rPr>
                <a:t>Đọc</a:t>
              </a:r>
              <a:endParaRPr lang="en-US" sz="4400" dirty="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26846" y="420253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Dịp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lễ</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cô</a:t>
            </a:r>
            <a:r>
              <a:rPr lang="en-US" dirty="0">
                <a:latin typeface="Arial-Rounded" pitchFamily="34" charset="0"/>
                <a:ea typeface="Arial-Rounded" pitchFamily="34" charset="0"/>
                <a:cs typeface="Arial-Rounded" pitchFamily="34" charset="0"/>
              </a:rPr>
              <a:t> Lan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chép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đĩa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Bố</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dọn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dẹp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hôm</a:t>
            </a:r>
            <a:r>
              <a:rPr lang="en-US" dirty="0">
                <a:latin typeface="Arial-Rounded" pitchFamily="34" charset="0"/>
                <a:ea typeface="Arial-Rounded" pitchFamily="34" charset="0"/>
                <a:cs typeface="Arial-Rounded" pitchFamily="34" charset="0"/>
              </a:rPr>
              <a:t> nay </a:t>
            </a:r>
            <a:r>
              <a:rPr lang="en-US" dirty="0" err="1">
                <a:latin typeface="Arial-Rounded" pitchFamily="34" charset="0"/>
                <a:ea typeface="Arial-Rounded" pitchFamily="34" charset="0"/>
                <a:cs typeface="Arial-Rounded" pitchFamily="34" charset="0"/>
              </a:rPr>
              <a:t>thật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a:t>
            </a:r>
          </a:p>
        </p:txBody>
      </p:sp>
      <p:sp>
        <p:nvSpPr>
          <p:cNvPr id="28" name="Title 1">
            <a:extLst>
              <a:ext uri="{FF2B5EF4-FFF2-40B4-BE49-F238E27FC236}">
                <a16:creationId xmlns:a16="http://schemas.microsoft.com/office/drawing/2014/main" id="{E21B005A-EBFB-4063-BB04-02D6A10F86DD}"/>
              </a:ext>
            </a:extLst>
          </p:cNvPr>
          <p:cNvSpPr txBox="1">
            <a:spLocks/>
          </p:cNvSpPr>
          <p:nvPr/>
        </p:nvSpPr>
        <p:spPr>
          <a:xfrm>
            <a:off x="226846" y="41910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Dịp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nghỉ</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lễ</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nhà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Hà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có</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chú</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Tư</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cô</a:t>
            </a:r>
            <a:r>
              <a:rPr lang="en-US" dirty="0">
                <a:solidFill>
                  <a:srgbClr val="FF0000"/>
                </a:solidFill>
                <a:latin typeface="Arial-Rounded" pitchFamily="34" charset="0"/>
                <a:ea typeface="Arial-Rounded" pitchFamily="34" charset="0"/>
                <a:cs typeface="Arial-Rounded" pitchFamily="34" charset="0"/>
              </a:rPr>
              <a:t> Lan </a:t>
            </a:r>
            <a:r>
              <a:rPr lang="en-US" dirty="0" err="1">
                <a:solidFill>
                  <a:srgbClr val="FF0000"/>
                </a:solidFill>
                <a:latin typeface="Arial-Rounded" pitchFamily="34" charset="0"/>
                <a:ea typeface="Arial-Rounded" pitchFamily="34" charset="0"/>
                <a:cs typeface="Arial-Rounded" pitchFamily="34" charset="0"/>
              </a:rPr>
              <a:t>đến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chơi</a:t>
            </a:r>
            <a:r>
              <a:rPr lang="en-US" dirty="0">
                <a:solidFill>
                  <a:srgbClr val="FF0000"/>
                </a:solidFill>
                <a:latin typeface="Arial-Rounded" pitchFamily="34" charset="0"/>
                <a:ea typeface="Arial-Rounded" pitchFamily="34" charset="0"/>
                <a:cs typeface="Arial-Rounded" pitchFamily="34" charset="0"/>
              </a:rPr>
              <a: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chép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đĩa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Bố</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dọn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dẹp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hôm</a:t>
            </a:r>
            <a:r>
              <a:rPr lang="en-US" dirty="0">
                <a:latin typeface="Arial-Rounded" pitchFamily="34" charset="0"/>
                <a:ea typeface="Arial-Rounded" pitchFamily="34" charset="0"/>
                <a:cs typeface="Arial-Rounded" pitchFamily="34" charset="0"/>
              </a:rPr>
              <a:t> nay </a:t>
            </a:r>
            <a:r>
              <a:rPr lang="en-US" dirty="0" err="1">
                <a:latin typeface="Arial-Rounded" pitchFamily="34" charset="0"/>
                <a:ea typeface="Arial-Rounded" pitchFamily="34" charset="0"/>
                <a:cs typeface="Arial-Rounded" pitchFamily="34" charset="0"/>
              </a:rPr>
              <a:t>thật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a:t>
            </a:r>
          </a:p>
        </p:txBody>
      </p:sp>
      <p:sp>
        <p:nvSpPr>
          <p:cNvPr id="29" name="Title 1">
            <a:extLst>
              <a:ext uri="{FF2B5EF4-FFF2-40B4-BE49-F238E27FC236}">
                <a16:creationId xmlns:a16="http://schemas.microsoft.com/office/drawing/2014/main" id="{7940B2C1-89CC-4AB7-9FD8-3858AC88DB0B}"/>
              </a:ext>
            </a:extLst>
          </p:cNvPr>
          <p:cNvSpPr txBox="1">
            <a:spLocks/>
          </p:cNvSpPr>
          <p:nvPr/>
        </p:nvSpPr>
        <p:spPr>
          <a:xfrm>
            <a:off x="207258" y="41910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Dịp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lễ</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cô</a:t>
            </a:r>
            <a:r>
              <a:rPr lang="en-US" dirty="0">
                <a:latin typeface="Arial-Rounded" pitchFamily="34" charset="0"/>
                <a:ea typeface="Arial-Rounded" pitchFamily="34" charset="0"/>
                <a:cs typeface="Arial-Rounded" pitchFamily="34" charset="0"/>
              </a:rPr>
              <a:t> Lan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chơi</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Mẹ</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nấu</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súp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gà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cơm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nếp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rán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cá</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chép</a:t>
            </a:r>
            <a:r>
              <a:rPr lang="en-US"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đĩa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Bố</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dọn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dẹp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hôm</a:t>
            </a:r>
            <a:r>
              <a:rPr lang="en-US" dirty="0">
                <a:latin typeface="Arial-Rounded" pitchFamily="34" charset="0"/>
                <a:ea typeface="Arial-Rounded" pitchFamily="34" charset="0"/>
                <a:cs typeface="Arial-Rounded" pitchFamily="34" charset="0"/>
              </a:rPr>
              <a:t> nay </a:t>
            </a:r>
            <a:r>
              <a:rPr lang="en-US" dirty="0" err="1">
                <a:latin typeface="Arial-Rounded" pitchFamily="34" charset="0"/>
                <a:ea typeface="Arial-Rounded" pitchFamily="34" charset="0"/>
                <a:cs typeface="Arial-Rounded" pitchFamily="34" charset="0"/>
              </a:rPr>
              <a:t>thật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a:t>
            </a:r>
          </a:p>
        </p:txBody>
      </p:sp>
      <p:sp>
        <p:nvSpPr>
          <p:cNvPr id="30" name="Title 1">
            <a:extLst>
              <a:ext uri="{FF2B5EF4-FFF2-40B4-BE49-F238E27FC236}">
                <a16:creationId xmlns:a16="http://schemas.microsoft.com/office/drawing/2014/main" id="{0F7B43E4-15DA-4538-8A78-FBFA56D9E4F2}"/>
              </a:ext>
            </a:extLst>
          </p:cNvPr>
          <p:cNvSpPr txBox="1">
            <a:spLocks/>
          </p:cNvSpPr>
          <p:nvPr/>
        </p:nvSpPr>
        <p:spPr>
          <a:xfrm>
            <a:off x="203946" y="41910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Dịp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lễ</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cô</a:t>
            </a:r>
            <a:r>
              <a:rPr lang="en-US" dirty="0">
                <a:latin typeface="Arial-Rounded" pitchFamily="34" charset="0"/>
                <a:ea typeface="Arial-Rounded" pitchFamily="34" charset="0"/>
                <a:cs typeface="Arial-Rounded" pitchFamily="34" charset="0"/>
              </a:rPr>
              <a:t> Lan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chép</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Hà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giúp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mẹ</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rửa</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rau</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quả</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sắp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xếp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bát</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đĩa</a:t>
            </a:r>
            <a:r>
              <a:rPr lang="en-US"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Bố</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dọn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dẹp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hôm</a:t>
            </a:r>
            <a:r>
              <a:rPr lang="en-US" dirty="0">
                <a:latin typeface="Arial-Rounded" pitchFamily="34" charset="0"/>
                <a:ea typeface="Arial-Rounded" pitchFamily="34" charset="0"/>
                <a:cs typeface="Arial-Rounded" pitchFamily="34" charset="0"/>
              </a:rPr>
              <a:t> nay </a:t>
            </a:r>
            <a:r>
              <a:rPr lang="en-US" dirty="0" err="1">
                <a:latin typeface="Arial-Rounded" pitchFamily="34" charset="0"/>
                <a:ea typeface="Arial-Rounded" pitchFamily="34" charset="0"/>
                <a:cs typeface="Arial-Rounded" pitchFamily="34" charset="0"/>
              </a:rPr>
              <a:t>thật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a:t>
            </a:r>
          </a:p>
        </p:txBody>
      </p:sp>
      <p:sp>
        <p:nvSpPr>
          <p:cNvPr id="31" name="Title 1">
            <a:extLst>
              <a:ext uri="{FF2B5EF4-FFF2-40B4-BE49-F238E27FC236}">
                <a16:creationId xmlns:a16="http://schemas.microsoft.com/office/drawing/2014/main" id="{E6CCAB2E-27DE-45E1-8321-C5AE645C6B8C}"/>
              </a:ext>
            </a:extLst>
          </p:cNvPr>
          <p:cNvSpPr txBox="1">
            <a:spLocks/>
          </p:cNvSpPr>
          <p:nvPr/>
        </p:nvSpPr>
        <p:spPr>
          <a:xfrm>
            <a:off x="192496" y="4188489"/>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Dịp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lễ</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cô</a:t>
            </a:r>
            <a:r>
              <a:rPr lang="en-US" dirty="0">
                <a:latin typeface="Arial-Rounded" pitchFamily="34" charset="0"/>
                <a:ea typeface="Arial-Rounded" pitchFamily="34" charset="0"/>
                <a:cs typeface="Arial-Rounded" pitchFamily="34" charset="0"/>
              </a:rPr>
              <a:t> Lan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chép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đĩa</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Bố</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thì</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dọn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dẹp</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nhà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cửa</a:t>
            </a:r>
            <a:r>
              <a:rPr lang="en-US" dirty="0">
                <a:solidFill>
                  <a:srgbClr val="FF0000"/>
                </a:solidFill>
                <a:latin typeface="Arial-Rounded" pitchFamily="34" charset="0"/>
                <a:ea typeface="Arial-Rounded" pitchFamily="34" charset="0"/>
                <a:cs typeface="Arial-Rounded" pitchFamily="34" charset="0"/>
              </a:rPr>
              <a: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hôm</a:t>
            </a:r>
            <a:r>
              <a:rPr lang="en-US" dirty="0">
                <a:latin typeface="Arial-Rounded" pitchFamily="34" charset="0"/>
                <a:ea typeface="Arial-Rounded" pitchFamily="34" charset="0"/>
                <a:cs typeface="Arial-Rounded" pitchFamily="34" charset="0"/>
              </a:rPr>
              <a:t> nay </a:t>
            </a:r>
            <a:r>
              <a:rPr lang="en-US" dirty="0" err="1">
                <a:latin typeface="Arial-Rounded" pitchFamily="34" charset="0"/>
                <a:ea typeface="Arial-Rounded" pitchFamily="34" charset="0"/>
                <a:cs typeface="Arial-Rounded" pitchFamily="34" charset="0"/>
              </a:rPr>
              <a:t>thật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a:t>
            </a:r>
          </a:p>
        </p:txBody>
      </p:sp>
      <p:sp>
        <p:nvSpPr>
          <p:cNvPr id="34" name="Title 1">
            <a:extLst>
              <a:ext uri="{FF2B5EF4-FFF2-40B4-BE49-F238E27FC236}">
                <a16:creationId xmlns:a16="http://schemas.microsoft.com/office/drawing/2014/main" id="{CC603174-C31E-4B01-A39A-B5D49998499D}"/>
              </a:ext>
            </a:extLst>
          </p:cNvPr>
          <p:cNvSpPr txBox="1">
            <a:spLocks/>
          </p:cNvSpPr>
          <p:nvPr/>
        </p:nvSpPr>
        <p:spPr>
          <a:xfrm>
            <a:off x="215396" y="420253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Dịp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lễ</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cô</a:t>
            </a:r>
            <a:r>
              <a:rPr lang="en-US" dirty="0">
                <a:latin typeface="Arial-Rounded" pitchFamily="34" charset="0"/>
                <a:ea typeface="Arial-Rounded" pitchFamily="34" charset="0"/>
                <a:cs typeface="Arial-Rounded" pitchFamily="34" charset="0"/>
              </a:rPr>
              <a:t> Lan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chép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đĩa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Bố</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dọn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dẹp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Nhà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Hà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hôm</a:t>
            </a:r>
            <a:r>
              <a:rPr lang="en-US" dirty="0">
                <a:solidFill>
                  <a:srgbClr val="FF0000"/>
                </a:solidFill>
                <a:latin typeface="Arial-Rounded" pitchFamily="34" charset="0"/>
                <a:ea typeface="Arial-Rounded" pitchFamily="34" charset="0"/>
                <a:cs typeface="Arial-Rounded" pitchFamily="34" charset="0"/>
              </a:rPr>
              <a:t> nay </a:t>
            </a:r>
            <a:r>
              <a:rPr lang="en-US" dirty="0" err="1">
                <a:solidFill>
                  <a:srgbClr val="FF0000"/>
                </a:solidFill>
                <a:latin typeface="Arial-Rounded" pitchFamily="34" charset="0"/>
                <a:ea typeface="Arial-Rounded" pitchFamily="34" charset="0"/>
                <a:cs typeface="Arial-Rounded" pitchFamily="34" charset="0"/>
              </a:rPr>
              <a:t>thật</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vui</a:t>
            </a:r>
            <a:r>
              <a:rPr lang="en-US" dirty="0">
                <a:solidFill>
                  <a:srgbClr val="FF000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6038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p:bldP spid="28" grpId="1"/>
      <p:bldP spid="29" grpId="0"/>
      <p:bldP spid="29" grpId="1"/>
      <p:bldP spid="30" grpId="0"/>
      <p:bldP spid="30" grpId="1"/>
      <p:bldP spid="31" grpId="0"/>
      <p:bldP spid="31" grpId="1"/>
      <p:bldP spid="34" grpId="0"/>
      <p:bldP spid="3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669" y="1047750"/>
            <a:ext cx="4762500" cy="4762500"/>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280319" y="1564668"/>
            <a:ext cx="10463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5110" y="2286000"/>
            <a:ext cx="37646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Dịp nghỉ lễ, nhà Hà có ai tới chơi?</a:t>
            </a:r>
          </a:p>
        </p:txBody>
      </p:sp>
      <p:sp>
        <p:nvSpPr>
          <p:cNvPr id="15" name="Rounded Rectangle 14"/>
          <p:cNvSpPr/>
          <p:nvPr/>
        </p:nvSpPr>
        <p:spPr>
          <a:xfrm>
            <a:off x="45110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Mẹ Hà nấu những món gì?</a:t>
            </a:r>
          </a:p>
        </p:txBody>
      </p:sp>
      <p:cxnSp>
        <p:nvCxnSpPr>
          <p:cNvPr id="18" name="Straight Connector 17"/>
          <p:cNvCxnSpPr/>
          <p:nvPr/>
        </p:nvCxnSpPr>
        <p:spPr>
          <a:xfrm>
            <a:off x="4629746" y="2286000"/>
            <a:ext cx="4270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87434" y="2286000"/>
            <a:ext cx="23488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0319" y="2971800"/>
            <a:ext cx="373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297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Hà giúp mẹ làm gì?</a:t>
            </a:r>
          </a:p>
        </p:txBody>
      </p:sp>
      <p:cxnSp>
        <p:nvCxnSpPr>
          <p:cNvPr id="28" name="Straight Connector 27"/>
          <p:cNvCxnSpPr/>
          <p:nvPr/>
        </p:nvCxnSpPr>
        <p:spPr>
          <a:xfrm>
            <a:off x="5471319" y="3017520"/>
            <a:ext cx="6272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9586" y="3733800"/>
            <a:ext cx="69081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66184" y="5452352"/>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latin typeface="Arial-Rounded" pitchFamily="34" charset="0"/>
                <a:ea typeface="Arial-Rounded" pitchFamily="34" charset="0"/>
                <a:cs typeface="Arial-Rounded" pitchFamily="34" charset="0"/>
              </a:rPr>
              <a:t>Bố Hà làm gì?</a:t>
            </a:r>
          </a:p>
        </p:txBody>
      </p:sp>
      <p:cxnSp>
        <p:nvCxnSpPr>
          <p:cNvPr id="32" name="Straight Connector 31"/>
          <p:cNvCxnSpPr/>
          <p:nvPr/>
        </p:nvCxnSpPr>
        <p:spPr>
          <a:xfrm>
            <a:off x="7496502" y="3756660"/>
            <a:ext cx="4284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5110" y="4495800"/>
            <a:ext cx="2316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Khi nhà có khách</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024689" y="1737360"/>
            <a:ext cx="8179279" cy="4892040"/>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69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371600"/>
            <a:ext cx="7825344" cy="4475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schemeClr val="bg1"/>
                </a:solidFill>
                <a:latin typeface="Arial-Rounded" pitchFamily="34" charset="0"/>
                <a:ea typeface="Arial-Rounded" pitchFamily="34" charset="0"/>
                <a:cs typeface="Arial-Rounded" pitchFamily="34" charset="0"/>
              </a:rPr>
              <a:t>tia chớp</a:t>
            </a:r>
          </a:p>
          <a:p>
            <a:pPr algn="ctr"/>
            <a:r>
              <a:rPr lang="en-US" sz="8800">
                <a:solidFill>
                  <a:schemeClr val="bg1"/>
                </a:solidFill>
                <a:latin typeface="Arial-Rounded" pitchFamily="34" charset="0"/>
                <a:ea typeface="Arial-Rounded" pitchFamily="34" charset="0"/>
                <a:cs typeface="Arial-Rounded" pitchFamily="34" charset="0"/>
              </a:rPr>
              <a:t>nết na</a:t>
            </a:r>
          </a:p>
        </p:txBody>
      </p:sp>
    </p:spTree>
    <p:extLst>
      <p:ext uri="{BB962C8B-B14F-4D97-AF65-F5344CB8AC3E}">
        <p14:creationId xmlns:p14="http://schemas.microsoft.com/office/powerpoint/2010/main" val="245777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19" y="1752600"/>
            <a:ext cx="3039195" cy="3052763"/>
          </a:xfrm>
          <a:prstGeom prst="rect">
            <a:avLst/>
          </a:prstGeom>
        </p:spPr>
      </p:pic>
    </p:spTree>
    <p:extLst>
      <p:ext uri="{BB962C8B-B14F-4D97-AF65-F5344CB8AC3E}">
        <p14:creationId xmlns:p14="http://schemas.microsoft.com/office/powerpoint/2010/main" val="40030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565" y="304800"/>
            <a:ext cx="4550126" cy="476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64415" y="5522394"/>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loài chim gì?</a:t>
            </a: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794" y="2000250"/>
            <a:ext cx="3524250" cy="2857500"/>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364416" y="381000"/>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nghề gì?</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383"/>
          <a:stretch/>
        </p:blipFill>
        <p:spPr>
          <a:xfrm>
            <a:off x="4480719" y="2304737"/>
            <a:ext cx="2832100" cy="4046901"/>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115194" y="-34862"/>
            <a:ext cx="11721661" cy="4844001"/>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56</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ep  êp  ip  up</a:t>
            </a:r>
          </a:p>
        </p:txBody>
      </p:sp>
      <p:grpSp>
        <p:nvGrpSpPr>
          <p:cNvPr id="27" name="Group 26"/>
          <p:cNvGrpSpPr/>
          <p:nvPr/>
        </p:nvGrpSpPr>
        <p:grpSpPr>
          <a:xfrm>
            <a:off x="574823" y="1739858"/>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1</a:t>
              </a:r>
            </a:p>
          </p:txBody>
        </p:sp>
      </p:grpSp>
      <p:grpSp>
        <p:nvGrpSpPr>
          <p:cNvPr id="6" name="Group 5"/>
          <p:cNvGrpSpPr/>
          <p:nvPr/>
        </p:nvGrpSpPr>
        <p:grpSpPr>
          <a:xfrm>
            <a:off x="284004" y="4595581"/>
            <a:ext cx="11862539" cy="1961391"/>
            <a:chOff x="284004" y="4652062"/>
            <a:chExt cx="11862539" cy="1961391"/>
          </a:xfrm>
        </p:grpSpPr>
        <p:grpSp>
          <p:nvGrpSpPr>
            <p:cNvPr id="9" name="Group 8"/>
            <p:cNvGrpSpPr/>
            <p:nvPr/>
          </p:nvGrpSpPr>
          <p:grpSpPr>
            <a:xfrm>
              <a:off x="284004" y="4652062"/>
              <a:ext cx="11862539" cy="1961391"/>
              <a:chOff x="698105" y="4896432"/>
              <a:chExt cx="12245489" cy="1961391"/>
            </a:xfrm>
          </p:grpSpPr>
          <p:grpSp>
            <p:nvGrpSpPr>
              <p:cNvPr id="29" name="Group 28"/>
              <p:cNvGrpSpPr/>
              <p:nvPr/>
            </p:nvGrpSpPr>
            <p:grpSpPr>
              <a:xfrm>
                <a:off x="698105" y="4896432"/>
                <a:ext cx="12245489" cy="1961391"/>
                <a:chOff x="479663" y="4949771"/>
                <a:chExt cx="11216175" cy="1961391"/>
              </a:xfrm>
            </p:grpSpPr>
            <p:sp>
              <p:nvSpPr>
                <p:cNvPr id="34" name="Title 1"/>
                <p:cNvSpPr txBox="1">
                  <a:spLocks/>
                </p:cNvSpPr>
                <p:nvPr/>
              </p:nvSpPr>
              <p:spPr>
                <a:xfrm>
                  <a:off x="479663" y="5410074"/>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a:solidFill>
                        <a:srgbClr val="0070C0"/>
                      </a:solidFill>
                      <a:latin typeface="Arial-Rounded" pitchFamily="34" charset="0"/>
                      <a:ea typeface="Arial-Rounded" pitchFamily="34" charset="0"/>
                      <a:cs typeface="Arial-Rounded" pitchFamily="34" charset="0"/>
                    </a:rPr>
                    <a:t>	Trong </a:t>
                  </a:r>
                  <a:r>
                    <a:rPr lang="en-US" sz="5000" b="1" dirty="0" err="1">
                      <a:solidFill>
                        <a:srgbClr val="0070C0"/>
                      </a:solidFill>
                      <a:latin typeface="Arial-Rounded" pitchFamily="34" charset="0"/>
                      <a:ea typeface="Arial-Rounded" pitchFamily="34" charset="0"/>
                      <a:cs typeface="Arial-Rounded" pitchFamily="34" charset="0"/>
                    </a:rPr>
                    <a:t>bếp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lũ</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cún</a:t>
                  </a:r>
                  <a:r>
                    <a:rPr lang="en-US" sz="5000" b="1" dirty="0">
                      <a:solidFill>
                        <a:srgbClr val="0070C0"/>
                      </a:solidFill>
                      <a:latin typeface="Arial-Rounded" pitchFamily="34" charset="0"/>
                      <a:ea typeface="Arial-Rounded" pitchFamily="34" charset="0"/>
                      <a:cs typeface="Arial-Rounded" pitchFamily="34" charset="0"/>
                    </a:rPr>
                    <a:t> con </a:t>
                  </a:r>
                  <a:r>
                    <a:rPr lang="en-US" sz="5000" b="1" dirty="0" err="1">
                      <a:solidFill>
                        <a:srgbClr val="0070C0"/>
                      </a:solidFill>
                      <a:latin typeface="Arial-Rounded" pitchFamily="34" charset="0"/>
                      <a:ea typeface="Arial-Rounded" pitchFamily="34" charset="0"/>
                      <a:cs typeface="Arial-Rounded" pitchFamily="34" charset="0"/>
                    </a:rPr>
                    <a:t>múp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míp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nép</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vào</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bên</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mẹ</a:t>
                  </a:r>
                  <a:r>
                    <a:rPr lang="en-US" sz="5000" b="1" dirty="0">
                      <a:solidFill>
                        <a:srgbClr val="0070C0"/>
                      </a:solidFill>
                      <a:latin typeface="Arial-Rounded" pitchFamily="34" charset="0"/>
                      <a:ea typeface="Arial-Rounded" pitchFamily="34" charset="0"/>
                      <a:cs typeface="Arial-Rounded" pitchFamily="34" charset="0"/>
                    </a:rPr>
                    <a:t>.</a:t>
                  </a:r>
                </a:p>
              </p:txBody>
            </p:sp>
            <p:sp>
              <p:nvSpPr>
                <p:cNvPr id="35" name="Title 1"/>
                <p:cNvSpPr txBox="1">
                  <a:spLocks/>
                </p:cNvSpPr>
                <p:nvPr/>
              </p:nvSpPr>
              <p:spPr>
                <a:xfrm>
                  <a:off x="2870529"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êp</a:t>
                  </a:r>
                </a:p>
              </p:txBody>
            </p:sp>
            <p:sp>
              <p:nvSpPr>
                <p:cNvPr id="17" name="Title 1"/>
                <p:cNvSpPr txBox="1">
                  <a:spLocks/>
                </p:cNvSpPr>
                <p:nvPr/>
              </p:nvSpPr>
              <p:spPr>
                <a:xfrm>
                  <a:off x="986210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ep</a:t>
                  </a:r>
                </a:p>
              </p:txBody>
            </p:sp>
          </p:grpSp>
          <p:sp>
            <p:nvSpPr>
              <p:cNvPr id="20" name="Title 1"/>
              <p:cNvSpPr txBox="1">
                <a:spLocks/>
              </p:cNvSpPr>
              <p:nvPr/>
            </p:nvSpPr>
            <p:spPr>
              <a:xfrm>
                <a:off x="8603873"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up</a:t>
                </a:r>
              </a:p>
            </p:txBody>
          </p:sp>
        </p:gr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1097"/>
            <a:stretch/>
          </p:blipFill>
          <p:spPr bwMode="auto">
            <a:xfrm>
              <a:off x="9052719" y="5314281"/>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3978</TotalTime>
  <Words>788</Words>
  <Application>Microsoft Office PowerPoint</Application>
  <PresentationFormat>Custom</PresentationFormat>
  <Paragraphs>129</Paragraphs>
  <Slides>35</Slides>
  <Notes>21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.VnArial</vt:lpstr>
      <vt:lpstr>.VnCooper</vt:lpstr>
      <vt:lpstr>Arial</vt:lpstr>
      <vt:lpstr>Arial Rounded MT Bold</vt:lpstr>
      <vt:lpstr>Arial-Rounded</vt:lpstr>
      <vt:lpstr>Arrus-Black</vt:lpstr>
      <vt:lpstr>AvantGarde</vt:lpstr>
      <vt:lpstr>Bandit</vt:lpstr>
      <vt:lpstr>Calibri</vt:lpstr>
      <vt:lpstr>HP001 4 hàng</vt:lpstr>
      <vt:lpstr>Times New Roman</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PhạM Thị ThùY Trang</cp:lastModifiedBy>
  <cp:revision>511</cp:revision>
  <dcterms:created xsi:type="dcterms:W3CDTF">2021-05-08T14:00:55Z</dcterms:created>
  <dcterms:modified xsi:type="dcterms:W3CDTF">2023-11-21T01:33:40Z</dcterms:modified>
</cp:coreProperties>
</file>