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60" r:id="rId3"/>
    <p:sldId id="256" r:id="rId4"/>
    <p:sldId id="262" r:id="rId5"/>
    <p:sldId id="264" r:id="rId6"/>
    <p:sldId id="281" r:id="rId7"/>
    <p:sldId id="290" r:id="rId8"/>
    <p:sldId id="291" r:id="rId9"/>
    <p:sldId id="292" r:id="rId10"/>
    <p:sldId id="273" r:id="rId11"/>
    <p:sldId id="288" r:id="rId12"/>
    <p:sldId id="289" r:id="rId13"/>
    <p:sldId id="293" r:id="rId14"/>
    <p:sldId id="294" r:id="rId15"/>
    <p:sldId id="295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FCC"/>
    <a:srgbClr val="FFCC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2157" autoAdjust="0"/>
  </p:normalViewPr>
  <p:slideViewPr>
    <p:cSldViewPr snapToGrid="0">
      <p:cViewPr varScale="1">
        <p:scale>
          <a:sx n="50" d="100"/>
          <a:sy n="50" d="100"/>
        </p:scale>
        <p:origin x="-1392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4FE1C-B7AD-4EC7-B8F2-C0940034612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FF88C-F9B7-4C88-B280-51B40B43A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FF88C-F9B7-4C88-B280-51B40B43A1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3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96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FF88C-F9B7-4C88-B280-51B40B43A1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28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CD8ADDF-4821-61B0-A3D7-1545260CF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008E8938-D03C-1E3C-4E78-30208247A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04231AD-7EBB-725F-7C99-C0E2CF3D8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F90C3CF-C5E3-CB98-D5FD-A0B5C516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656519-17C3-D8F5-A573-0EC03E656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67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D990A6-CCE4-CB09-683F-178CBCCB0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426D8F8-63DD-95E2-8D96-C4C4EF3FC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2E8C0B-AC39-E05B-CAD8-60D4C003E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EE6509-EC95-B76C-3CB5-838AC33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D3DB875-6747-4237-9D88-B5472EDBF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811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3B5762C-480C-DD67-53E9-F57E1893D8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51889069-C91A-3DDF-F26B-810744FFE2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9695B1B-BD77-B09C-5CC5-BBAEEA3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B7CFE1E-1A90-CFBB-6B51-75ECC609F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1E466C8-1A5A-820E-CC89-A0F1AAE4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3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00D3906-3FC9-C004-5980-042ACEFB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6C2FFCE-9FB3-5E86-A226-E80BBCE77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13D411F-D0D5-407F-914B-5C0ED5501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09007B2-C1E4-93A8-134F-E47794D5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12CCC-5EB9-20B3-7715-ED2A67D9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58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3694CD-D002-9A4F-3556-C94ECD39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D21D8E7-7750-264D-D041-848EE656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FA6C434-D8C3-26E9-E42A-4D41DCAA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B94F3F2-9509-2F45-CF1B-5A0ADCC6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9469AC-242F-3182-F58A-ABC9E6A83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D650491-D7CA-34AB-F5E5-CB583C63D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7FE877E-83CB-6F67-2AA0-6139BE70F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3598E49D-281E-9C54-718B-7DF6B60EC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3865793-D10B-5B53-A227-B8F677752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D64AFBA2-089C-078C-928A-52AA90C50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3029626-0106-26C0-15B8-3A82A9CA44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E220C93-87D3-6364-D400-A9FD48828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71ABAD3-3413-BCAA-35D9-74B2F9E15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F6BF71F-C6CA-E5F8-37E0-DE8645965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12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F1ED095-307C-372D-AE09-1A657BBE2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D5FCC65-C44C-A853-6154-DC311737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706CBD9-E746-366F-4144-CD7567F4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828A55D-8876-3A7B-9C9B-7E9CCA6E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53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EC1C394B-6579-62DC-9D14-8919A050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13F93FF-A0DA-DC56-300B-36A81C61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5A1CC7C-B8C6-19EF-6461-884FE6314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6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64C402-3353-AF39-67F0-40DFDAF4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A303C4F-CCA4-2A8D-4571-D27B7CDFF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335E01E-310D-FE61-9059-74A0DE8EE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8889016-3F0C-DC7F-6974-385E14050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2FC3868-46C7-F4D6-B746-6FBF7B9B0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2838144-90F0-341F-068D-B169B7F7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F7CC9B4-3E8E-63E1-D356-A1955C658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1FA7456-3D8D-2F1D-D789-B03917BF2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05226CD-9758-5F4C-0824-C611AA711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6DF2B727-1B87-BD23-F946-73B4AEF9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10B21F6-BA2A-943B-8497-9A90BC49E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811612E-2174-8FE0-9312-39350B77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1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5905CFD-68B8-3773-EC16-80FA29FD30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00883E17-D739-81BA-D8DA-EFAE83E6A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4D1F3C7-6FD1-DD9F-129F-6BC898FD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956C22-07F6-204E-B8A6-F9BAA1E916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7A872-536B-4939-B515-8C7D92DB9A02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0FAFDAB-EB80-EAF5-368F-730E699BD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6962EDC7-C614-889F-8CD0-96A982659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727E8363-5677-EAF6-980A-C877CDFAF1B9}"/>
              </a:ext>
            </a:extLst>
          </p:cNvPr>
          <p:cNvSpPr/>
          <p:nvPr userDrawn="1"/>
        </p:nvSpPr>
        <p:spPr>
          <a:xfrm>
            <a:off x="0" y="0"/>
            <a:ext cx="12192000" cy="6721475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71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11" Type="http://schemas.openxmlformats.org/officeDocument/2006/relationships/image" Target="../media/image4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10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8257645-0519-7167-C504-6CC8A8829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45" y="1361440"/>
            <a:ext cx="11327350" cy="3218967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5D517F0-B348-86F7-E60A-401AD2C2B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xmlns="" id="{E02D976C-05C4-6E7B-A9A0-6889CA6FC186}"/>
              </a:ext>
            </a:extLst>
          </p:cNvPr>
          <p:cNvSpPr/>
          <p:nvPr/>
        </p:nvSpPr>
        <p:spPr>
          <a:xfrm>
            <a:off x="463825" y="1908312"/>
            <a:ext cx="8489675" cy="3711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107D6E96-B581-C401-C652-10D4B9536362}"/>
              </a:ext>
            </a:extLst>
          </p:cNvPr>
          <p:cNvSpPr txBox="1"/>
          <p:nvPr/>
        </p:nvSpPr>
        <p:spPr>
          <a:xfrm>
            <a:off x="826307" y="2072862"/>
            <a:ext cx="77075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5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phát hiện tủ lạnh có dấu hiệu bất thường cần thông báo cho người lớn để giải quyết.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9C2D12A-986A-31B7-F27C-CBC0F3DB4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61" y="0"/>
            <a:ext cx="7724301" cy="2871465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BF2B4168-2D75-3326-0C10-E5A7BBA20E7C}"/>
              </a:ext>
            </a:extLst>
          </p:cNvPr>
          <p:cNvSpPr/>
          <p:nvPr/>
        </p:nvSpPr>
        <p:spPr>
          <a:xfrm>
            <a:off x="8920480" y="2733039"/>
            <a:ext cx="2976363" cy="3837935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3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xmlns="" id="{75C7AD00-7889-A0C1-2641-CCC7F91B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17" y="1677548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CCA3DFA1-10C3-5E47-8615-3ED7BB7E2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sp>
        <p:nvSpPr>
          <p:cNvPr id="7" name="Freeform 24">
            <a:extLst>
              <a:ext uri="{FF2B5EF4-FFF2-40B4-BE49-F238E27FC236}">
                <a16:creationId xmlns:a16="http://schemas.microsoft.com/office/drawing/2014/main" xmlns="" id="{219856EA-79EC-1ADF-0680-0F600B8FADBE}"/>
              </a:ext>
            </a:extLst>
          </p:cNvPr>
          <p:cNvSpPr/>
          <p:nvPr/>
        </p:nvSpPr>
        <p:spPr>
          <a:xfrm>
            <a:off x="721617" y="672552"/>
            <a:ext cx="7452899" cy="4879949"/>
          </a:xfrm>
          <a:custGeom>
            <a:avLst/>
            <a:gdLst/>
            <a:ahLst/>
            <a:cxnLst/>
            <a:rect l="l" t="t" r="r" b="b"/>
            <a:pathLst>
              <a:path w="3396420" h="2712891">
                <a:moveTo>
                  <a:pt x="0" y="0"/>
                </a:moveTo>
                <a:lnTo>
                  <a:pt x="3396420" y="0"/>
                </a:lnTo>
                <a:lnTo>
                  <a:pt x="3396420" y="2712890"/>
                </a:lnTo>
                <a:lnTo>
                  <a:pt x="0" y="2712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48A245-8E4B-3B19-9166-02C0E4545BDC}"/>
              </a:ext>
            </a:extLst>
          </p:cNvPr>
          <p:cNvSpPr txBox="1"/>
          <p:nvPr/>
        </p:nvSpPr>
        <p:spPr>
          <a:xfrm>
            <a:off x="1773716" y="1949986"/>
            <a:ext cx="52219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hia sẻ về một số biểu hiện bất thường của tủ lạnh khi sử dụng mà em biết.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D8747EF-CE4B-7ADE-3F79-9C0C15F82990}"/>
              </a:ext>
            </a:extLst>
          </p:cNvPr>
          <p:cNvGrpSpPr/>
          <p:nvPr/>
        </p:nvGrpSpPr>
        <p:grpSpPr>
          <a:xfrm>
            <a:off x="2752921" y="1124302"/>
            <a:ext cx="9002077" cy="4307013"/>
            <a:chOff x="2149370" y="463293"/>
            <a:chExt cx="7893260" cy="144583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0BD2B95F-A638-7D66-2405-43DA0F2E7177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7F1E4CD-DEE6-4D29-E6FD-17EDACEF1391}"/>
                </a:ext>
              </a:extLst>
            </p:cNvPr>
            <p:cNvSpPr txBox="1"/>
            <p:nvPr/>
          </p:nvSpPr>
          <p:spPr>
            <a:xfrm>
              <a:off x="2249817" y="463293"/>
              <a:ext cx="7792813" cy="1445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không làm lạnh đủ hoặc không làm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Mùi hôi không bình thường phát ra từ tủ lạnh.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Đèn chiếu sáng bên trong tủ không hoạt động.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Cửa tủ không đóng chặt hoặc kín không tốt.</a:t>
              </a:r>
            </a:p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- Tủ lạnh rung mạnh hoặc không ổn định.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7E2A7B4-8E24-593B-B76D-8BFE9817D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F015344-2538-580D-66C8-A8CE0F310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223" y="312949"/>
            <a:ext cx="7136979" cy="616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4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DECE55-86ED-6BCE-4CFA-68A367F3AC61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4" name="图片 19" descr="9">
              <a:extLst>
                <a:ext uri="{FF2B5EF4-FFF2-40B4-BE49-F238E27FC236}">
                  <a16:creationId xmlns:a16="http://schemas.microsoft.com/office/drawing/2014/main" xmlns="" id="{D089D8DC-F3A6-3249-E903-53E2F2F12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00247E4-6225-E9BB-9570-0254ABA952F6}"/>
                </a:ext>
              </a:extLst>
            </p:cNvPr>
            <p:cNvSpPr txBox="1"/>
            <p:nvPr/>
          </p:nvSpPr>
          <p:spPr>
            <a:xfrm>
              <a:off x="890756" y="2621881"/>
              <a:ext cx="86168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Tx/>
                <a:buChar char="-"/>
              </a:pPr>
              <a:r>
                <a:rPr lang="vi-VN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người thân trong gia đình về sắp xếp, bảo quản thực phẩm trong tủ lạnh đúng cách, an toàn.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E838D8-E488-3767-B43F-8A26DDBA4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627CAD-5388-C9BF-8B20-E2F701A9F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1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EC912EB-3C43-CF01-A436-E7EF46ED0E27}"/>
              </a:ext>
            </a:extLst>
          </p:cNvPr>
          <p:cNvSpPr/>
          <p:nvPr/>
        </p:nvSpPr>
        <p:spPr>
          <a:xfrm>
            <a:off x="6782661" y="695564"/>
            <a:ext cx="5808096" cy="6162436"/>
          </a:xfrm>
          <a:custGeom>
            <a:avLst/>
            <a:gdLst/>
            <a:ahLst/>
            <a:cxnLst/>
            <a:rect l="l" t="t" r="r" b="b"/>
            <a:pathLst>
              <a:path w="7756398" h="8229600">
                <a:moveTo>
                  <a:pt x="0" y="0"/>
                </a:moveTo>
                <a:lnTo>
                  <a:pt x="7756398" y="0"/>
                </a:lnTo>
                <a:lnTo>
                  <a:pt x="77563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B57310-41C1-AB47-061E-4A0743912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7139" y="1795429"/>
            <a:ext cx="73402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E23BD924-1CFD-81BA-A015-064557981D6F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33CF755-0F2E-911F-0665-97DEBA81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2007499"/>
            <a:ext cx="3612235" cy="4618384"/>
          </a:xfrm>
          <a:prstGeom prst="rect">
            <a:avLst/>
          </a:prstGeom>
        </p:spPr>
      </p:pic>
      <p:grpSp>
        <p:nvGrpSpPr>
          <p:cNvPr id="4" name="Nhóm 11">
            <a:extLst>
              <a:ext uri="{FF2B5EF4-FFF2-40B4-BE49-F238E27FC236}">
                <a16:creationId xmlns:a16="http://schemas.microsoft.com/office/drawing/2014/main" xmlns="" id="{3C1E215C-A416-45A0-B2E4-1A50B80FEEB7}"/>
              </a:ext>
            </a:extLst>
          </p:cNvPr>
          <p:cNvGrpSpPr/>
          <p:nvPr/>
        </p:nvGrpSpPr>
        <p:grpSpPr>
          <a:xfrm>
            <a:off x="2795863" y="2007912"/>
            <a:ext cx="8740266" cy="4020485"/>
            <a:chOff x="805812" y="2584364"/>
            <a:chExt cx="8740266" cy="4020485"/>
          </a:xfrm>
        </p:grpSpPr>
        <p:sp>
          <p:nvSpPr>
            <p:cNvPr id="5" name="TextBox 30">
              <a:extLst>
                <a:ext uri="{FF2B5EF4-FFF2-40B4-BE49-F238E27FC236}">
                  <a16:creationId xmlns:a16="http://schemas.microsoft.com/office/drawing/2014/main" xmlns="" id="{65E732A4-7BCB-740F-4057-C3535BD28BBD}"/>
                </a:ext>
              </a:extLst>
            </p:cNvPr>
            <p:cNvSpPr txBox="1"/>
            <p:nvPr/>
          </p:nvSpPr>
          <p:spPr>
            <a:xfrm>
              <a:off x="1376670" y="3122973"/>
              <a:ext cx="8169408" cy="3481876"/>
            </a:xfrm>
            <a:prstGeom prst="roundRect">
              <a:avLst/>
            </a:prstGeom>
            <a:solidFill>
              <a:srgbClr val="FFFFCC"/>
            </a:solidFill>
            <a:ln w="3810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GV chia lớp thành hai đội chơi, đội 1 sẽ tìm tên các thực phẩm để trong ngăn mát tủ lạnh, đội 2 sẽ tìm tên các thực phẩm để trong ngăn đông của tủ lạnh.</a:t>
              </a:r>
            </a:p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thời gian 2 phút, đội nào tìm được nhiều loại thực phẩm hơn thì đội đó sẽ chiến thắng.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7" name="Hình ảnh 9">
              <a:extLst>
                <a:ext uri="{FF2B5EF4-FFF2-40B4-BE49-F238E27FC236}">
                  <a16:creationId xmlns:a16="http://schemas.microsoft.com/office/drawing/2014/main" xmlns="" id="{BD2791B3-57B3-DBE7-3F6B-B0FF1D38D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0400" y1="49160" x2="42400" y2="53480"/>
                          <a14:foregroundMark x1="62040" y1="50040" x2="64640" y2="54320"/>
                          <a14:foregroundMark x1="36240" y1="49600" x2="47000" y2="54920"/>
                          <a14:foregroundMark x1="37960" y1="54040" x2="53880" y2="49600"/>
                          <a14:foregroundMark x1="38240" y1="53760" x2="43120" y2="55200"/>
                          <a14:foregroundMark x1="61880" y1="51320" x2="64640" y2="55040"/>
                          <a14:foregroundMark x1="60760" y1="51880" x2="66040" y2="54040"/>
                          <a14:foregroundMark x1="61600" y1="50600" x2="65200" y2="51880"/>
                          <a14:foregroundMark x1="61600" y1="48600" x2="67640" y2="51600"/>
                          <a14:foregroundMark x1="47560" y1="56040" x2="56160" y2="55920"/>
                          <a14:foregroundMark x1="46840" y1="56040" x2="56040" y2="57080"/>
                          <a14:foregroundMark x1="56040" y1="57080" x2="56160" y2="56480"/>
                          <a14:foregroundMark x1="47280" y1="56760" x2="49120" y2="58480"/>
                          <a14:foregroundMark x1="49720" y1="60360" x2="51000" y2="59480"/>
                          <a14:foregroundMark x1="48120" y1="59360" x2="51160" y2="593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812" y="2584364"/>
              <a:ext cx="1141716" cy="107721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8EC884-3932-FBC5-9434-7C7559F57D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763" y="777168"/>
            <a:ext cx="6181880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82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xmlns="" id="{35345697-09D3-A3A8-D0CF-FB958CE090D7}"/>
              </a:ext>
            </a:extLst>
          </p:cNvPr>
          <p:cNvSpPr/>
          <p:nvPr/>
        </p:nvSpPr>
        <p:spPr>
          <a:xfrm>
            <a:off x="0" y="3636"/>
            <a:ext cx="12192000" cy="6854363"/>
          </a:xfrm>
          <a:custGeom>
            <a:avLst/>
            <a:gdLst/>
            <a:ahLst/>
            <a:cxnLst/>
            <a:rect l="l" t="t" r="r" b="b"/>
            <a:pathLst>
              <a:path w="6176060" h="4114800">
                <a:moveTo>
                  <a:pt x="0" y="0"/>
                </a:moveTo>
                <a:lnTo>
                  <a:pt x="6176060" y="0"/>
                </a:lnTo>
                <a:lnTo>
                  <a:pt x="61760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xmlns="" id="{36F068DE-31BA-C812-6946-5D3AD0217E2B}"/>
              </a:ext>
            </a:extLst>
          </p:cNvPr>
          <p:cNvSpPr/>
          <p:nvPr/>
        </p:nvSpPr>
        <p:spPr>
          <a:xfrm>
            <a:off x="9619929" y="2828836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58125506-8054-C19E-FFDD-FFBFFB55CA98}"/>
              </a:ext>
            </a:extLst>
          </p:cNvPr>
          <p:cNvSpPr/>
          <p:nvPr/>
        </p:nvSpPr>
        <p:spPr>
          <a:xfrm>
            <a:off x="283855" y="2743200"/>
            <a:ext cx="3096387" cy="4114800"/>
          </a:xfrm>
          <a:custGeom>
            <a:avLst/>
            <a:gdLst/>
            <a:ahLst/>
            <a:cxnLst/>
            <a:rect l="l" t="t" r="r" b="b"/>
            <a:pathLst>
              <a:path w="3096387" h="4114800">
                <a:moveTo>
                  <a:pt x="0" y="0"/>
                </a:moveTo>
                <a:lnTo>
                  <a:pt x="3096387" y="0"/>
                </a:lnTo>
                <a:lnTo>
                  <a:pt x="30963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Hình chữ nhật: Góc Tròn 11">
            <a:extLst>
              <a:ext uri="{FF2B5EF4-FFF2-40B4-BE49-F238E27FC236}">
                <a16:creationId xmlns:a16="http://schemas.microsoft.com/office/drawing/2014/main" xmlns="" id="{8A322CF6-A379-06B4-F90C-284AE11D8D1E}"/>
              </a:ext>
            </a:extLst>
          </p:cNvPr>
          <p:cNvSpPr/>
          <p:nvPr/>
        </p:nvSpPr>
        <p:spPr>
          <a:xfrm>
            <a:off x="2242615" y="350740"/>
            <a:ext cx="7805626" cy="4038379"/>
          </a:xfrm>
          <a:prstGeom prst="roundRect">
            <a:avLst/>
          </a:prstGeom>
          <a:solidFill>
            <a:srgbClr val="FFFFFF">
              <a:alpha val="8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2B22B17-0217-C724-B167-32C52FA4F0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042" y="302705"/>
            <a:ext cx="3273836" cy="145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7D21E6D-B8EB-EE25-D5B3-C039BF2E8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7729" y="1840933"/>
            <a:ext cx="8638781" cy="1347333"/>
          </a:xfrm>
          <a:prstGeom prst="rect">
            <a:avLst/>
          </a:prstGeom>
        </p:spPr>
      </p:pic>
      <p:pic>
        <p:nvPicPr>
          <p:cNvPr id="20" name="Picture 1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3D0AF7C6-C8AC-5720-E1A7-D5A1F4933E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74012"/>
            <a:ext cx="1589135" cy="1589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3866F49-48FD-900B-E9EE-8B47465B499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45579" y="3116322"/>
            <a:ext cx="260931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75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xmlns="" id="{D40BAD4F-A6F5-D43C-E313-731C33831242}"/>
              </a:ext>
            </a:extLst>
          </p:cNvPr>
          <p:cNvSpPr/>
          <p:nvPr/>
        </p:nvSpPr>
        <p:spPr>
          <a:xfrm>
            <a:off x="4420107" y="2559568"/>
            <a:ext cx="2427732" cy="4114800"/>
          </a:xfrm>
          <a:custGeom>
            <a:avLst/>
            <a:gdLst/>
            <a:ahLst/>
            <a:cxnLst/>
            <a:rect l="l" t="t" r="r" b="b"/>
            <a:pathLst>
              <a:path w="2427732" h="4114800">
                <a:moveTo>
                  <a:pt x="0" y="0"/>
                </a:moveTo>
                <a:lnTo>
                  <a:pt x="2427732" y="0"/>
                </a:lnTo>
                <a:lnTo>
                  <a:pt x="2427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BC8867B-4E04-3845-548D-61E6BA0C0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85" y="502443"/>
            <a:ext cx="9364578" cy="24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8AC1D23E-6FFC-00FA-E45F-E2F694C4CF16}"/>
              </a:ext>
            </a:extLst>
          </p:cNvPr>
          <p:cNvSpPr txBox="1"/>
          <p:nvPr/>
        </p:nvSpPr>
        <p:spPr>
          <a:xfrm>
            <a:off x="1628682" y="363332"/>
            <a:ext cx="9696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uan sát và chỉ ra biểu hiện bất thường của tủ lạnh trong các tình huống ở Hình 4.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xmlns="" id="{8B228374-EABB-6F38-8FE5-7249A3CFC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8" y="491095"/>
            <a:ext cx="703384" cy="667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A4DC768-7090-5908-94EE-9A7AC5F554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638" y="1520497"/>
            <a:ext cx="6015209" cy="48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0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77F588-1D2D-CE08-0283-1C5EF7FCA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85" y="1026461"/>
            <a:ext cx="4067175" cy="3857625"/>
          </a:xfrm>
          <a:prstGeom prst="rect">
            <a:avLst/>
          </a:prstGeom>
        </p:spPr>
      </p:pic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xmlns="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ồn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xmlns="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không lạnh.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F6384E-2009-0781-BEC3-93DD680C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45" y="1204511"/>
            <a:ext cx="4215200" cy="39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xmlns="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58403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>
                <a:solidFill>
                  <a:srgbClr val="FF0000"/>
                </a:solidFill>
              </a:rPr>
              <a:t>Tủ lạnh bị đông đá.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23EC5CE-D386-3A04-7FCC-21FD5CD57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84" y="1470120"/>
            <a:ext cx="399097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477F8341-568A-704A-9922-6C0761142F37}"/>
              </a:ext>
            </a:extLst>
          </p:cNvPr>
          <p:cNvSpPr/>
          <p:nvPr/>
        </p:nvSpPr>
        <p:spPr>
          <a:xfrm>
            <a:off x="211015" y="182880"/>
            <a:ext cx="11774659" cy="644300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ình chữ nhật: Góc Tròn 16">
            <a:extLst>
              <a:ext uri="{FF2B5EF4-FFF2-40B4-BE49-F238E27FC236}">
                <a16:creationId xmlns:a16="http://schemas.microsoft.com/office/drawing/2014/main" xmlns="" id="{AAA98A49-FB0F-A052-FEAB-2CBDC22333CB}"/>
              </a:ext>
            </a:extLst>
          </p:cNvPr>
          <p:cNvSpPr/>
          <p:nvPr/>
        </p:nvSpPr>
        <p:spPr>
          <a:xfrm>
            <a:off x="5288096" y="1963397"/>
            <a:ext cx="6004193" cy="16391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5400">
                <a:solidFill>
                  <a:srgbClr val="FF0000"/>
                </a:solidFill>
                <a:latin typeface="Calibri" panose="020F0502020204030204"/>
              </a:rPr>
              <a:t>Tủ lạnh có nước chảy ra.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82AB96C-D306-696B-FD59-BFF2F1C33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60" y="1264357"/>
            <a:ext cx="3971925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05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480</TotalTime>
  <Words>176</Words>
  <Application>Microsoft Office PowerPoint</Application>
  <PresentationFormat>Custom</PresentationFormat>
  <Paragraphs>19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 Thao - 0972115126</dc:creator>
  <dc:description>9Slide.vn</dc:description>
  <cp:lastModifiedBy>Administrator</cp:lastModifiedBy>
  <cp:revision>26</cp:revision>
  <dcterms:created xsi:type="dcterms:W3CDTF">2023-09-05T02:36:11Z</dcterms:created>
  <dcterms:modified xsi:type="dcterms:W3CDTF">2025-05-13T04:27:31Z</dcterms:modified>
  <cp:category>9Slide.vn</cp:category>
</cp:coreProperties>
</file>