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28"/>
  </p:notesMasterIdLst>
  <p:sldIdLst>
    <p:sldId id="258" r:id="rId4"/>
    <p:sldId id="257" r:id="rId5"/>
    <p:sldId id="392" r:id="rId6"/>
    <p:sldId id="259" r:id="rId7"/>
    <p:sldId id="261" r:id="rId8"/>
    <p:sldId id="263" r:id="rId9"/>
    <p:sldId id="297" r:id="rId10"/>
    <p:sldId id="288" r:id="rId11"/>
    <p:sldId id="300" r:id="rId12"/>
    <p:sldId id="393" r:id="rId13"/>
    <p:sldId id="395" r:id="rId14"/>
    <p:sldId id="394" r:id="rId15"/>
    <p:sldId id="396" r:id="rId16"/>
    <p:sldId id="397" r:id="rId17"/>
    <p:sldId id="398" r:id="rId18"/>
    <p:sldId id="399" r:id="rId19"/>
    <p:sldId id="400" r:id="rId20"/>
    <p:sldId id="401" r:id="rId21"/>
    <p:sldId id="402" r:id="rId22"/>
    <p:sldId id="403" r:id="rId23"/>
    <p:sldId id="404" r:id="rId24"/>
    <p:sldId id="405" r:id="rId25"/>
    <p:sldId id="406"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0" d="100"/>
          <a:sy n="50" d="100"/>
        </p:scale>
        <p:origin x="-1452" y="-84"/>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5/13/2025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5/13/2025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5/13/2025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xmlns=""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8E659D1-3753-49AF-BF7F-5A92E7C267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3525" y="590550"/>
            <a:ext cx="1142702" cy="1142702"/>
          </a:xfrm>
          <a:prstGeom prst="rect">
            <a:avLst/>
          </a:prstGeom>
        </p:spPr>
      </p:pic>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xmlns=""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xmlns=""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xmlns=""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xmlns=""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xmlns=""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xmlns=""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xmlns=""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xmlns=""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xmlns=""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xmlns=""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xmlns=""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xmlns=""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xmlns=""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xmlns=""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xmlns=""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xmlns=""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xmlns=""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xmlns=""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xmlns=""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xmlns=""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xmlns=""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xmlns=""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xmlns=""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xmlns=""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xmlns=""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xmlns=""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xmlns=""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xmlns=""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xmlns=""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xmlns=""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xmlns=""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xmlns=""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xmlns=""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xmlns=""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xmlns=""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xmlns=""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xmlns=""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xmlns=""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xmlns=""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xmlns=""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xmlns=""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xmlns=""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xmlns=""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xmlns=""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xmlns=""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xmlns=""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xmlns=""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xmlns=""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xmlns=""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xmlns=""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xmlns=""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xmlns=""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xmlns=""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xmlns=""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xmlns=""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xmlns=""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xmlns=""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xmlns=""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xmlns=""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xmlns=""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xmlns=""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xmlns=""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xmlns=""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xmlns=""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xmlns=""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xmlns=""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xmlns=""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686</Words>
  <Application>Microsoft Office PowerPoint</Application>
  <PresentationFormat>Custom</PresentationFormat>
  <Paragraphs>40</Paragraphs>
  <Slides>24</Slides>
  <Notes>5</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Administrator</cp:lastModifiedBy>
  <cp:revision>33</cp:revision>
  <dcterms:created xsi:type="dcterms:W3CDTF">2021-05-04T09:55:00Z</dcterms:created>
  <dcterms:modified xsi:type="dcterms:W3CDTF">2025-05-13T01:19:18Z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