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  <p:sldMasterId id="2147483712" r:id="rId6"/>
  </p:sldMasterIdLst>
  <p:notesMasterIdLst>
    <p:notesMasterId r:id="rId31"/>
  </p:notesMasterIdLst>
  <p:sldIdLst>
    <p:sldId id="287" r:id="rId7"/>
    <p:sldId id="314" r:id="rId8"/>
    <p:sldId id="315" r:id="rId9"/>
    <p:sldId id="316" r:id="rId10"/>
    <p:sldId id="317" r:id="rId11"/>
    <p:sldId id="318" r:id="rId12"/>
    <p:sldId id="319" r:id="rId13"/>
    <p:sldId id="280" r:id="rId14"/>
    <p:sldId id="748" r:id="rId15"/>
    <p:sldId id="295" r:id="rId16"/>
    <p:sldId id="309" r:id="rId17"/>
    <p:sldId id="311" r:id="rId18"/>
    <p:sldId id="752" r:id="rId19"/>
    <p:sldId id="310" r:id="rId20"/>
    <p:sldId id="754" r:id="rId21"/>
    <p:sldId id="756" r:id="rId22"/>
    <p:sldId id="753" r:id="rId23"/>
    <p:sldId id="300" r:id="rId24"/>
    <p:sldId id="757" r:id="rId25"/>
    <p:sldId id="758" r:id="rId26"/>
    <p:sldId id="755" r:id="rId27"/>
    <p:sldId id="759" r:id="rId28"/>
    <p:sldId id="760" r:id="rId29"/>
    <p:sldId id="32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585"/>
    <a:srgbClr val="00CC99"/>
    <a:srgbClr val="FF75A0"/>
    <a:srgbClr val="FEF0DB"/>
    <a:srgbClr val="FFFFFF"/>
    <a:srgbClr val="CC9900"/>
    <a:srgbClr val="FF4780"/>
    <a:srgbClr val="FFEEE1"/>
    <a:srgbClr val="FFF89A"/>
    <a:srgbClr val="FF6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 showGuides="1">
      <p:cViewPr varScale="1">
        <p:scale>
          <a:sx n="52" d="100"/>
          <a:sy n="52" d="100"/>
        </p:scale>
        <p:origin x="-1416" y="-9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94116-FC9B-48C5-976A-9F557E9414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BBC84-7ABE-44DD-8E49-15D2139D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6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65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0FE5B-ABE7-433D-9DA8-603F28189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A7E127-8E23-4A25-8CA4-8551898DE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D3C4D1-DC23-4E12-8473-D02B129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407852-584B-4011-B47D-AE974D46A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77C90E-6184-468E-95F0-BCFC7543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0C89D-62C6-4C6B-A1EE-2288428B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F5BBD-1571-462D-BB82-654CF73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2FAF5-8802-469C-A7D0-DFB7C04C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797325-145F-4D60-8231-170C9EE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DB31DC-63CB-4CFD-9EC1-CD8A214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77686-6C2A-4F38-BAE8-E0F744D2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9C378-852E-4A6C-857F-4AA8F1EA6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B79A98-73E1-493F-84A3-9FB25DC3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F0626-5B88-4C63-893C-08CDCA6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969603-0169-438A-80A7-5D167B51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13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0D5384-687F-4A9A-ABD4-7327EE8F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677EC7-EE7E-46F4-9FF8-839BB92CC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C81262-EB37-4A2E-9A44-94E3A5431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D45B27-7134-4583-9CF7-5F103E3F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7DB213-C989-47C2-BA4E-97896292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770503-B3D5-43B4-AF67-5E02702A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ECC15-7A80-40C4-B462-83010278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4DF5F0-FDBB-4DEE-93FD-D7F0FA9A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C9BAAD-957D-45D6-8DA7-CAFA08D52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4AAEF4-5A59-4CBC-97C3-7F0EC2E87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9EE8A9-27D9-4C3D-A88A-CA4A6994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6CA150-CF6D-428B-BA46-795B59CC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3EA34A-D61F-4A0F-BC42-A07074CA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3EBA8E-4675-4C3E-A007-A511E70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F6A5AE-BF2D-4D3F-8FF8-56CF1512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C12041-1F52-416A-8622-2532AB44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3F7A6-3107-4A92-853E-B8AEACF0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74CCBF-75C4-4B1E-8124-8171BA12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74F226-0950-464D-9A11-F6CE77CA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BB8AD1-3B39-40F8-BC8E-D5D9CD7D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2E75AF-168A-4E00-BFE7-4476A69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94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8A956-2AE7-4EB0-AF9D-35AC36BE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BAE08-330B-4B36-BB39-F03098CD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BD9D39-5D8E-4605-AA6E-A85297F7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8CABF3-BE55-472A-978F-6C63E69C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DC14E9-2BFD-474A-BFD6-96BF8B1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6B4079-D027-4094-964E-49F62EA7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8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E0D8A-AEB1-4BF7-A69A-B81F18F0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423482-D92B-47D8-B59C-F0655EE89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D2553A-501C-442B-9C60-194C5929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F784FC-4630-4131-8C80-F213C623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30F23A-BBCF-48D6-B7F3-3A76057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0069D6-81CA-40F4-ABF8-BFE03A52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25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61196-659B-4952-A831-F6959A8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A96633-792D-4290-A8BF-C5DDD0BAE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F0BDB-2A26-4D5D-B647-CFD3F908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1D719C-3BC0-4846-B46E-6FD0FE97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D3E3B-5BA1-4187-A642-1B8025FC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7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D48AC76-42BF-4C6F-9926-4464B2630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D57D9B-EA17-45C5-A44F-E24EE343B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0C6CFA-BDB8-4F67-A8D6-741559FC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0498AF-00CC-4AC7-821B-83A93FA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A0598-697C-42CB-B453-DDC5756B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3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01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81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4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8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85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8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09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91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86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1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04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xmlns="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2969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3BA1170-C788-EAA4-2672-EEE8D4C360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CCF645-606A-450E-AD2C-FC28C339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49BCF4-68C3-48D3-9513-ED9F0544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36062-6E5A-450B-9463-6B521EE47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63365-1C75-4231-8FAC-C03F6FE13A1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F93AF9-0D0D-4A45-A38F-434A53CE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09E0DC-F04C-480F-89B7-BC12FD632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B1228-D477-41FE-88A6-8E478E4A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25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4.wdp"/><Relationship Id="rId5" Type="http://schemas.openxmlformats.org/officeDocument/2006/relationships/image" Target="../media/image35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slide" Target="slide7.xml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7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071983" y="2273514"/>
              <a:ext cx="5894977" cy="1783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một số đặc điểm nổi bật của con người ở tuổi vị thành niên.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5" y="3865184"/>
            <a:ext cx="3166986" cy="3166986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xmlns="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A5160F-5764-A30D-777B-6CC9D05C7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" y="1721723"/>
            <a:ext cx="10678160" cy="19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310709" y="1198880"/>
            <a:ext cx="8403771" cy="389128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Đặc điểm nổi bật của con người ở tuổi vị thành niên là: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Đây là giai đoạn chuyển tiếp từ trẻ em sang người lớn, với sự phát triển mạnh mẽ về thể chất và tinh thần.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936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216401" y="1816314"/>
              <a:ext cx="55717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nam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nữ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6E8ECF4-D1DB-214F-CFD0-C941A56DF3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1645920" y="398924"/>
            <a:ext cx="9224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3, đọc thông tin và cho biết một số thay đổi của nam và nữ ở tuổi dậy thì.</a:t>
            </a: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15B3E9-D335-6244-1FC7-9194F245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40" y="1552557"/>
            <a:ext cx="7947660" cy="4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9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D976E9F6-6AE1-2119-5E8B-2497A102F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88193"/>
              </p:ext>
            </p:extLst>
          </p:nvPr>
        </p:nvGraphicFramePr>
        <p:xfrm>
          <a:off x="985520" y="1412240"/>
          <a:ext cx="10647678" cy="409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8080">
                  <a:extLst>
                    <a:ext uri="{9D8B030D-6E8A-4147-A177-3AD203B41FA5}">
                      <a16:colId xmlns:a16="http://schemas.microsoft.com/office/drawing/2014/main" xmlns="" val="5137779"/>
                    </a:ext>
                  </a:extLst>
                </a:gridCol>
                <a:gridCol w="3410372">
                  <a:extLst>
                    <a:ext uri="{9D8B030D-6E8A-4147-A177-3AD203B41FA5}">
                      <a16:colId xmlns:a16="http://schemas.microsoft.com/office/drawing/2014/main" xmlns="" val="1049110460"/>
                    </a:ext>
                  </a:extLst>
                </a:gridCol>
                <a:gridCol w="3549226">
                  <a:extLst>
                    <a:ext uri="{9D8B030D-6E8A-4147-A177-3AD203B41FA5}">
                      <a16:colId xmlns:a16="http://schemas.microsoft.com/office/drawing/2014/main" xmlns="" val="2506847900"/>
                    </a:ext>
                  </a:extLst>
                </a:gridCol>
              </a:tblGrid>
              <a:tr h="6110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dậy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2346187"/>
                  </a:ext>
                </a:extLst>
              </a:tr>
              <a:tr h="611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4811814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9950606"/>
                  </a:ext>
                </a:extLst>
              </a:tr>
              <a:tr h="6110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4719552"/>
                  </a:ext>
                </a:extLst>
              </a:tr>
              <a:tr h="8781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158926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36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endParaRPr lang="en-US" sz="36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790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8EE91B0-43F9-9A4A-997D-005183207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40295"/>
              </p:ext>
            </p:extLst>
          </p:nvPr>
        </p:nvGraphicFramePr>
        <p:xfrm>
          <a:off x="1107440" y="680720"/>
          <a:ext cx="10190479" cy="4998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7760">
                  <a:extLst>
                    <a:ext uri="{9D8B030D-6E8A-4147-A177-3AD203B41FA5}">
                      <a16:colId xmlns:a16="http://schemas.microsoft.com/office/drawing/2014/main" xmlns="" val="454164356"/>
                    </a:ext>
                  </a:extLst>
                </a:gridCol>
                <a:gridCol w="4395245">
                  <a:extLst>
                    <a:ext uri="{9D8B030D-6E8A-4147-A177-3AD203B41FA5}">
                      <a16:colId xmlns:a16="http://schemas.microsoft.com/office/drawing/2014/main" xmlns="" val="1335833773"/>
                    </a:ext>
                  </a:extLst>
                </a:gridCol>
                <a:gridCol w="3397474">
                  <a:extLst>
                    <a:ext uri="{9D8B030D-6E8A-4147-A177-3AD203B41FA5}">
                      <a16:colId xmlns:a16="http://schemas.microsoft.com/office/drawing/2014/main" xmlns="" val="1867063116"/>
                    </a:ext>
                  </a:extLst>
                </a:gridCol>
              </a:tblGrid>
              <a:tr h="44295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 dậy thì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9871108"/>
                  </a:ext>
                </a:extLst>
              </a:tr>
              <a:tr h="442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9018120"/>
                  </a:ext>
                </a:extLst>
              </a:tr>
              <a:tr h="44295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0633971"/>
                  </a:ext>
                </a:extLst>
              </a:tr>
              <a:tr h="132885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nách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mu;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nhờn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5017552"/>
                  </a:ext>
                </a:extLst>
              </a:tr>
              <a:tr h="14343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Cơ quan sinh dục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ngực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nở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Vú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nguyệt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1481327"/>
                  </a:ext>
                </a:extLst>
              </a:tr>
              <a:tr h="9066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 cách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297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916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86" y="3108960"/>
            <a:ext cx="4903048" cy="3922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rò chơi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Chuyên gia tâm lí.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xmlns="" id="{788603F7-84B6-5246-E5A3-986AA8B6B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893182"/>
            <a:ext cx="5593388" cy="3816947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xmlns="" id="{F847FC1F-7753-225A-2A32-DD6EF3294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520" y="910147"/>
            <a:ext cx="6929120" cy="139286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hia sẻ về vai trò của tuổi dậy thì đối với cuộc đời mỗi con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2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1168400" y="3596640"/>
            <a:ext cx="10261600" cy="3098800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Tuổi dậy thì có tầm quan trọng đặc biệt đối với cuộc đời của mỗi con người vì đây là thời kì có nhiều thay đổi nhất: </a:t>
            </a:r>
            <a:r>
              <a:rPr lang="vi-VN" sz="3200" dirty="0">
                <a:solidFill>
                  <a:srgbClr val="FF0000"/>
                </a:solidFill>
                <a:latin typeface="Calibri" panose="020F0502020204030204"/>
              </a:rPr>
              <a:t>Cơ thể phát triển nhanh về cân nặng và chiều cao; con gái xuất hiện kinh nguyệt, con trai có hiện tượng xuất tinh; biến đổi về tình cảm, suy nghĩ và mối quan hệ xã hội.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098" name="Picture 2" descr="Thay đổi tuổi dậy thì ở nam và nữ khác nhau như thế nào?">
            <a:extLst>
              <a:ext uri="{FF2B5EF4-FFF2-40B4-BE49-F238E27FC236}">
                <a16:creationId xmlns:a16="http://schemas.microsoft.com/office/drawing/2014/main" xmlns="" id="{C66C4279-075E-2302-54AA-0A606A8B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40" y="547053"/>
            <a:ext cx="5073347" cy="266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CC89BCC-D516-A848-D8E8-2CCDC7B0E3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69440" y="2383971"/>
            <a:ext cx="8646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vai trò của con người ở tuổi vị thành niên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56E385-CA70-41EC-61DF-13562E2C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2" y="1365884"/>
            <a:ext cx="3473943" cy="4866581"/>
          </a:xfrm>
          <a:prstGeom prst="rect">
            <a:avLst/>
          </a:prstGeom>
        </p:spPr>
      </p:pic>
      <p:sp>
        <p:nvSpPr>
          <p:cNvPr id="4" name="Rounded Rectangle 32">
            <a:extLst>
              <a:ext uri="{FF2B5EF4-FFF2-40B4-BE49-F238E27FC236}">
                <a16:creationId xmlns:a16="http://schemas.microsoft.com/office/drawing/2014/main" xmlns="" id="{49F55E29-04A7-7495-B692-DFA85B8EA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899987"/>
            <a:ext cx="7193280" cy="2219133"/>
          </a:xfrm>
          <a:prstGeom prst="wedgeRoundRectCallout">
            <a:avLst>
              <a:gd name="adj1" fmla="val 6678"/>
              <a:gd name="adj2" fmla="val 68953"/>
              <a:gd name="adj3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lvl="0" algn="ctr" defTabSz="1219020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niên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l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à lứa tuổi sẽ có đóng góp cho xã hội về nguồn lực lao động trong tương lai.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80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xmlns="" id="{BAC968C9-1064-CD90-A698-2E7E6B0092C8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Sự phát triển của con người được chia làm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giai đoạn 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00B6319B-6FF4-02C5-8826-CFE6CDFD4B16}"/>
              </a:ext>
            </a:extLst>
          </p:cNvPr>
          <p:cNvSpPr/>
          <p:nvPr/>
        </p:nvSpPr>
        <p:spPr>
          <a:xfrm>
            <a:off x="4084321" y="3291165"/>
            <a:ext cx="4216400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9C900C8-A67A-BE8E-E972-2A0D7903D4F0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4CBE9577-9071-83C2-7F3A-61A44864819F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xmlns="" id="{D9991C48-3DC0-110E-83F4-2FA05069FCEF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vị thành niên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D950D0AE-654C-9D3C-707B-E36F121C1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xmlns="" id="{EFC82920-D7DE-61D1-4329-88CE1EDB78A7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10 đến 19 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0D74CFCA-7BD2-301D-4239-53E1C42D03E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18134F6A-96CE-C077-AF45-17988A7BB4A1}"/>
              </a:ext>
            </a:extLst>
          </p:cNvPr>
          <p:cNvGrpSpPr/>
          <p:nvPr/>
        </p:nvGrpSpPr>
        <p:grpSpPr>
          <a:xfrm>
            <a:off x="593560" y="612849"/>
            <a:ext cx="11004880" cy="1348142"/>
            <a:chOff x="308203" y="2337884"/>
            <a:chExt cx="12870924" cy="139940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xmlns="" id="{27B5CD2A-9BE2-A9D1-D932-BAFBD3796D1B}"/>
                </a:ext>
              </a:extLst>
            </p:cNvPr>
            <p:cNvSpPr/>
            <p:nvPr/>
          </p:nvSpPr>
          <p:spPr>
            <a:xfrm>
              <a:off x="749933" y="2345059"/>
              <a:ext cx="12429194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627193"/>
                        <a:gd name="connsiteY0" fmla="*/ 327542 h 1341230"/>
                        <a:gd name="connsiteX1" fmla="*/ 327542 w 10627193"/>
                        <a:gd name="connsiteY1" fmla="*/ 0 h 1341230"/>
                        <a:gd name="connsiteX2" fmla="*/ 10299651 w 10627193"/>
                        <a:gd name="connsiteY2" fmla="*/ 0 h 1341230"/>
                        <a:gd name="connsiteX3" fmla="*/ 10627193 w 10627193"/>
                        <a:gd name="connsiteY3" fmla="*/ 327542 h 1341230"/>
                        <a:gd name="connsiteX4" fmla="*/ 10627193 w 10627193"/>
                        <a:gd name="connsiteY4" fmla="*/ 1013688 h 1341230"/>
                        <a:gd name="connsiteX5" fmla="*/ 10299651 w 10627193"/>
                        <a:gd name="connsiteY5" fmla="*/ 1341230 h 1341230"/>
                        <a:gd name="connsiteX6" fmla="*/ 327542 w 10627193"/>
                        <a:gd name="connsiteY6" fmla="*/ 1341230 h 1341230"/>
                        <a:gd name="connsiteX7" fmla="*/ 0 w 10627193"/>
                        <a:gd name="connsiteY7" fmla="*/ 1013688 h 1341230"/>
                        <a:gd name="connsiteX8" fmla="*/ 0 w 10627193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627193" h="1341230" fill="none" extrusionOk="0">
                          <a:moveTo>
                            <a:pt x="0" y="327542"/>
                          </a:moveTo>
                          <a:cubicBezTo>
                            <a:pt x="-3364" y="158435"/>
                            <a:pt x="119985" y="-17916"/>
                            <a:pt x="327542" y="0"/>
                          </a:cubicBezTo>
                          <a:cubicBezTo>
                            <a:pt x="3314720" y="-35273"/>
                            <a:pt x="7674740" y="-144294"/>
                            <a:pt x="10299651" y="0"/>
                          </a:cubicBezTo>
                          <a:cubicBezTo>
                            <a:pt x="10512678" y="9780"/>
                            <a:pt x="10601058" y="124611"/>
                            <a:pt x="10627193" y="327542"/>
                          </a:cubicBezTo>
                          <a:cubicBezTo>
                            <a:pt x="10684859" y="463974"/>
                            <a:pt x="10636432" y="733866"/>
                            <a:pt x="10627193" y="1013688"/>
                          </a:cubicBezTo>
                          <a:cubicBezTo>
                            <a:pt x="10647358" y="1179335"/>
                            <a:pt x="10486115" y="1335194"/>
                            <a:pt x="10299651" y="1341230"/>
                          </a:cubicBezTo>
                          <a:cubicBezTo>
                            <a:pt x="7369271" y="1418755"/>
                            <a:pt x="4318185" y="1297527"/>
                            <a:pt x="327542" y="1341230"/>
                          </a:cubicBezTo>
                          <a:cubicBezTo>
                            <a:pt x="130991" y="1336893"/>
                            <a:pt x="-23535" y="1194262"/>
                            <a:pt x="0" y="1013688"/>
                          </a:cubicBezTo>
                          <a:cubicBezTo>
                            <a:pt x="27705" y="780274"/>
                            <a:pt x="-52381" y="428111"/>
                            <a:pt x="0" y="327542"/>
                          </a:cubicBezTo>
                          <a:close/>
                        </a:path>
                        <a:path w="10627193" h="1341230" stroke="0" extrusionOk="0">
                          <a:moveTo>
                            <a:pt x="0" y="327542"/>
                          </a:moveTo>
                          <a:cubicBezTo>
                            <a:pt x="-6964" y="122584"/>
                            <a:pt x="126888" y="16002"/>
                            <a:pt x="327542" y="0"/>
                          </a:cubicBezTo>
                          <a:cubicBezTo>
                            <a:pt x="2346435" y="-95379"/>
                            <a:pt x="6233085" y="58096"/>
                            <a:pt x="10299651" y="0"/>
                          </a:cubicBezTo>
                          <a:cubicBezTo>
                            <a:pt x="10473370" y="-5052"/>
                            <a:pt x="10605397" y="130981"/>
                            <a:pt x="10627193" y="327542"/>
                          </a:cubicBezTo>
                          <a:cubicBezTo>
                            <a:pt x="10577437" y="464138"/>
                            <a:pt x="10567121" y="811485"/>
                            <a:pt x="10627193" y="1013688"/>
                          </a:cubicBezTo>
                          <a:cubicBezTo>
                            <a:pt x="10630299" y="1190892"/>
                            <a:pt x="10461908" y="1322663"/>
                            <a:pt x="10299651" y="1341230"/>
                          </a:cubicBezTo>
                          <a:cubicBezTo>
                            <a:pt x="6337412" y="1281324"/>
                            <a:pt x="1668850" y="1423744"/>
                            <a:pt x="327542" y="1341230"/>
                          </a:cubicBezTo>
                          <a:cubicBezTo>
                            <a:pt x="112715" y="1349618"/>
                            <a:pt x="-12379" y="1207148"/>
                            <a:pt x="0" y="1013688"/>
                          </a:cubicBezTo>
                          <a:cubicBezTo>
                            <a:pt x="-33340" y="791846"/>
                            <a:pt x="-17765" y="630345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ổ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tuổi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090C5281-6762-02FA-3A58-95EDEF1D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xmlns="" id="{381194AB-A796-6F26-5999-40689F3E48B6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54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en-US" sz="5400" b="1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23D03734-AD4A-5AAF-F792-08532DA7577B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AF7B807C-C377-BFC1-5017-487B34D0F5C1}"/>
              </a:ext>
            </a:extLst>
          </p:cNvPr>
          <p:cNvGrpSpPr/>
          <p:nvPr/>
        </p:nvGrpSpPr>
        <p:grpSpPr>
          <a:xfrm>
            <a:off x="593560" y="612849"/>
            <a:ext cx="11273321" cy="1348142"/>
            <a:chOff x="308203" y="2337884"/>
            <a:chExt cx="13184883" cy="1399407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xmlns="" id="{66ACF81A-AC21-B666-91D5-8A35848B0003}"/>
                </a:ext>
              </a:extLst>
            </p:cNvPr>
            <p:cNvSpPr/>
            <p:nvPr/>
          </p:nvSpPr>
          <p:spPr>
            <a:xfrm>
              <a:off x="749933" y="2345059"/>
              <a:ext cx="12743153" cy="139223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  <a:gd name="connsiteX0" fmla="*/ 0 w 10895634"/>
                        <a:gd name="connsiteY0" fmla="*/ 327542 h 1341230"/>
                        <a:gd name="connsiteX1" fmla="*/ 257646 w 10895634"/>
                        <a:gd name="connsiteY1" fmla="*/ 0 h 1341230"/>
                        <a:gd name="connsiteX2" fmla="*/ 10637987 w 10895634"/>
                        <a:gd name="connsiteY2" fmla="*/ 0 h 1341230"/>
                        <a:gd name="connsiteX3" fmla="*/ 10895634 w 10895634"/>
                        <a:gd name="connsiteY3" fmla="*/ 327542 h 1341230"/>
                        <a:gd name="connsiteX4" fmla="*/ 10895634 w 10895634"/>
                        <a:gd name="connsiteY4" fmla="*/ 1013687 h 1341230"/>
                        <a:gd name="connsiteX5" fmla="*/ 10637987 w 10895634"/>
                        <a:gd name="connsiteY5" fmla="*/ 1341230 h 1341230"/>
                        <a:gd name="connsiteX6" fmla="*/ 257646 w 10895634"/>
                        <a:gd name="connsiteY6" fmla="*/ 1341230 h 1341230"/>
                        <a:gd name="connsiteX7" fmla="*/ 0 w 10895634"/>
                        <a:gd name="connsiteY7" fmla="*/ 1013687 h 1341230"/>
                        <a:gd name="connsiteX8" fmla="*/ 0 w 10895634"/>
                        <a:gd name="connsiteY8" fmla="*/ 327542 h 134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95634" h="1341230" fill="none" extrusionOk="0">
                          <a:moveTo>
                            <a:pt x="0" y="327542"/>
                          </a:moveTo>
                          <a:cubicBezTo>
                            <a:pt x="-5375" y="168740"/>
                            <a:pt x="93830" y="-16694"/>
                            <a:pt x="257646" y="0"/>
                          </a:cubicBezTo>
                          <a:cubicBezTo>
                            <a:pt x="3113685" y="70941"/>
                            <a:pt x="8004773" y="-426441"/>
                            <a:pt x="10637987" y="0"/>
                          </a:cubicBezTo>
                          <a:cubicBezTo>
                            <a:pt x="10800701" y="6499"/>
                            <a:pt x="10867610" y="122068"/>
                            <a:pt x="10895634" y="327542"/>
                          </a:cubicBezTo>
                          <a:cubicBezTo>
                            <a:pt x="10971182" y="520244"/>
                            <a:pt x="10863895" y="771430"/>
                            <a:pt x="10895634" y="1013687"/>
                          </a:cubicBezTo>
                          <a:cubicBezTo>
                            <a:pt x="10925892" y="1170023"/>
                            <a:pt x="10796798" y="1322381"/>
                            <a:pt x="10637987" y="1341230"/>
                          </a:cubicBezTo>
                          <a:cubicBezTo>
                            <a:pt x="8865318" y="1421621"/>
                            <a:pt x="3069647" y="1176640"/>
                            <a:pt x="257646" y="1341230"/>
                          </a:cubicBezTo>
                          <a:cubicBezTo>
                            <a:pt x="100065" y="1336113"/>
                            <a:pt x="-40049" y="1193959"/>
                            <a:pt x="0" y="1013687"/>
                          </a:cubicBezTo>
                          <a:cubicBezTo>
                            <a:pt x="-7991" y="768054"/>
                            <a:pt x="6965" y="482760"/>
                            <a:pt x="0" y="327542"/>
                          </a:cubicBezTo>
                          <a:close/>
                        </a:path>
                        <a:path w="10895634" h="1341230" stroke="0" extrusionOk="0">
                          <a:moveTo>
                            <a:pt x="0" y="327542"/>
                          </a:moveTo>
                          <a:cubicBezTo>
                            <a:pt x="-28129" y="112314"/>
                            <a:pt x="110681" y="1394"/>
                            <a:pt x="257646" y="0"/>
                          </a:cubicBezTo>
                          <a:cubicBezTo>
                            <a:pt x="1431210" y="-157041"/>
                            <a:pt x="9572925" y="80225"/>
                            <a:pt x="10637987" y="0"/>
                          </a:cubicBezTo>
                          <a:cubicBezTo>
                            <a:pt x="10779103" y="-32967"/>
                            <a:pt x="10868703" y="147928"/>
                            <a:pt x="10895634" y="327542"/>
                          </a:cubicBezTo>
                          <a:cubicBezTo>
                            <a:pt x="10827937" y="573189"/>
                            <a:pt x="10886603" y="800873"/>
                            <a:pt x="10895634" y="1013687"/>
                          </a:cubicBezTo>
                          <a:cubicBezTo>
                            <a:pt x="10903745" y="1176368"/>
                            <a:pt x="10788946" y="1328354"/>
                            <a:pt x="10637987" y="1341230"/>
                          </a:cubicBezTo>
                          <a:cubicBezTo>
                            <a:pt x="6538813" y="1284570"/>
                            <a:pt x="4453100" y="1363508"/>
                            <a:pt x="257646" y="1341230"/>
                          </a:cubicBezTo>
                          <a:cubicBezTo>
                            <a:pt x="133090" y="1353553"/>
                            <a:pt x="-19504" y="1222685"/>
                            <a:pt x="0" y="1013687"/>
                          </a:cubicBezTo>
                          <a:cubicBezTo>
                            <a:pt x="-34609" y="796976"/>
                            <a:pt x="-35939" y="468436"/>
                            <a:pt x="0" y="327542"/>
                          </a:cubicBezTo>
                          <a:close/>
                        </a:path>
                        <a:path w="10895634" h="1341230" fill="none" stroke="0" extrusionOk="0">
                          <a:moveTo>
                            <a:pt x="0" y="327542"/>
                          </a:moveTo>
                          <a:cubicBezTo>
                            <a:pt x="-8556" y="144234"/>
                            <a:pt x="95237" y="-4074"/>
                            <a:pt x="257646" y="0"/>
                          </a:cubicBezTo>
                          <a:cubicBezTo>
                            <a:pt x="3770558" y="133130"/>
                            <a:pt x="8294930" y="-103426"/>
                            <a:pt x="10637987" y="0"/>
                          </a:cubicBezTo>
                          <a:cubicBezTo>
                            <a:pt x="10762222" y="-13806"/>
                            <a:pt x="10872795" y="128765"/>
                            <a:pt x="10895634" y="327542"/>
                          </a:cubicBezTo>
                          <a:cubicBezTo>
                            <a:pt x="10982410" y="554948"/>
                            <a:pt x="10876912" y="743434"/>
                            <a:pt x="10895634" y="1013687"/>
                          </a:cubicBezTo>
                          <a:cubicBezTo>
                            <a:pt x="10911104" y="1178055"/>
                            <a:pt x="10774927" y="1328287"/>
                            <a:pt x="10637987" y="1341230"/>
                          </a:cubicBezTo>
                          <a:cubicBezTo>
                            <a:pt x="9001369" y="1501705"/>
                            <a:pt x="3082150" y="1254883"/>
                            <a:pt x="257646" y="1341230"/>
                          </a:cubicBezTo>
                          <a:cubicBezTo>
                            <a:pt x="86976" y="1341222"/>
                            <a:pt x="-44204" y="1218020"/>
                            <a:pt x="0" y="1013687"/>
                          </a:cubicBezTo>
                          <a:cubicBezTo>
                            <a:pt x="-11866" y="790552"/>
                            <a:pt x="-7673" y="486047"/>
                            <a:pt x="0" y="3275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Tuổi ấu thơ có thể chia thành </a:t>
              </a:r>
              <a:r>
                <a:rPr lang="en-US" sz="4400" b="1" dirty="0" err="1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mấy</a:t>
              </a:r>
              <a:r>
                <a:rPr lang="vi-VN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 giai đoạn</a:t>
              </a:r>
              <a:r>
                <a:rPr lang="en-US" sz="4400" b="1" dirty="0">
                  <a:solidFill>
                    <a:srgbClr val="006600"/>
                  </a:solidFill>
                  <a:latin typeface="Calibri" panose="020F0502020204030204"/>
                  <a:cs typeface="Calibri" panose="020F0502020204030204" pitchFamily="34" charset="0"/>
                </a:rPr>
                <a:t>?</a:t>
              </a:r>
              <a:endPara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xmlns="" id="{0018E264-B451-9F6F-56E8-70666E3C5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xmlns="" id="{03BC0F6D-8007-0673-4615-5DB34A963FE0}"/>
              </a:ext>
            </a:extLst>
          </p:cNvPr>
          <p:cNvSpPr/>
          <p:nvPr/>
        </p:nvSpPr>
        <p:spPr>
          <a:xfrm>
            <a:off x="3281680" y="3291165"/>
            <a:ext cx="5689599" cy="1321475"/>
          </a:xfrm>
          <a:prstGeom prst="roundRect">
            <a:avLst/>
          </a:pr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427675"/>
                      <a:gd name="connsiteY0" fmla="*/ 194850 h 1169075"/>
                      <a:gd name="connsiteX1" fmla="*/ 194850 w 3427675"/>
                      <a:gd name="connsiteY1" fmla="*/ 0 h 1169075"/>
                      <a:gd name="connsiteX2" fmla="*/ 3232825 w 3427675"/>
                      <a:gd name="connsiteY2" fmla="*/ 0 h 1169075"/>
                      <a:gd name="connsiteX3" fmla="*/ 3427675 w 3427675"/>
                      <a:gd name="connsiteY3" fmla="*/ 194850 h 1169075"/>
                      <a:gd name="connsiteX4" fmla="*/ 3427675 w 3427675"/>
                      <a:gd name="connsiteY4" fmla="*/ 974225 h 1169075"/>
                      <a:gd name="connsiteX5" fmla="*/ 3232825 w 3427675"/>
                      <a:gd name="connsiteY5" fmla="*/ 1169075 h 1169075"/>
                      <a:gd name="connsiteX6" fmla="*/ 194850 w 3427675"/>
                      <a:gd name="connsiteY6" fmla="*/ 1169075 h 1169075"/>
                      <a:gd name="connsiteX7" fmla="*/ 0 w 3427675"/>
                      <a:gd name="connsiteY7" fmla="*/ 974225 h 1169075"/>
                      <a:gd name="connsiteX8" fmla="*/ 0 w 3427675"/>
                      <a:gd name="connsiteY8" fmla="*/ 194850 h 116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7675" h="1169075" fill="none" extrusionOk="0">
                        <a:moveTo>
                          <a:pt x="0" y="194850"/>
                        </a:moveTo>
                        <a:cubicBezTo>
                          <a:pt x="-20239" y="83963"/>
                          <a:pt x="101085" y="11325"/>
                          <a:pt x="194850" y="0"/>
                        </a:cubicBezTo>
                        <a:cubicBezTo>
                          <a:pt x="612618" y="130954"/>
                          <a:pt x="1794251" y="43574"/>
                          <a:pt x="3232825" y="0"/>
                        </a:cubicBezTo>
                        <a:cubicBezTo>
                          <a:pt x="3348326" y="12150"/>
                          <a:pt x="3438904" y="100992"/>
                          <a:pt x="3427675" y="194850"/>
                        </a:cubicBezTo>
                        <a:cubicBezTo>
                          <a:pt x="3364980" y="397644"/>
                          <a:pt x="3381648" y="843516"/>
                          <a:pt x="3427675" y="974225"/>
                        </a:cubicBezTo>
                        <a:cubicBezTo>
                          <a:pt x="3407815" y="1085099"/>
                          <a:pt x="3326714" y="1159605"/>
                          <a:pt x="3232825" y="1169075"/>
                        </a:cubicBezTo>
                        <a:cubicBezTo>
                          <a:pt x="1831036" y="1324272"/>
                          <a:pt x="1462943" y="1332095"/>
                          <a:pt x="194850" y="1169075"/>
                        </a:cubicBezTo>
                        <a:cubicBezTo>
                          <a:pt x="88524" y="1151667"/>
                          <a:pt x="-7086" y="1085976"/>
                          <a:pt x="0" y="974225"/>
                        </a:cubicBezTo>
                        <a:cubicBezTo>
                          <a:pt x="-17750" y="887822"/>
                          <a:pt x="-64813" y="290021"/>
                          <a:pt x="0" y="194850"/>
                        </a:cubicBezTo>
                        <a:close/>
                      </a:path>
                      <a:path w="3427675" h="1169075" stroke="0" extrusionOk="0">
                        <a:moveTo>
                          <a:pt x="0" y="194850"/>
                        </a:moveTo>
                        <a:cubicBezTo>
                          <a:pt x="-6974" y="82935"/>
                          <a:pt x="69242" y="6754"/>
                          <a:pt x="194850" y="0"/>
                        </a:cubicBezTo>
                        <a:cubicBezTo>
                          <a:pt x="1243101" y="132882"/>
                          <a:pt x="1764287" y="-84951"/>
                          <a:pt x="3232825" y="0"/>
                        </a:cubicBezTo>
                        <a:cubicBezTo>
                          <a:pt x="3337829" y="2548"/>
                          <a:pt x="3423853" y="108363"/>
                          <a:pt x="3427675" y="194850"/>
                        </a:cubicBezTo>
                        <a:cubicBezTo>
                          <a:pt x="3469856" y="342434"/>
                          <a:pt x="3413299" y="876704"/>
                          <a:pt x="3427675" y="974225"/>
                        </a:cubicBezTo>
                        <a:cubicBezTo>
                          <a:pt x="3432146" y="1082368"/>
                          <a:pt x="3343202" y="1163386"/>
                          <a:pt x="3232825" y="1169075"/>
                        </a:cubicBezTo>
                        <a:cubicBezTo>
                          <a:pt x="1988919" y="1256714"/>
                          <a:pt x="647809" y="1096396"/>
                          <a:pt x="194850" y="1169075"/>
                        </a:cubicBezTo>
                        <a:cubicBezTo>
                          <a:pt x="86221" y="1159389"/>
                          <a:pt x="-3315" y="1086445"/>
                          <a:pt x="0" y="974225"/>
                        </a:cubicBezTo>
                        <a:cubicBezTo>
                          <a:pt x="-8912" y="600715"/>
                          <a:pt x="-56028" y="394278"/>
                          <a:pt x="0" y="1948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5400" b="1" noProof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noProof="0" dirty="0" err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xmlns="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xmlns="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xmlns="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867" y="1959796"/>
            <a:ext cx="4499238" cy="15668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  <p:pic>
        <p:nvPicPr>
          <p:cNvPr id="27" name="Picture 2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5A85422-8439-3C3C-B2ED-0D5466628B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061" y="123709"/>
            <a:ext cx="1516248" cy="1516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8DD6FE-B4EB-346B-7192-D3D83C06C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0799" y="3330555"/>
            <a:ext cx="315800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9" ma:contentTypeDescription="Create a new document." ma:contentTypeScope="" ma:versionID="641f01969ed12db83ea33ea8cc68d593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d4d816fca89b967b0beb5cd155195b7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FD53BA-FDBD-4727-A998-272AE785C1C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ef9fbb00-3a11-451f-a0e3-723ec126c7ed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3474fc8-c587-4375-aa46-28eda414bf2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32DDB2-55CD-4073-8941-52DB54AA04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7ECBD3-B9D5-4C37-A5C0-887684BDD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503</Words>
  <Application>Microsoft Office PowerPoint</Application>
  <PresentationFormat>Custom</PresentationFormat>
  <Paragraphs>60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38</cp:revision>
  <dcterms:created xsi:type="dcterms:W3CDTF">2022-11-24T13:00:56Z</dcterms:created>
  <dcterms:modified xsi:type="dcterms:W3CDTF">2025-05-13T01:40:57Z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