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9"/>
  </p:notesMasterIdLst>
  <p:sldIdLst>
    <p:sldId id="258" r:id="rId4"/>
    <p:sldId id="295" r:id="rId5"/>
    <p:sldId id="291" r:id="rId6"/>
    <p:sldId id="292" r:id="rId7"/>
    <p:sldId id="296" r:id="rId8"/>
    <p:sldId id="294" r:id="rId9"/>
    <p:sldId id="298" r:id="rId10"/>
    <p:sldId id="361" r:id="rId11"/>
    <p:sldId id="271" r:id="rId12"/>
    <p:sldId id="363" r:id="rId13"/>
    <p:sldId id="369" r:id="rId14"/>
    <p:sldId id="275" r:id="rId15"/>
    <p:sldId id="373" r:id="rId16"/>
    <p:sldId id="374" r:id="rId17"/>
    <p:sldId id="280" r:id="rId18"/>
    <p:sldId id="375" r:id="rId19"/>
    <p:sldId id="277" r:id="rId20"/>
    <p:sldId id="370" r:id="rId21"/>
    <p:sldId id="376" r:id="rId22"/>
    <p:sldId id="377" r:id="rId23"/>
    <p:sldId id="276" r:id="rId24"/>
    <p:sldId id="378" r:id="rId25"/>
    <p:sldId id="379" r:id="rId26"/>
    <p:sldId id="261" r:id="rId27"/>
    <p:sldId id="27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6DB5"/>
    <a:srgbClr val="A1CD67"/>
    <a:srgbClr val="942728"/>
    <a:srgbClr val="FCE9E0"/>
    <a:srgbClr val="ED7133"/>
    <a:srgbClr val="F296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4660"/>
  </p:normalViewPr>
  <p:slideViewPr>
    <p:cSldViewPr snapToGrid="0">
      <p:cViewPr varScale="1">
        <p:scale>
          <a:sx n="50" d="100"/>
          <a:sy n="50" d="100"/>
        </p:scale>
        <p:origin x="-147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7BC7A0-A794-43A8-8044-E0C84A72ED50}"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BDABF6-02A6-4CE7-B033-6ED87619B60A}" type="slidenum">
              <a:rPr lang="en-US" smtClean="0"/>
              <a:t>‹#›</a:t>
            </a:fld>
            <a:endParaRPr lang="en-US"/>
          </a:p>
        </p:txBody>
      </p:sp>
    </p:spTree>
    <p:extLst>
      <p:ext uri="{BB962C8B-B14F-4D97-AF65-F5344CB8AC3E}">
        <p14:creationId xmlns:p14="http://schemas.microsoft.com/office/powerpoint/2010/main" val="329850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056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901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978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468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15B6DA-0E48-DDD0-15BF-FDA08ADEB0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D5A21D8-D54C-5991-028F-F7F3CB73639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55FCBA7-EDD8-5DE6-68E6-C3F497BF9B2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5/13/2025</a:t>
            </a:fld>
            <a:endParaRPr lang="en-US"/>
          </a:p>
        </p:txBody>
      </p:sp>
      <p:sp>
        <p:nvSpPr>
          <p:cNvPr id="5" name="Footer Placeholder 4">
            <a:extLst>
              <a:ext uri="{FF2B5EF4-FFF2-40B4-BE49-F238E27FC236}">
                <a16:creationId xmlns:a16="http://schemas.microsoft.com/office/drawing/2014/main" xmlns="" id="{C98267A2-59E6-1455-EE22-1A5B834166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A24F242-A0EF-F11D-8262-5A4B1C3BB4F0}"/>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2012218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827738-0748-D2F7-BB02-A0636CA86A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BC54F01-3F16-7CE8-9FA1-FE75669A9FF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BA1C2B-95A3-5350-F7EB-192F16E966CA}"/>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5/13/2025</a:t>
            </a:fld>
            <a:endParaRPr lang="en-US"/>
          </a:p>
        </p:txBody>
      </p:sp>
      <p:sp>
        <p:nvSpPr>
          <p:cNvPr id="5" name="Footer Placeholder 4">
            <a:extLst>
              <a:ext uri="{FF2B5EF4-FFF2-40B4-BE49-F238E27FC236}">
                <a16:creationId xmlns:a16="http://schemas.microsoft.com/office/drawing/2014/main" xmlns="" id="{3076EE14-84F0-519A-2A76-5EA6F8EB6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6AC9AB4-EC36-1FEB-A4F4-CCE115FA5305}"/>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55375274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8C13BDD-F0C3-3138-FF9E-008FDC7192E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1437029-E052-9BC3-976B-8D58BDE4B8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2117ABC-C659-E14F-C927-CF61202F4F17}"/>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5/13/2025</a:t>
            </a:fld>
            <a:endParaRPr lang="en-US"/>
          </a:p>
        </p:txBody>
      </p:sp>
      <p:sp>
        <p:nvSpPr>
          <p:cNvPr id="5" name="Footer Placeholder 4">
            <a:extLst>
              <a:ext uri="{FF2B5EF4-FFF2-40B4-BE49-F238E27FC236}">
                <a16:creationId xmlns:a16="http://schemas.microsoft.com/office/drawing/2014/main" xmlns="" id="{5380F853-8BA9-34E9-7B92-51B105E17B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D566DD3-D366-D7E1-176B-B2E76997477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83186832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375681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0951368"/>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595072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5749754"/>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2025/5/13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6732068"/>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2025/5/13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950981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39E1D406-F291-65F1-A672-43BF0DE633B3}"/>
              </a:ext>
            </a:extLst>
          </p:cNvPr>
          <p:cNvSpPr/>
          <p:nvPr userDrawn="1"/>
        </p:nvSpPr>
        <p:spPr>
          <a:xfrm>
            <a:off x="319316" y="296528"/>
            <a:ext cx="11553368" cy="6264944"/>
          </a:xfrm>
          <a:prstGeom prst="roundRect">
            <a:avLst/>
          </a:prstGeom>
          <a:solidFill>
            <a:schemeClr val="bg1"/>
          </a:solidFill>
          <a:ln w="38100">
            <a:solidFill>
              <a:srgbClr val="F2961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1993553"/>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8688209"/>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708BBB-6D7D-8D29-A42A-7C22CC9E02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D23898F-90C5-2EDA-73C0-1A49B56C587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1EF7CBA-FE55-8536-AD37-6EB518A495C6}"/>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5/13/2025</a:t>
            </a:fld>
            <a:endParaRPr lang="en-US"/>
          </a:p>
        </p:txBody>
      </p:sp>
      <p:sp>
        <p:nvSpPr>
          <p:cNvPr id="5" name="Footer Placeholder 4">
            <a:extLst>
              <a:ext uri="{FF2B5EF4-FFF2-40B4-BE49-F238E27FC236}">
                <a16:creationId xmlns:a16="http://schemas.microsoft.com/office/drawing/2014/main" xmlns="" id="{0B843482-7E26-408C-F588-BCFBEA5B4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432974C-560E-0700-1430-895B39CC313B}"/>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212160024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645774"/>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4532959"/>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66521656"/>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F64702-F01E-F9C1-A55F-ED8136DEDEB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A920437-FFD0-0D24-7A51-80BD9C2101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DF56258-CC95-0598-0E02-269A7830AA8F}"/>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5/13/2025</a:t>
            </a:fld>
            <a:endParaRPr lang="en-US"/>
          </a:p>
        </p:txBody>
      </p:sp>
      <p:sp>
        <p:nvSpPr>
          <p:cNvPr id="5" name="Footer Placeholder 4">
            <a:extLst>
              <a:ext uri="{FF2B5EF4-FFF2-40B4-BE49-F238E27FC236}">
                <a16:creationId xmlns:a16="http://schemas.microsoft.com/office/drawing/2014/main" xmlns="" id="{4E1BF474-E8B1-F5C2-A02D-43A26BB774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F7FCB39-B1D0-0BA5-3692-C44DEC28B3C9}"/>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930855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7516D2-FF5E-2E97-4495-AF27664BD70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285436C-C5E3-61F3-3160-8EDB709A732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CB94228-B198-8A08-04E2-ADDA23CC5A73}"/>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5/13/2025</a:t>
            </a:fld>
            <a:endParaRPr lang="en-US"/>
          </a:p>
        </p:txBody>
      </p:sp>
      <p:sp>
        <p:nvSpPr>
          <p:cNvPr id="5" name="Footer Placeholder 4">
            <a:extLst>
              <a:ext uri="{FF2B5EF4-FFF2-40B4-BE49-F238E27FC236}">
                <a16:creationId xmlns:a16="http://schemas.microsoft.com/office/drawing/2014/main" xmlns="" id="{E11E8071-A96D-7471-4332-7498F305BB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5D32BBD-28B1-AEE4-1D31-A17A409FCE36}"/>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4078895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3B59F5-5762-5640-869C-1849BDD5959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594DBAF-F5B3-BDC2-9C90-D2F48AA66B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8C31598-7A10-F84D-0EB1-A38A1C37D29A}"/>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5/13/2025</a:t>
            </a:fld>
            <a:endParaRPr lang="en-US"/>
          </a:p>
        </p:txBody>
      </p:sp>
      <p:sp>
        <p:nvSpPr>
          <p:cNvPr id="5" name="Footer Placeholder 4">
            <a:extLst>
              <a:ext uri="{FF2B5EF4-FFF2-40B4-BE49-F238E27FC236}">
                <a16:creationId xmlns:a16="http://schemas.microsoft.com/office/drawing/2014/main" xmlns="" id="{42E2CF75-071E-7304-FB79-A18B879DBE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B83E84E-C7E2-E105-E682-47E3C9E2995A}"/>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260036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18D54A-59A0-ADA0-9FF8-5C29FA8812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84B9610-A8FD-F0A7-B3EB-2992A26FA5F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5A6CF1D-4D73-FCE1-1B2D-132D9ADAA40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94A396E-ED1F-6632-60E5-937DA276065D}"/>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5/13/2025</a:t>
            </a:fld>
            <a:endParaRPr lang="en-US"/>
          </a:p>
        </p:txBody>
      </p:sp>
      <p:sp>
        <p:nvSpPr>
          <p:cNvPr id="6" name="Footer Placeholder 5">
            <a:extLst>
              <a:ext uri="{FF2B5EF4-FFF2-40B4-BE49-F238E27FC236}">
                <a16:creationId xmlns:a16="http://schemas.microsoft.com/office/drawing/2014/main" xmlns="" id="{A190D62A-B27E-6112-438C-6643E36210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CEC1203-B0AF-BC0E-F76C-3E57BB3C2C82}"/>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3440497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FED2C8-2E5B-0DA1-AB27-12D814FF723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32178D2-B82D-16B9-BC76-68896104536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F12D358-0792-6804-6C2A-17D5B033D02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CDFF4BC-95EB-54E9-B90F-3EB521CED3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06E1034-752C-D384-07E9-473C0500719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960C117-406A-9A12-BBEE-A88422B7089F}"/>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5/13/2025</a:t>
            </a:fld>
            <a:endParaRPr lang="en-US"/>
          </a:p>
        </p:txBody>
      </p:sp>
      <p:sp>
        <p:nvSpPr>
          <p:cNvPr id="8" name="Footer Placeholder 7">
            <a:extLst>
              <a:ext uri="{FF2B5EF4-FFF2-40B4-BE49-F238E27FC236}">
                <a16:creationId xmlns:a16="http://schemas.microsoft.com/office/drawing/2014/main" xmlns="" id="{265749F2-A238-F444-D658-698041A96E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AA0DE90D-DE3B-795B-732B-84D4E67084FA}"/>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174627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CF469C-2889-8F5B-0BB9-F96A3FBB07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65E03D02-5C95-9F78-B127-1D4E756B5631}"/>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5/13/2025</a:t>
            </a:fld>
            <a:endParaRPr lang="en-US"/>
          </a:p>
        </p:txBody>
      </p:sp>
      <p:sp>
        <p:nvSpPr>
          <p:cNvPr id="4" name="Footer Placeholder 3">
            <a:extLst>
              <a:ext uri="{FF2B5EF4-FFF2-40B4-BE49-F238E27FC236}">
                <a16:creationId xmlns:a16="http://schemas.microsoft.com/office/drawing/2014/main" xmlns="" id="{DF070C9D-4955-40AD-83AE-3E775E4060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B9FE81C7-B38C-F753-2194-0D08A80A5AC0}"/>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2195541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C73AC27-EBB9-8545-3055-BFE13D3BD9B8}"/>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5/13/2025</a:t>
            </a:fld>
            <a:endParaRPr lang="en-US"/>
          </a:p>
        </p:txBody>
      </p:sp>
      <p:sp>
        <p:nvSpPr>
          <p:cNvPr id="3" name="Footer Placeholder 2">
            <a:extLst>
              <a:ext uri="{FF2B5EF4-FFF2-40B4-BE49-F238E27FC236}">
                <a16:creationId xmlns:a16="http://schemas.microsoft.com/office/drawing/2014/main" xmlns="" id="{5EA9990F-F9D5-A950-F19E-9170B2BE83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D6EB75AE-4992-C412-F05B-88DE8938CEAA}"/>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4249901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281333-325C-FDAB-047B-03FEBA4DEB4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6102252-6F5F-9DF4-5179-48DE55392F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95817D8-1193-2337-7A18-F60E32088F3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5/13/2025</a:t>
            </a:fld>
            <a:endParaRPr lang="en-US"/>
          </a:p>
        </p:txBody>
      </p:sp>
      <p:sp>
        <p:nvSpPr>
          <p:cNvPr id="5" name="Footer Placeholder 4">
            <a:extLst>
              <a:ext uri="{FF2B5EF4-FFF2-40B4-BE49-F238E27FC236}">
                <a16:creationId xmlns:a16="http://schemas.microsoft.com/office/drawing/2014/main" xmlns="" id="{B766B4D0-21ED-BB05-B441-60C1FA4A9D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BD76352-6947-4AEC-ED1C-719C955D2FD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932378534"/>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1A86F9-9A77-9514-2560-F455DC15944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F512D34-985E-094C-1590-9D7C3B4F7D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577D736-2BEC-45A3-8DA6-0E5E077055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C114CCA-A741-127D-8BDC-9FE9431CDBDA}"/>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5/13/2025</a:t>
            </a:fld>
            <a:endParaRPr lang="en-US"/>
          </a:p>
        </p:txBody>
      </p:sp>
      <p:sp>
        <p:nvSpPr>
          <p:cNvPr id="6" name="Footer Placeholder 5">
            <a:extLst>
              <a:ext uri="{FF2B5EF4-FFF2-40B4-BE49-F238E27FC236}">
                <a16:creationId xmlns:a16="http://schemas.microsoft.com/office/drawing/2014/main" xmlns="" id="{EEF524FB-1942-D839-B272-18B43D4B97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E46F430-28BF-AFBD-40E4-5F836C3CFFD7}"/>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3214755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8B1748-705D-3A2C-D994-8AA10890DD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4643F1B-728E-BB7C-5F35-E7D28CB6E6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F9AF2D2-5F20-278C-1268-CFE08D606C6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2843E7C-11BE-7C9D-CD02-CFE2561042CA}"/>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5/13/2025</a:t>
            </a:fld>
            <a:endParaRPr lang="en-US"/>
          </a:p>
        </p:txBody>
      </p:sp>
      <p:sp>
        <p:nvSpPr>
          <p:cNvPr id="6" name="Footer Placeholder 5">
            <a:extLst>
              <a:ext uri="{FF2B5EF4-FFF2-40B4-BE49-F238E27FC236}">
                <a16:creationId xmlns:a16="http://schemas.microsoft.com/office/drawing/2014/main" xmlns="" id="{36332E4B-6571-6DB4-1252-BE0E67311F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76FCE7D-A28A-3FC5-6F31-0B108A41A390}"/>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2303028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505459-DDA6-4892-A06F-BA6FDBFD502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9F533F7-8689-1C16-3BD0-F28F5BA29F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04209A0-FD7B-7F8D-ABCC-189DF64422BF}"/>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5/13/2025</a:t>
            </a:fld>
            <a:endParaRPr lang="en-US"/>
          </a:p>
        </p:txBody>
      </p:sp>
      <p:sp>
        <p:nvSpPr>
          <p:cNvPr id="5" name="Footer Placeholder 4">
            <a:extLst>
              <a:ext uri="{FF2B5EF4-FFF2-40B4-BE49-F238E27FC236}">
                <a16:creationId xmlns:a16="http://schemas.microsoft.com/office/drawing/2014/main" xmlns="" id="{B49AC7B2-2C91-E5B0-6614-28B7E271E3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7979213-4E72-96D5-CF31-4EACF5E9B314}"/>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19196330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B243DB3-41CF-5E9A-75E7-EE4D1FE1B7F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12A3D71-7D7B-1B91-15B3-CAFD70F659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A1550CE-F9B3-D98E-7053-45D386DF5C2F}"/>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5/13/2025</a:t>
            </a:fld>
            <a:endParaRPr lang="en-US"/>
          </a:p>
        </p:txBody>
      </p:sp>
      <p:sp>
        <p:nvSpPr>
          <p:cNvPr id="5" name="Footer Placeholder 4">
            <a:extLst>
              <a:ext uri="{FF2B5EF4-FFF2-40B4-BE49-F238E27FC236}">
                <a16:creationId xmlns:a16="http://schemas.microsoft.com/office/drawing/2014/main" xmlns="" id="{5D2792F7-7E56-63D6-10DD-BBC16EBBA8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BE66124-7947-90A4-77DE-CD28F3ACB7CD}"/>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3052843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D086F8-5335-A5A9-71D7-597EC5F5E3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340FDB5-B912-3F13-0746-C5D6E9F0BC3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E1A1E27-419B-E989-B634-077FEC5458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1C59EF2-EDC5-E640-CF35-122B8F00E18F}"/>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5/13/2025</a:t>
            </a:fld>
            <a:endParaRPr lang="en-US"/>
          </a:p>
        </p:txBody>
      </p:sp>
      <p:sp>
        <p:nvSpPr>
          <p:cNvPr id="6" name="Footer Placeholder 5">
            <a:extLst>
              <a:ext uri="{FF2B5EF4-FFF2-40B4-BE49-F238E27FC236}">
                <a16:creationId xmlns:a16="http://schemas.microsoft.com/office/drawing/2014/main" xmlns="" id="{E65A9321-A1FD-1B5A-F83A-F73A3C7D21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6236BE7-4550-9FF1-2F66-AA99DB583F2A}"/>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678651051"/>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36181F-2539-C192-F16F-66FB2A4A106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83F4AA7-6792-45B7-1E07-83867FE301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AE4B682-C5A0-76C1-45D0-670D494E412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F3E2289-1263-7577-EE62-10DA97EF691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5AC9B02-B31B-EEC0-AF53-0C74642239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EF648C6-0C8B-51CC-5478-93A0B9F02C04}"/>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5/13/2025</a:t>
            </a:fld>
            <a:endParaRPr lang="en-US"/>
          </a:p>
        </p:txBody>
      </p:sp>
      <p:sp>
        <p:nvSpPr>
          <p:cNvPr id="8" name="Footer Placeholder 7">
            <a:extLst>
              <a:ext uri="{FF2B5EF4-FFF2-40B4-BE49-F238E27FC236}">
                <a16:creationId xmlns:a16="http://schemas.microsoft.com/office/drawing/2014/main" xmlns="" id="{73580843-7C54-E2A7-CCA5-DC34C35AC0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3C15DB28-89E0-5A2E-0991-D669288B94C0}"/>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92804339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DCA000-6211-AEAA-4950-963EA9951F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14C7AB5-1138-23F7-1A84-E411A7A14EB1}"/>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5/13/2025</a:t>
            </a:fld>
            <a:endParaRPr lang="en-US"/>
          </a:p>
        </p:txBody>
      </p:sp>
      <p:sp>
        <p:nvSpPr>
          <p:cNvPr id="4" name="Footer Placeholder 3">
            <a:extLst>
              <a:ext uri="{FF2B5EF4-FFF2-40B4-BE49-F238E27FC236}">
                <a16:creationId xmlns:a16="http://schemas.microsoft.com/office/drawing/2014/main" xmlns="" id="{3F6E2A2A-B7A5-266D-13AC-B642F07A85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7647B928-B906-282A-99AC-BBE6971EA6BC}"/>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2169302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AAEF896-7B3C-0C43-BA26-D0C1D00CC9E9}"/>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5/13/2025</a:t>
            </a:fld>
            <a:endParaRPr lang="en-US"/>
          </a:p>
        </p:txBody>
      </p:sp>
      <p:sp>
        <p:nvSpPr>
          <p:cNvPr id="3" name="Footer Placeholder 2">
            <a:extLst>
              <a:ext uri="{FF2B5EF4-FFF2-40B4-BE49-F238E27FC236}">
                <a16:creationId xmlns:a16="http://schemas.microsoft.com/office/drawing/2014/main" xmlns="" id="{9E90CCCE-CE1E-4ACD-D64F-D6E0028B80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C142FE8-AF9C-5FFB-5DCE-D1374E8283D6}"/>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80491105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137775-E526-2BF0-1041-BE977DFFCF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193292F-A610-F86E-D887-41812E18FB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4DB0D4B-A8B4-F659-4100-4BD9AF2D31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E8FDC29-D75F-5515-997F-7B773DB0DDA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5/13/2025</a:t>
            </a:fld>
            <a:endParaRPr lang="en-US"/>
          </a:p>
        </p:txBody>
      </p:sp>
      <p:sp>
        <p:nvSpPr>
          <p:cNvPr id="6" name="Footer Placeholder 5">
            <a:extLst>
              <a:ext uri="{FF2B5EF4-FFF2-40B4-BE49-F238E27FC236}">
                <a16:creationId xmlns:a16="http://schemas.microsoft.com/office/drawing/2014/main" xmlns="" id="{F60C1653-FA5A-0979-59EC-DA6D6618F8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D89C386-BD7A-6403-5E5A-7FFF71FA3C7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38454395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796AA7-506F-7A8C-8D52-756C45C015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5B65B38-8EA8-31B9-E8CF-18E16A8DBE6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FAEF019-41AD-5A71-8486-9B8B7E8BDB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E173CE3-7375-6FCD-7EDB-B4E1F773032B}"/>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5/13/2025</a:t>
            </a:fld>
            <a:endParaRPr lang="en-US"/>
          </a:p>
        </p:txBody>
      </p:sp>
      <p:sp>
        <p:nvSpPr>
          <p:cNvPr id="6" name="Footer Placeholder 5">
            <a:extLst>
              <a:ext uri="{FF2B5EF4-FFF2-40B4-BE49-F238E27FC236}">
                <a16:creationId xmlns:a16="http://schemas.microsoft.com/office/drawing/2014/main" xmlns="" id="{37368E73-06B2-C34D-DBAF-FDEE152D07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9A7EB60-BD30-9F70-B080-9239C5157389}"/>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72430980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xmlns="" id="{4C44E6AA-7AAF-46C8-5E32-200C3623388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40474" y="129208"/>
            <a:ext cx="1490869" cy="1490869"/>
          </a:xfrm>
          <a:prstGeom prst="rect">
            <a:avLst/>
          </a:prstGeom>
        </p:spPr>
      </p:pic>
    </p:spTree>
    <p:extLst>
      <p:ext uri="{BB962C8B-B14F-4D97-AF65-F5344CB8AC3E}">
        <p14:creationId xmlns:p14="http://schemas.microsoft.com/office/powerpoint/2010/main" val="2259447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2D5"/>
        </a:solidFill>
        <a:effectLst/>
      </p:bgPr>
    </p:bg>
    <p:spTree>
      <p:nvGrpSpPr>
        <p:cNvPr id="1" name=""/>
        <p:cNvGrpSpPr/>
        <p:nvPr/>
      </p:nvGrpSpPr>
      <p:grpSpPr>
        <a:xfrm>
          <a:off x="0" y="0"/>
          <a:ext cx="0" cy="0"/>
          <a:chOff x="0" y="0"/>
          <a:chExt cx="0" cy="0"/>
        </a:xfrm>
      </p:grpSpPr>
      <p:pic>
        <p:nvPicPr>
          <p:cNvPr id="18" name="Picture 17" descr="A round pink label with white text and a black background&#10;&#10;Description automatically generated">
            <a:extLst>
              <a:ext uri="{FF2B5EF4-FFF2-40B4-BE49-F238E27FC236}">
                <a16:creationId xmlns:a16="http://schemas.microsoft.com/office/drawing/2014/main" xmlns="" id="{C58268F1-B3D6-27DD-0240-6DE09BEAF69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40474" y="129208"/>
            <a:ext cx="1490869" cy="1490869"/>
          </a:xfrm>
          <a:prstGeom prst="rect">
            <a:avLst/>
          </a:prstGeom>
        </p:spPr>
      </p:pic>
    </p:spTree>
    <p:extLst>
      <p:ext uri="{BB962C8B-B14F-4D97-AF65-F5344CB8AC3E}">
        <p14:creationId xmlns:p14="http://schemas.microsoft.com/office/powerpoint/2010/main" val="2192535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6383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image" Target="../media/image3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9.xml"/><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ags" Target="../tags/tag5.xml"/><Relationship Id="rId5" Type="http://schemas.openxmlformats.org/officeDocument/2006/relationships/image" Target="../media/image35.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8.xml"/><Relationship Id="rId1" Type="http://schemas.openxmlformats.org/officeDocument/2006/relationships/tags" Target="../tags/tag6.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media3.mp3"/><Relationship Id="rId7" Type="http://schemas.openxmlformats.org/officeDocument/2006/relationships/image" Target="../media/image13.png"/><Relationship Id="rId2" Type="http://schemas.microsoft.com/office/2007/relationships/media" Target="../media/media3.mp3"/><Relationship Id="rId1" Type="http://schemas.openxmlformats.org/officeDocument/2006/relationships/tags" Target="../tags/tag7.xml"/><Relationship Id="rId6" Type="http://schemas.openxmlformats.org/officeDocument/2006/relationships/image" Target="../media/image42.png"/><Relationship Id="rId5" Type="http://schemas.openxmlformats.org/officeDocument/2006/relationships/image" Target="../media/image2.png"/><Relationship Id="rId10" Type="http://schemas.openxmlformats.org/officeDocument/2006/relationships/image" Target="../media/image44.png"/><Relationship Id="rId4" Type="http://schemas.openxmlformats.org/officeDocument/2006/relationships/slideLayout" Target="../slideLayouts/slideLayout12.xml"/><Relationship Id="rId9"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slideLayout" Target="../slideLayouts/slideLayout29.xml"/><Relationship Id="rId7" Type="http://schemas.openxmlformats.org/officeDocument/2006/relationships/image" Target="../media/image11.jpe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3.png"/><Relationship Id="rId5" Type="http://schemas.openxmlformats.org/officeDocument/2006/relationships/audio" Target="../media/audio1.wav"/><Relationship Id="rId10" Type="http://schemas.openxmlformats.org/officeDocument/2006/relationships/image" Target="../media/image12.gif"/><Relationship Id="rId4" Type="http://schemas.openxmlformats.org/officeDocument/2006/relationships/notesSlide" Target="../notesSlides/notesSlide2.xml"/><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0.png"/><Relationship Id="rId3" Type="http://schemas.openxmlformats.org/officeDocument/2006/relationships/slideLayout" Target="../slideLayouts/slideLayout29.xml"/><Relationship Id="rId7" Type="http://schemas.openxmlformats.org/officeDocument/2006/relationships/image" Target="../media/image11.jpeg"/><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2.gif"/><Relationship Id="rId5" Type="http://schemas.openxmlformats.org/officeDocument/2006/relationships/audio" Target="../media/audio1.wav"/><Relationship Id="rId10" Type="http://schemas.microsoft.com/office/2007/relationships/hdphoto" Target="../media/hdphoto2.wdp"/><Relationship Id="rId4" Type="http://schemas.openxmlformats.org/officeDocument/2006/relationships/notesSlide" Target="../notesSlides/notesSlide3.xml"/><Relationship Id="rId9" Type="http://schemas.openxmlformats.org/officeDocument/2006/relationships/image" Target="../media/image9.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2.gif"/><Relationship Id="rId3" Type="http://schemas.openxmlformats.org/officeDocument/2006/relationships/slideLayout" Target="../slideLayouts/slideLayout29.xml"/><Relationship Id="rId7" Type="http://schemas.openxmlformats.org/officeDocument/2006/relationships/image" Target="../media/image11.jpeg"/><Relationship Id="rId12" Type="http://schemas.microsoft.com/office/2007/relationships/hdphoto" Target="../media/hdphoto2.wdp"/><Relationship Id="rId2" Type="http://schemas.openxmlformats.org/officeDocument/2006/relationships/audio" Target="../media/media1.mp3"/><Relationship Id="rId16" Type="http://schemas.openxmlformats.org/officeDocument/2006/relationships/image" Target="../media/image10.pn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9.png"/><Relationship Id="rId5" Type="http://schemas.openxmlformats.org/officeDocument/2006/relationships/audio" Target="../media/audio1.wav"/><Relationship Id="rId15" Type="http://schemas.openxmlformats.org/officeDocument/2006/relationships/image" Target="../media/image17.png"/><Relationship Id="rId10" Type="http://schemas.microsoft.com/office/2007/relationships/hdphoto" Target="../media/hdphoto3.wdp"/><Relationship Id="rId4" Type="http://schemas.openxmlformats.org/officeDocument/2006/relationships/notesSlide" Target="../notesSlides/notesSlide4.xml"/><Relationship Id="rId9" Type="http://schemas.openxmlformats.org/officeDocument/2006/relationships/image" Target="../media/image16.png"/><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29.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ags" Target="../tags/tag3.xml"/><Relationship Id="rId5" Type="http://schemas.openxmlformats.org/officeDocument/2006/relationships/image" Target="../media/image2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xmlns=""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xmlns=""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xmlns="" id="{A9BEB794-5E22-9233-B29D-49D4078E9143}"/>
              </a:ext>
            </a:extLst>
          </p:cNvPr>
          <p:cNvPicPr>
            <a:picLocks noChangeAspect="1"/>
          </p:cNvPicPr>
          <p:nvPr/>
        </p:nvPicPr>
        <p:blipFill>
          <a:blip r:embed="rId5"/>
          <a:stretch>
            <a:fillRect/>
          </a:stretch>
        </p:blipFill>
        <p:spPr>
          <a:xfrm>
            <a:off x="1329494" y="1790769"/>
            <a:ext cx="9851990" cy="3078747"/>
          </a:xfrm>
          <a:prstGeom prst="rect">
            <a:avLst/>
          </a:prstGeom>
        </p:spPr>
      </p:pic>
    </p:spTree>
    <p:custDataLst>
      <p:tags r:id="rId1"/>
    </p:custDataLst>
    <p:extLst>
      <p:ext uri="{BB962C8B-B14F-4D97-AF65-F5344CB8AC3E}">
        <p14:creationId xmlns:p14="http://schemas.microsoft.com/office/powerpoint/2010/main" val="17158793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a16="http://schemas.microsoft.com/office/drawing/2014/main" xmlns="" id="{07A95B79-51CC-8472-142B-1B9D42D2A793}"/>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a:stretch/>
        </p:blipFill>
        <p:spPr>
          <a:xfrm>
            <a:off x="391885" y="1817914"/>
            <a:ext cx="7466029" cy="3987990"/>
          </a:xfrm>
          <a:prstGeom prst="rect">
            <a:avLst/>
          </a:prstGeom>
        </p:spPr>
      </p:pic>
      <p:pic>
        <p:nvPicPr>
          <p:cNvPr id="4" name="Picture 7">
            <a:extLst>
              <a:ext uri="{FF2B5EF4-FFF2-40B4-BE49-F238E27FC236}">
                <a16:creationId xmlns:a16="http://schemas.microsoft.com/office/drawing/2014/main" xmlns="" id="{A02ED2A5-EA8C-E532-2A0A-E4F181EB63EE}"/>
              </a:ext>
            </a:extLst>
          </p:cNvPr>
          <p:cNvPicPr>
            <a:picLocks noChangeAspect="1"/>
          </p:cNvPicPr>
          <p:nvPr/>
        </p:nvPicPr>
        <p:blipFill>
          <a:blip r:embed="rId3"/>
          <a:stretch>
            <a:fillRect/>
          </a:stretch>
        </p:blipFill>
        <p:spPr>
          <a:xfrm>
            <a:off x="7923568" y="1790767"/>
            <a:ext cx="3988715" cy="5099728"/>
          </a:xfrm>
          <a:prstGeom prst="rect">
            <a:avLst/>
          </a:prstGeom>
        </p:spPr>
      </p:pic>
      <p:sp>
        <p:nvSpPr>
          <p:cNvPr id="5" name="TextBox 4">
            <a:extLst>
              <a:ext uri="{FF2B5EF4-FFF2-40B4-BE49-F238E27FC236}">
                <a16:creationId xmlns:a16="http://schemas.microsoft.com/office/drawing/2014/main" xmlns="" id="{1C9D6D54-94C5-A399-86EC-D2647136C87A}"/>
              </a:ext>
            </a:extLst>
          </p:cNvPr>
          <p:cNvSpPr txBox="1"/>
          <p:nvPr/>
        </p:nvSpPr>
        <p:spPr>
          <a:xfrm>
            <a:off x="849086" y="2656114"/>
            <a:ext cx="6455228" cy="2308324"/>
          </a:xfrm>
          <a:prstGeom prst="rect">
            <a:avLst/>
          </a:prstGeom>
          <a:noFill/>
        </p:spPr>
        <p:txBody>
          <a:bodyPr wrap="square" rtlCol="0">
            <a:spAutoFit/>
          </a:bodyPr>
          <a:lstStyle/>
          <a:p>
            <a:pPr algn="ctr"/>
            <a:r>
              <a:rPr lang="en-US" sz="4800" b="1" dirty="0" err="1">
                <a:solidFill>
                  <a:srgbClr val="002060"/>
                </a:solidFill>
              </a:rPr>
              <a:t>Hoạt</a:t>
            </a:r>
            <a:r>
              <a:rPr lang="en-US" sz="4800" b="1" dirty="0">
                <a:solidFill>
                  <a:srgbClr val="002060"/>
                </a:solidFill>
              </a:rPr>
              <a:t> </a:t>
            </a:r>
            <a:r>
              <a:rPr lang="en-US" sz="4800" b="1" dirty="0" err="1">
                <a:solidFill>
                  <a:srgbClr val="002060"/>
                </a:solidFill>
              </a:rPr>
              <a:t>động</a:t>
            </a:r>
            <a:r>
              <a:rPr lang="en-US" sz="4800" b="1" dirty="0">
                <a:solidFill>
                  <a:srgbClr val="002060"/>
                </a:solidFill>
              </a:rPr>
              <a:t> 3: </a:t>
            </a:r>
            <a:r>
              <a:rPr lang="en-US" sz="4800" b="1" dirty="0" err="1">
                <a:solidFill>
                  <a:srgbClr val="002060"/>
                </a:solidFill>
              </a:rPr>
              <a:t>Tìm</a:t>
            </a:r>
            <a:r>
              <a:rPr lang="en-US" sz="4800" b="1" dirty="0">
                <a:solidFill>
                  <a:srgbClr val="002060"/>
                </a:solidFill>
              </a:rPr>
              <a:t> </a:t>
            </a:r>
            <a:r>
              <a:rPr lang="en-US" sz="4800" b="1" dirty="0" err="1">
                <a:solidFill>
                  <a:srgbClr val="002060"/>
                </a:solidFill>
              </a:rPr>
              <a:t>hiểu</a:t>
            </a:r>
            <a:r>
              <a:rPr lang="en-US" sz="4800" b="1" dirty="0">
                <a:solidFill>
                  <a:srgbClr val="002060"/>
                </a:solidFill>
              </a:rPr>
              <a:t> </a:t>
            </a:r>
            <a:r>
              <a:rPr lang="en-US" sz="4800" b="1" dirty="0" err="1">
                <a:solidFill>
                  <a:srgbClr val="002060"/>
                </a:solidFill>
              </a:rPr>
              <a:t>về</a:t>
            </a:r>
            <a:r>
              <a:rPr lang="en-US" sz="4800" b="1" dirty="0">
                <a:solidFill>
                  <a:srgbClr val="002060"/>
                </a:solidFill>
              </a:rPr>
              <a:t> </a:t>
            </a:r>
            <a:r>
              <a:rPr lang="en-US" sz="4800" b="1" dirty="0" err="1">
                <a:solidFill>
                  <a:srgbClr val="002060"/>
                </a:solidFill>
              </a:rPr>
              <a:t>một</a:t>
            </a:r>
            <a:r>
              <a:rPr lang="en-US" sz="4800" b="1" dirty="0">
                <a:solidFill>
                  <a:srgbClr val="002060"/>
                </a:solidFill>
              </a:rPr>
              <a:t> </a:t>
            </a:r>
            <a:r>
              <a:rPr lang="en-US" sz="4800" b="1" dirty="0" err="1">
                <a:solidFill>
                  <a:srgbClr val="002060"/>
                </a:solidFill>
              </a:rPr>
              <a:t>số</a:t>
            </a:r>
            <a:r>
              <a:rPr lang="en-US" sz="4800" b="1" dirty="0">
                <a:solidFill>
                  <a:srgbClr val="002060"/>
                </a:solidFill>
              </a:rPr>
              <a:t> </a:t>
            </a:r>
            <a:r>
              <a:rPr lang="en-US" sz="4800" b="1" dirty="0" err="1">
                <a:solidFill>
                  <a:srgbClr val="002060"/>
                </a:solidFill>
              </a:rPr>
              <a:t>công</a:t>
            </a:r>
            <a:r>
              <a:rPr lang="en-US" sz="4800" b="1" dirty="0">
                <a:solidFill>
                  <a:srgbClr val="002060"/>
                </a:solidFill>
              </a:rPr>
              <a:t> </a:t>
            </a:r>
            <a:r>
              <a:rPr lang="en-US" sz="4800" b="1" dirty="0" err="1">
                <a:solidFill>
                  <a:srgbClr val="002060"/>
                </a:solidFill>
              </a:rPr>
              <a:t>trình</a:t>
            </a:r>
            <a:r>
              <a:rPr lang="en-US" sz="4800" b="1" dirty="0">
                <a:solidFill>
                  <a:srgbClr val="002060"/>
                </a:solidFill>
              </a:rPr>
              <a:t> </a:t>
            </a:r>
            <a:r>
              <a:rPr lang="en-US" sz="4800" b="1" dirty="0" err="1">
                <a:solidFill>
                  <a:srgbClr val="002060"/>
                </a:solidFill>
              </a:rPr>
              <a:t>tiêu</a:t>
            </a:r>
            <a:r>
              <a:rPr lang="en-US" sz="4800" b="1" dirty="0">
                <a:solidFill>
                  <a:srgbClr val="002060"/>
                </a:solidFill>
              </a:rPr>
              <a:t> </a:t>
            </a:r>
            <a:r>
              <a:rPr lang="en-US" sz="4800" b="1" dirty="0" err="1">
                <a:solidFill>
                  <a:srgbClr val="002060"/>
                </a:solidFill>
              </a:rPr>
              <a:t>biểu</a:t>
            </a:r>
            <a:r>
              <a:rPr lang="en-US" sz="4800" b="1" dirty="0">
                <a:solidFill>
                  <a:srgbClr val="002060"/>
                </a:solidFill>
              </a:rPr>
              <a:t> </a:t>
            </a:r>
            <a:r>
              <a:rPr lang="en-US" sz="4800" b="1" dirty="0" err="1">
                <a:solidFill>
                  <a:srgbClr val="002060"/>
                </a:solidFill>
              </a:rPr>
              <a:t>của</a:t>
            </a:r>
            <a:r>
              <a:rPr lang="en-US" sz="4800" b="1" dirty="0">
                <a:solidFill>
                  <a:srgbClr val="002060"/>
                </a:solidFill>
              </a:rPr>
              <a:t> </a:t>
            </a:r>
            <a:r>
              <a:rPr lang="en-US" sz="4800" b="1" dirty="0" err="1">
                <a:solidFill>
                  <a:srgbClr val="002060"/>
                </a:solidFill>
              </a:rPr>
              <a:t>Lào</a:t>
            </a:r>
            <a:r>
              <a:rPr lang="en-US" sz="4800" b="1" dirty="0">
                <a:solidFill>
                  <a:srgbClr val="002060"/>
                </a:solidFill>
              </a:rPr>
              <a:t> </a:t>
            </a:r>
          </a:p>
        </p:txBody>
      </p:sp>
    </p:spTree>
    <p:extLst>
      <p:ext uri="{BB962C8B-B14F-4D97-AF65-F5344CB8AC3E}">
        <p14:creationId xmlns:p14="http://schemas.microsoft.com/office/powerpoint/2010/main" val="26806222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xmlns="" id="{632F8808-F38D-C201-3CD9-9E381F180D3A}"/>
              </a:ext>
            </a:extLst>
          </p:cNvPr>
          <p:cNvSpPr/>
          <p:nvPr/>
        </p:nvSpPr>
        <p:spPr>
          <a:xfrm>
            <a:off x="566057" y="0"/>
            <a:ext cx="10798629" cy="1785257"/>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vi-VN" sz="3600" b="1" dirty="0">
                <a:solidFill>
                  <a:srgbClr val="000066"/>
                </a:solidFill>
                <a:latin typeface="Calibri" panose="020F0502020204030204"/>
              </a:rPr>
              <a:t>Đọc thông tin và quan sát các hình từ 2 đến 4, em hãy:</a:t>
            </a:r>
          </a:p>
          <a:p>
            <a:pPr lvl="0" algn="just" defTabSz="914446">
              <a:defRPr/>
            </a:pPr>
            <a:r>
              <a:rPr lang="vi-VN" sz="3600" dirty="0">
                <a:solidFill>
                  <a:srgbClr val="000066"/>
                </a:solidFill>
                <a:latin typeface="Calibri" panose="020F0502020204030204"/>
              </a:rPr>
              <a:t>- Kể tên một số công trình tiêu biểu của Lào.</a:t>
            </a:r>
          </a:p>
          <a:p>
            <a:pPr lvl="0" algn="just" defTabSz="914446">
              <a:defRPr/>
            </a:pPr>
            <a:r>
              <a:rPr lang="vi-VN" sz="3600" dirty="0">
                <a:solidFill>
                  <a:srgbClr val="000066"/>
                </a:solidFill>
                <a:latin typeface="Calibri" panose="020F0502020204030204"/>
              </a:rPr>
              <a:t>- Mô tả một công trình mà em ấn tượng nhất.</a:t>
            </a:r>
            <a:endParaRPr kumimoji="0" lang="en-US" sz="4800" i="0" u="none" strike="noStrike" kern="1200" cap="none" spc="0" normalizeH="0" baseline="0" noProof="0" dirty="0">
              <a:ln>
                <a:noFill/>
              </a:ln>
              <a:solidFill>
                <a:srgbClr val="000066"/>
              </a:solidFill>
              <a:effectLst/>
              <a:uLnTx/>
              <a:uFillTx/>
              <a:latin typeface="Calibri" panose="020F0502020204030204"/>
            </a:endParaRPr>
          </a:p>
        </p:txBody>
      </p:sp>
      <p:pic>
        <p:nvPicPr>
          <p:cNvPr id="9" name="Picture 8">
            <a:extLst>
              <a:ext uri="{FF2B5EF4-FFF2-40B4-BE49-F238E27FC236}">
                <a16:creationId xmlns:a16="http://schemas.microsoft.com/office/drawing/2014/main" xmlns="" id="{09C34CA9-A8A8-7ACF-C2BB-FD8BB048C014}"/>
              </a:ext>
            </a:extLst>
          </p:cNvPr>
          <p:cNvPicPr>
            <a:picLocks noChangeAspect="1"/>
          </p:cNvPicPr>
          <p:nvPr/>
        </p:nvPicPr>
        <p:blipFill>
          <a:blip r:embed="rId2"/>
          <a:stretch>
            <a:fillRect/>
          </a:stretch>
        </p:blipFill>
        <p:spPr>
          <a:xfrm>
            <a:off x="620485" y="2375126"/>
            <a:ext cx="5486400" cy="3609975"/>
          </a:xfrm>
          <a:prstGeom prst="rect">
            <a:avLst/>
          </a:prstGeom>
        </p:spPr>
      </p:pic>
      <p:pic>
        <p:nvPicPr>
          <p:cNvPr id="11" name="Picture 10">
            <a:extLst>
              <a:ext uri="{FF2B5EF4-FFF2-40B4-BE49-F238E27FC236}">
                <a16:creationId xmlns:a16="http://schemas.microsoft.com/office/drawing/2014/main" xmlns="" id="{BA506506-CF7D-2E0E-4EFF-90DC770643A8}"/>
              </a:ext>
            </a:extLst>
          </p:cNvPr>
          <p:cNvPicPr>
            <a:picLocks noChangeAspect="1"/>
          </p:cNvPicPr>
          <p:nvPr/>
        </p:nvPicPr>
        <p:blipFill>
          <a:blip r:embed="rId3"/>
          <a:stretch>
            <a:fillRect/>
          </a:stretch>
        </p:blipFill>
        <p:spPr>
          <a:xfrm>
            <a:off x="6095999" y="3049791"/>
            <a:ext cx="5563961" cy="2542744"/>
          </a:xfrm>
          <a:prstGeom prst="rect">
            <a:avLst/>
          </a:prstGeom>
        </p:spPr>
      </p:pic>
    </p:spTree>
    <p:extLst>
      <p:ext uri="{BB962C8B-B14F-4D97-AF65-F5344CB8AC3E}">
        <p14:creationId xmlns:p14="http://schemas.microsoft.com/office/powerpoint/2010/main" val="41615792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E2C5401A-4E87-BAEA-60B2-015A431192BB}"/>
              </a:ext>
            </a:extLst>
          </p:cNvPr>
          <p:cNvGrpSpPr/>
          <p:nvPr/>
        </p:nvGrpSpPr>
        <p:grpSpPr>
          <a:xfrm>
            <a:off x="504958" y="1034143"/>
            <a:ext cx="5830528" cy="4865914"/>
            <a:chOff x="442452" y="1258528"/>
            <a:chExt cx="2989006" cy="1538582"/>
          </a:xfrm>
          <a:solidFill>
            <a:srgbClr val="FFFF00"/>
          </a:solidFill>
        </p:grpSpPr>
        <p:sp>
          <p:nvSpPr>
            <p:cNvPr id="10" name="Speech Bubble: Rectangle with Corners Rounded 9">
              <a:extLst>
                <a:ext uri="{FF2B5EF4-FFF2-40B4-BE49-F238E27FC236}">
                  <a16:creationId xmlns:a16="http://schemas.microsoft.com/office/drawing/2014/main" xmlns="" id="{E6DD87A5-FDBF-C5F8-641D-60460D9E1F9B}"/>
                </a:ext>
              </a:extLst>
            </p:cNvPr>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A1A3D3E8-E849-974B-6BD5-DD4B45511D2C}"/>
                </a:ext>
              </a:extLst>
            </p:cNvPr>
            <p:cNvSpPr txBox="1"/>
            <p:nvPr/>
          </p:nvSpPr>
          <p:spPr>
            <a:xfrm>
              <a:off x="565830" y="1334252"/>
              <a:ext cx="2713702" cy="1391643"/>
            </a:xfrm>
            <a:prstGeom prst="rect">
              <a:avLst/>
            </a:prstGeom>
            <a:noFill/>
          </p:spPr>
          <p:txBody>
            <a:bodyPr wrap="square" rtlCol="0">
              <a:spAutoFit/>
            </a:bodyPr>
            <a:lstStyle/>
            <a:p>
              <a:pPr algn="ctr"/>
              <a:r>
                <a:rPr lang="en-US" sz="2800" b="1" dirty="0">
                  <a:solidFill>
                    <a:srgbClr val="000000"/>
                  </a:solidFill>
                  <a:latin typeface="Cambria" panose="02040503050406030204" pitchFamily="18" charset="0"/>
                  <a:ea typeface="Cambria" panose="02040503050406030204" pitchFamily="18" charset="0"/>
                </a:rPr>
                <a:t>C</a:t>
              </a:r>
              <a:r>
                <a:rPr lang="vi-VN" sz="2800" b="1" i="0" dirty="0">
                  <a:solidFill>
                    <a:srgbClr val="000000"/>
                  </a:solidFill>
                  <a:effectLst/>
                  <a:latin typeface="Cambria" panose="02040503050406030204" pitchFamily="18" charset="0"/>
                  <a:ea typeface="Cambria" panose="02040503050406030204" pitchFamily="18" charset="0"/>
                </a:rPr>
                <a:t>ông trình “cánh đồng Chum”:</a:t>
              </a:r>
            </a:p>
            <a:p>
              <a:pPr algn="just"/>
              <a:r>
                <a:rPr lang="vi-VN" sz="2800" b="0" i="0" dirty="0">
                  <a:solidFill>
                    <a:srgbClr val="000000"/>
                  </a:solidFill>
                  <a:effectLst/>
                  <a:latin typeface="Cambria" panose="02040503050406030204" pitchFamily="18" charset="0"/>
                  <a:ea typeface="Cambria" panose="02040503050406030204" pitchFamily="18" charset="0"/>
                </a:rPr>
                <a:t>+ Cánh đồng Chum là một di khảo cổ trên cao nguyên Khoảng có niên đại từ năm TCN.</a:t>
              </a:r>
            </a:p>
            <a:p>
              <a:pPr algn="just"/>
              <a:r>
                <a:rPr lang="vi-VN" sz="2800" b="0" i="0" dirty="0">
                  <a:solidFill>
                    <a:srgbClr val="000000"/>
                  </a:solidFill>
                  <a:effectLst/>
                  <a:latin typeface="Cambria" panose="02040503050406030204" pitchFamily="18" charset="0"/>
                  <a:ea typeface="Cambria" panose="02040503050406030204" pitchFamily="18" charset="0"/>
                </a:rPr>
                <a:t>+ Nơi đây có 2 000 chiếc chum lớn, nằm rải rác như một bàn chum đều được tạo ra khối đá cổ, chiếc lớn nhất có đường kính tới 3 m khoảng 14 tấn.</a:t>
              </a:r>
            </a:p>
            <a:p>
              <a:pPr algn="just"/>
              <a:r>
                <a:rPr lang="vi-VN" sz="2800" b="0" i="0" dirty="0">
                  <a:solidFill>
                    <a:srgbClr val="000000"/>
                  </a:solidFill>
                  <a:effectLst/>
                  <a:latin typeface="Cambria" panose="02040503050406030204" pitchFamily="18" charset="0"/>
                  <a:ea typeface="Cambria" panose="02040503050406030204" pitchFamily="18" charset="0"/>
                </a:rPr>
                <a:t>+ Miệng các có hình dạng khác.</a:t>
              </a:r>
              <a:endParaRPr lang="en-US" sz="2400" dirty="0">
                <a:latin typeface="Cambria" panose="02040503050406030204" pitchFamily="18" charset="0"/>
                <a:ea typeface="Cambria" panose="02040503050406030204" pitchFamily="18" charset="0"/>
              </a:endParaRPr>
            </a:p>
          </p:txBody>
        </p:sp>
      </p:grpSp>
      <p:pic>
        <p:nvPicPr>
          <p:cNvPr id="1026" name="Picture 2" descr="Cánh đồng Chum- Di sản văn hóa thế giới trên đất nước Lào | Báo Dân tộc và  Phát triển">
            <a:extLst>
              <a:ext uri="{FF2B5EF4-FFF2-40B4-BE49-F238E27FC236}">
                <a16:creationId xmlns:a16="http://schemas.microsoft.com/office/drawing/2014/main" xmlns="" id="{4FB60936-61A8-D29B-AA67-B4ED7322A2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0927" y="1850571"/>
            <a:ext cx="4918730" cy="3320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50839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ành phố Luông Pha Băng cổ kính nằm bên dòng sông Mê Kong">
            <a:extLst>
              <a:ext uri="{FF2B5EF4-FFF2-40B4-BE49-F238E27FC236}">
                <a16:creationId xmlns:a16="http://schemas.microsoft.com/office/drawing/2014/main" xmlns="" id="{3553D616-F1C2-65B0-A7A2-3E15D9BC50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314" y="466045"/>
            <a:ext cx="7620000" cy="50768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B13A4838-3DF2-28D0-F21A-8D171FC696A1}"/>
              </a:ext>
            </a:extLst>
          </p:cNvPr>
          <p:cNvSpPr txBox="1"/>
          <p:nvPr/>
        </p:nvSpPr>
        <p:spPr>
          <a:xfrm>
            <a:off x="3875314" y="5693228"/>
            <a:ext cx="5693229" cy="707886"/>
          </a:xfrm>
          <a:prstGeom prst="rect">
            <a:avLst/>
          </a:prstGeom>
          <a:noFill/>
        </p:spPr>
        <p:txBody>
          <a:bodyPr wrap="square" rtlCol="0">
            <a:spAutoFit/>
          </a:bodyPr>
          <a:lstStyle/>
          <a:p>
            <a:r>
              <a:rPr lang="en-US" sz="4000" dirty="0" err="1">
                <a:latin typeface="Cambria" panose="02040503050406030204" pitchFamily="18" charset="0"/>
                <a:ea typeface="Cambria" panose="02040503050406030204" pitchFamily="18" charset="0"/>
              </a:rPr>
              <a:t>Cố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Luông-pha-băng</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242019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ạt Luổng, kỳ quan kiến trúc gắn liền với văn hóa Phật giáo tại Lào">
            <a:extLst>
              <a:ext uri="{FF2B5EF4-FFF2-40B4-BE49-F238E27FC236}">
                <a16:creationId xmlns:a16="http://schemas.microsoft.com/office/drawing/2014/main" xmlns="" id="{01FC0268-C917-3DF7-73D0-3B149E2C73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0942" y="534759"/>
            <a:ext cx="8183639" cy="46032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75E6B9DD-00E6-F1C8-4FC5-C6897681C4D5}"/>
              </a:ext>
            </a:extLst>
          </p:cNvPr>
          <p:cNvSpPr txBox="1"/>
          <p:nvPr/>
        </p:nvSpPr>
        <p:spPr>
          <a:xfrm>
            <a:off x="3679371" y="5344885"/>
            <a:ext cx="5693229" cy="707886"/>
          </a:xfrm>
          <a:prstGeom prst="rect">
            <a:avLst/>
          </a:prstGeom>
          <a:noFill/>
        </p:spPr>
        <p:txBody>
          <a:bodyPr wrap="square" rtlCol="0">
            <a:spAutoFit/>
          </a:bodyPr>
          <a:lstStyle/>
          <a:p>
            <a:pPr algn="ctr"/>
            <a:r>
              <a:rPr lang="en-US" sz="4000">
                <a:latin typeface="Cambria" panose="02040503050406030204" pitchFamily="18" charset="0"/>
                <a:ea typeface="Cambria" panose="02040503050406030204" pitchFamily="18" charset="0"/>
              </a:rPr>
              <a:t>Thạt Luổng</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71173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CB9C435-CF46-51A1-53FC-323B52AA0FB1}"/>
              </a:ext>
            </a:extLst>
          </p:cNvPr>
          <p:cNvGrpSpPr/>
          <p:nvPr/>
        </p:nvGrpSpPr>
        <p:grpSpPr>
          <a:xfrm>
            <a:off x="343435" y="995726"/>
            <a:ext cx="10024690" cy="5212428"/>
            <a:chOff x="5814324" y="491558"/>
            <a:chExt cx="5879305" cy="3208710"/>
          </a:xfrm>
        </p:grpSpPr>
        <p:grpSp>
          <p:nvGrpSpPr>
            <p:cNvPr id="3" name="Graphic 4">
              <a:extLst>
                <a:ext uri="{FF2B5EF4-FFF2-40B4-BE49-F238E27FC236}">
                  <a16:creationId xmlns:a16="http://schemas.microsoft.com/office/drawing/2014/main" xmlns="" id="{1B081572-BD86-3946-F6E4-EDC27A255566}"/>
                </a:ext>
              </a:extLst>
            </p:cNvPr>
            <p:cNvGrpSpPr/>
            <p:nvPr/>
          </p:nvGrpSpPr>
          <p:grpSpPr>
            <a:xfrm>
              <a:off x="5814324" y="491558"/>
              <a:ext cx="5879305" cy="3208710"/>
              <a:chOff x="5610688" y="1031736"/>
              <a:chExt cx="5879305" cy="3980523"/>
            </a:xfrm>
          </p:grpSpPr>
          <p:sp>
            <p:nvSpPr>
              <p:cNvPr id="5" name="Freeform: Shape 4">
                <a:extLst>
                  <a:ext uri="{FF2B5EF4-FFF2-40B4-BE49-F238E27FC236}">
                    <a16:creationId xmlns:a16="http://schemas.microsoft.com/office/drawing/2014/main" xmlns="" id="{64C79F41-261B-D119-D30F-8AA9771089E2}"/>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xmlns="" id="{54093E3A-BB84-8120-7F08-90501895C31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aphic 4">
                <a:extLst>
                  <a:ext uri="{FF2B5EF4-FFF2-40B4-BE49-F238E27FC236}">
                    <a16:creationId xmlns:a16="http://schemas.microsoft.com/office/drawing/2014/main" xmlns="" id="{5A9B6F5F-01DB-9C7E-0EC5-D1346AB5A744}"/>
                  </a:ext>
                </a:extLst>
              </p:cNvPr>
              <p:cNvGrpSpPr/>
              <p:nvPr/>
            </p:nvGrpSpPr>
            <p:grpSpPr>
              <a:xfrm>
                <a:off x="5610688" y="1031736"/>
                <a:ext cx="5879305" cy="3980523"/>
                <a:chOff x="5610688" y="1031736"/>
                <a:chExt cx="5879305" cy="3980523"/>
              </a:xfrm>
              <a:solidFill>
                <a:srgbClr val="1A1A1A"/>
              </a:solidFill>
            </p:grpSpPr>
            <p:sp>
              <p:nvSpPr>
                <p:cNvPr id="8" name="Freeform: Shape 7">
                  <a:extLst>
                    <a:ext uri="{FF2B5EF4-FFF2-40B4-BE49-F238E27FC236}">
                      <a16:creationId xmlns:a16="http://schemas.microsoft.com/office/drawing/2014/main" xmlns="" id="{5A4177DE-33DD-A132-E514-A439AE1B0485}"/>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xmlns="" id="{D0B2B2CE-7D74-FF0A-EC48-EDB0A85645F7}"/>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0171D3CA-577D-EEB7-40A3-78BAFF35A373}"/>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924F0395-A997-77BD-105F-0F0A89B91DD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53BF81DC-01E6-C344-94D3-34C7C92B33E4}"/>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2D0C233F-68C6-3317-6143-9BC324F12AAC}"/>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TextBox 3">
              <a:extLst>
                <a:ext uri="{FF2B5EF4-FFF2-40B4-BE49-F238E27FC236}">
                  <a16:creationId xmlns:a16="http://schemas.microsoft.com/office/drawing/2014/main" xmlns="" id="{BACF57EC-4F63-CDFA-5137-7E0C84518830}"/>
                </a:ext>
              </a:extLst>
            </p:cNvPr>
            <p:cNvSpPr txBox="1"/>
            <p:nvPr/>
          </p:nvSpPr>
          <p:spPr>
            <a:xfrm>
              <a:off x="6098374" y="775238"/>
              <a:ext cx="5217860" cy="2709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3300"/>
                  </a:solidFill>
                  <a:effectLst/>
                  <a:uLnTx/>
                  <a:uFillTx/>
                  <a:latin typeface="Calibri" panose="020F0502020204030204"/>
                  <a:ea typeface="+mn-ea"/>
                  <a:cs typeface="+mn-cs"/>
                </a:rPr>
                <a:t>   </a:t>
              </a:r>
              <a:r>
                <a:rPr kumimoji="0" lang="vi-VN" sz="4000" b="1" i="0" u="none" strike="noStrike" kern="1200" cap="none" spc="0" normalizeH="0" baseline="0" noProof="0" dirty="0">
                  <a:ln>
                    <a:noFill/>
                  </a:ln>
                  <a:solidFill>
                    <a:srgbClr val="FF3300"/>
                  </a:solidFill>
                  <a:effectLst/>
                  <a:uLnTx/>
                  <a:uFillTx/>
                  <a:latin typeface="Calibri" panose="020F0502020204030204"/>
                  <a:ea typeface="+mn-ea"/>
                  <a:cs typeface="+mn-cs"/>
                </a:rPr>
                <a:t>Lào là đất nước có nền văn hoá lâu dời với nhiều công trình tiêu biểu còn được bảo tồn đến ngày nay như: Cánh đồng Chum, cố đô Luông-pha-băng, Thạt Luổng.... Các công trình này thể hiện sự sáng tạo của nhân dân Lào, được UNESCO ghi danh là Di sản thế giới.</a:t>
              </a:r>
              <a:endParaRPr kumimoji="0" lang="en-US" sz="4000" b="1" i="0" u="none" strike="noStrike" kern="1200" cap="none" spc="0" normalizeH="0" baseline="0" noProof="0" dirty="0">
                <a:ln>
                  <a:noFill/>
                </a:ln>
                <a:solidFill>
                  <a:srgbClr val="FF3300"/>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xmlns="" id="{125C8503-77FC-C885-7AFD-3BF99F8A7686}"/>
              </a:ext>
            </a:extLst>
          </p:cNvPr>
          <p:cNvGrpSpPr/>
          <p:nvPr/>
        </p:nvGrpSpPr>
        <p:grpSpPr>
          <a:xfrm>
            <a:off x="9271569" y="3832552"/>
            <a:ext cx="2951002" cy="2985388"/>
            <a:chOff x="8408633" y="1992570"/>
            <a:chExt cx="3507012" cy="3833036"/>
          </a:xfrm>
        </p:grpSpPr>
        <p:grpSp>
          <p:nvGrpSpPr>
            <p:cNvPr id="21" name="Graphic 4">
              <a:extLst>
                <a:ext uri="{FF2B5EF4-FFF2-40B4-BE49-F238E27FC236}">
                  <a16:creationId xmlns:a16="http://schemas.microsoft.com/office/drawing/2014/main" xmlns="" id="{AF4BB9AA-0B45-465A-FE75-AAEAF4F0F56B}"/>
                </a:ext>
              </a:extLst>
            </p:cNvPr>
            <p:cNvGrpSpPr/>
            <p:nvPr/>
          </p:nvGrpSpPr>
          <p:grpSpPr>
            <a:xfrm>
              <a:off x="8408633" y="1992570"/>
              <a:ext cx="3507012" cy="3821123"/>
              <a:chOff x="8408633" y="1992570"/>
              <a:chExt cx="3507012" cy="3821123"/>
            </a:xfrm>
          </p:grpSpPr>
          <p:grpSp>
            <p:nvGrpSpPr>
              <p:cNvPr id="23" name="Graphic 4">
                <a:extLst>
                  <a:ext uri="{FF2B5EF4-FFF2-40B4-BE49-F238E27FC236}">
                    <a16:creationId xmlns:a16="http://schemas.microsoft.com/office/drawing/2014/main" xmlns="" id="{2A69C1C7-E6B9-7FF7-BCF8-FE155000F957}"/>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a16="http://schemas.microsoft.com/office/drawing/2014/main" xmlns="" id="{162CD926-DAF6-D328-17D1-F0AE80B2CE0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xmlns="" id="{9DE1A672-599A-FD7E-BC70-7F09C50ED264}"/>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xmlns="" id="{3511132C-AA85-F1D4-AF7B-BE76E41BD586}"/>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xmlns="" id="{187D5572-5242-FD0C-7379-4065C63AE16A}"/>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xmlns="" id="{BDD6F88E-7C73-9C38-4313-F4A81B64F44F}"/>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xmlns="" id="{5CFE5CB9-06A6-6577-FDA4-818A71FEEC26}"/>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xmlns="" id="{991E46FD-A7A2-527F-EA65-BB20F9A150B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xmlns="" id="{8C3EED8B-F54F-EB62-1E5F-B4E6A3CE4FE8}"/>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xmlns="" id="{C00290E1-64AF-EAF8-A46E-FFC0179A1420}"/>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Freeform: Shape 23">
                <a:extLst>
                  <a:ext uri="{FF2B5EF4-FFF2-40B4-BE49-F238E27FC236}">
                    <a16:creationId xmlns:a16="http://schemas.microsoft.com/office/drawing/2014/main" xmlns="" id="{1D5ADDBD-7507-B6AA-7625-6055FC95F1D0}"/>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23BF5070-5A23-0508-F734-2EAF710592F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xmlns="" id="{5EB0EBE8-2C2E-ED5E-787C-B6C68449D43E}"/>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xmlns="" id="{2079E1DF-6719-DA63-9B9C-28A90EEF8606}"/>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xmlns="" id="{142BDF4B-63B9-545D-7E43-348F0C3775C7}"/>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xmlns="" id="{C0F56E9D-312E-2212-5752-4D9EE82AB634}"/>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0" name="Graphic 4">
                <a:extLst>
                  <a:ext uri="{FF2B5EF4-FFF2-40B4-BE49-F238E27FC236}">
                    <a16:creationId xmlns:a16="http://schemas.microsoft.com/office/drawing/2014/main" xmlns="" id="{A90D10C7-D64A-5C85-CEC1-21EDF2F7E99D}"/>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a16="http://schemas.microsoft.com/office/drawing/2014/main" xmlns="" id="{AD0CF632-03FE-1271-0B47-D8EEAA144D4C}"/>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a16="http://schemas.microsoft.com/office/drawing/2014/main" xmlns="" id="{9703D637-5C11-8C60-6B83-CD0EF5C5F63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xmlns="" id="{F1B92133-08FC-45FE-0160-8D7998EC2075}"/>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xmlns="" id="{7B659C11-77FF-5459-CE2B-3D00958DDBF5}"/>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xmlns="" id="{DF82E8A9-104D-8264-3BC1-859C9A0D0EF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xmlns="" id="{A46FE937-87F9-4F1E-0DDF-162E2DBC7C7B}"/>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xmlns="" id="{5BACA481-571D-77B1-4323-6C107B7CD280}"/>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xmlns="" id="{3F7D3E11-D214-8719-99F6-6684AEE9C914}"/>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8" name="Freeform: Shape 87">
                  <a:extLst>
                    <a:ext uri="{FF2B5EF4-FFF2-40B4-BE49-F238E27FC236}">
                      <a16:creationId xmlns:a16="http://schemas.microsoft.com/office/drawing/2014/main" xmlns="" id="{78BD8858-8596-8D08-5104-C4ABFC563E4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xmlns="" id="{007B218F-1C01-B5AF-7E1B-835AE7AE1F3D}"/>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xmlns="" id="{79F314B4-45C0-71CE-418B-7D5187CC31A8}"/>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aphic 4">
                <a:extLst>
                  <a:ext uri="{FF2B5EF4-FFF2-40B4-BE49-F238E27FC236}">
                    <a16:creationId xmlns:a16="http://schemas.microsoft.com/office/drawing/2014/main" xmlns="" id="{F6E0453A-D553-C81B-2CF6-11FC53A37F3B}"/>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a16="http://schemas.microsoft.com/office/drawing/2014/main" xmlns="" id="{7161A80D-DD43-78E3-77BA-10A8D0B82BFE}"/>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a16="http://schemas.microsoft.com/office/drawing/2014/main" xmlns="" id="{0CB4D66C-667C-6938-977E-11461C9A7C76}"/>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xmlns="" id="{41E134F1-1F12-02E4-EA45-61D057B3E8DB}"/>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2" name="Graphic 4">
                  <a:extLst>
                    <a:ext uri="{FF2B5EF4-FFF2-40B4-BE49-F238E27FC236}">
                      <a16:creationId xmlns:a16="http://schemas.microsoft.com/office/drawing/2014/main" xmlns="" id="{68D638DB-5EC4-603E-32D8-F708C59F4C9C}"/>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a16="http://schemas.microsoft.com/office/drawing/2014/main" xmlns="" id="{ACB27BA1-C708-578A-2FDD-B2AF26AEF7F3}"/>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xmlns="" id="{45B194B5-5466-20EA-1E5F-6530C754AECA}"/>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2" name="Freeform: Shape 31">
                <a:extLst>
                  <a:ext uri="{FF2B5EF4-FFF2-40B4-BE49-F238E27FC236}">
                    <a16:creationId xmlns:a16="http://schemas.microsoft.com/office/drawing/2014/main" xmlns="" id="{6C3167FD-1EB3-EE6F-FCA7-D3388154EF2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 name="Graphic 4">
                <a:extLst>
                  <a:ext uri="{FF2B5EF4-FFF2-40B4-BE49-F238E27FC236}">
                    <a16:creationId xmlns:a16="http://schemas.microsoft.com/office/drawing/2014/main" xmlns="" id="{48AC2776-DA66-DC78-A02C-3C9AD754C583}"/>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a16="http://schemas.microsoft.com/office/drawing/2014/main" xmlns="" id="{A9162F97-DB90-DE5D-BDA7-D9DF27A8F4C2}"/>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a16="http://schemas.microsoft.com/office/drawing/2014/main" xmlns="" id="{F73369D5-B604-6567-079F-7CAC09169D71}"/>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a16="http://schemas.microsoft.com/office/drawing/2014/main" xmlns="" id="{8D35CE55-88C5-E5B4-8BA5-F56263D6555A}"/>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a16="http://schemas.microsoft.com/office/drawing/2014/main" xmlns="" id="{652E5E05-C6DC-EDE0-0F48-51C9C6B62585}"/>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xmlns="" id="{21DC2A64-E409-C4C9-A843-CADAA39B61FB}"/>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xmlns="" id="{8ABA5C9B-2A92-47B5-2ADD-D5F671267F53}"/>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xmlns="" id="{94D2D0DD-C178-7E6B-AE8C-B0EDED27BA0D}"/>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1" name="Graphic 4">
                  <a:extLst>
                    <a:ext uri="{FF2B5EF4-FFF2-40B4-BE49-F238E27FC236}">
                      <a16:creationId xmlns:a16="http://schemas.microsoft.com/office/drawing/2014/main" xmlns="" id="{446AB0EB-AE84-6852-599A-9809601D256B}"/>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a16="http://schemas.microsoft.com/office/drawing/2014/main" xmlns="" id="{012FD8E9-97F5-91F5-08A4-8898A2D4A03F}"/>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 name="Graphic 4">
                    <a:extLst>
                      <a:ext uri="{FF2B5EF4-FFF2-40B4-BE49-F238E27FC236}">
                        <a16:creationId xmlns:a16="http://schemas.microsoft.com/office/drawing/2014/main" xmlns="" id="{2A6CE2F4-F0A5-34DE-F376-AB05A56A6D13}"/>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a16="http://schemas.microsoft.com/office/drawing/2014/main" xmlns="" id="{1BAEDE9B-99E6-858C-F0BF-D450D7E8AB48}"/>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xmlns="" id="{FFB866B7-397F-2A23-CE72-28E003F409A0}"/>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2" name="Graphic 4">
                  <a:extLst>
                    <a:ext uri="{FF2B5EF4-FFF2-40B4-BE49-F238E27FC236}">
                      <a16:creationId xmlns:a16="http://schemas.microsoft.com/office/drawing/2014/main" xmlns="" id="{E3D6CFB9-AE14-582B-5C79-0A1DA206338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a16="http://schemas.microsoft.com/office/drawing/2014/main" xmlns="" id="{D17CD7CD-91BE-E059-A1E9-B6B1371D57D9}"/>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8" name="Graphic 4">
                    <a:extLst>
                      <a:ext uri="{FF2B5EF4-FFF2-40B4-BE49-F238E27FC236}">
                        <a16:creationId xmlns:a16="http://schemas.microsoft.com/office/drawing/2014/main" xmlns="" id="{76BB3AB4-6C2D-E934-A44D-4B3A92C69C2F}"/>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a16="http://schemas.microsoft.com/office/drawing/2014/main" xmlns="" id="{7263735B-32DD-A9EE-E0F0-C13840B8BC4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xmlns="" id="{85AA72BE-3B8C-3033-9567-8971CB3EB6F6}"/>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3" name="Freeform: Shape 62">
                  <a:extLst>
                    <a:ext uri="{FF2B5EF4-FFF2-40B4-BE49-F238E27FC236}">
                      <a16:creationId xmlns:a16="http://schemas.microsoft.com/office/drawing/2014/main" xmlns="" id="{F7D91049-2980-5ED0-C912-99350F1912DE}"/>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 name="Graphic 4">
                  <a:extLst>
                    <a:ext uri="{FF2B5EF4-FFF2-40B4-BE49-F238E27FC236}">
                      <a16:creationId xmlns:a16="http://schemas.microsoft.com/office/drawing/2014/main" xmlns="" id="{D7AFE7AD-8003-DA13-B894-7F51E604CE2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a16="http://schemas.microsoft.com/office/drawing/2014/main" xmlns="" id="{5EBEB0ED-BD16-547F-844D-6DD3B164A0D7}"/>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xmlns="" id="{144403E2-BD73-6700-2127-175170C8B89A}"/>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4" name="Freeform: Shape 33">
                <a:extLst>
                  <a:ext uri="{FF2B5EF4-FFF2-40B4-BE49-F238E27FC236}">
                    <a16:creationId xmlns:a16="http://schemas.microsoft.com/office/drawing/2014/main" xmlns="" id="{5E621E03-F705-B38E-C47F-EDFEFEE89D39}"/>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xmlns="" id="{ED747723-B984-D140-94ED-583AE0892679}"/>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xmlns="" id="{E347C4E0-C292-A765-8E5F-A9EEF843C7D8}"/>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xmlns="" id="{6B34FB32-C70C-8E10-EB3D-28A7BD676252}"/>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xmlns="" id="{E5BEE18C-DFFF-590D-3B56-E62D1D56BA4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xmlns="" id="{EC9B0569-DDBF-EA89-0970-8814F66CF35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xmlns="" id="{F2F2A207-6869-14BF-6DCA-0DCFFE17BDE8}"/>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xmlns="" id="{F21FAC72-7A0F-13C3-E1CA-AC90FE9D4DAA}"/>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xmlns="" id="{FB97A596-7F32-4586-D0A6-466CFD5D2FE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xmlns="" id="{0AEFF26C-137C-DF3A-ECD9-3032536FE694}"/>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xmlns="" id="{463F0208-8512-CD70-33CC-0DF0E0D8204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 name="Graphic 4">
                <a:extLst>
                  <a:ext uri="{FF2B5EF4-FFF2-40B4-BE49-F238E27FC236}">
                    <a16:creationId xmlns:a16="http://schemas.microsoft.com/office/drawing/2014/main" xmlns="" id="{FF34F68E-C69F-30A3-8310-9475DBF6CC85}"/>
                  </a:ext>
                </a:extLst>
              </p:cNvPr>
              <p:cNvGrpSpPr/>
              <p:nvPr/>
            </p:nvGrpSpPr>
            <p:grpSpPr>
              <a:xfrm>
                <a:off x="10360082" y="4436934"/>
                <a:ext cx="1039456" cy="1060210"/>
                <a:chOff x="10360082" y="4436934"/>
                <a:chExt cx="1039456" cy="1060210"/>
              </a:xfrm>
            </p:grpSpPr>
            <p:sp>
              <p:nvSpPr>
                <p:cNvPr id="57" name="Freeform: Shape 56">
                  <a:extLst>
                    <a:ext uri="{FF2B5EF4-FFF2-40B4-BE49-F238E27FC236}">
                      <a16:creationId xmlns:a16="http://schemas.microsoft.com/office/drawing/2014/main" xmlns="" id="{B2740172-4B96-8073-03DA-0C26010B6788}"/>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xmlns="" id="{1F2C612A-A19C-2896-B615-C8C5CF8CAC67}"/>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xmlns="" id="{76BF2AC7-A51E-C312-9C9B-6BE71AF408C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Freeform: Shape 45">
                <a:extLst>
                  <a:ext uri="{FF2B5EF4-FFF2-40B4-BE49-F238E27FC236}">
                    <a16:creationId xmlns:a16="http://schemas.microsoft.com/office/drawing/2014/main" xmlns="" id="{EA59DC4A-E9D2-0082-4CDA-06C0214E6897}"/>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 name="Graphic 4">
                <a:extLst>
                  <a:ext uri="{FF2B5EF4-FFF2-40B4-BE49-F238E27FC236}">
                    <a16:creationId xmlns:a16="http://schemas.microsoft.com/office/drawing/2014/main" xmlns="" id="{C02F22BF-A546-EDD9-1F8A-35910C4F73E7}"/>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a16="http://schemas.microsoft.com/office/drawing/2014/main" xmlns="" id="{83B01156-73F0-555D-63F2-27225BDA146A}"/>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a16="http://schemas.microsoft.com/office/drawing/2014/main" xmlns="" id="{679B8A29-EFB9-6E61-AFFB-E31F2C183B73}"/>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xmlns="" id="{533557C1-5FB1-E5C3-F7F6-AE39E506E647}"/>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4" name="Freeform: Shape 53">
                  <a:extLst>
                    <a:ext uri="{FF2B5EF4-FFF2-40B4-BE49-F238E27FC236}">
                      <a16:creationId xmlns:a16="http://schemas.microsoft.com/office/drawing/2014/main" xmlns="" id="{79F08EBC-5416-385A-3B9A-27E12D2C6527}"/>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Freeform: Shape 47">
                <a:extLst>
                  <a:ext uri="{FF2B5EF4-FFF2-40B4-BE49-F238E27FC236}">
                    <a16:creationId xmlns:a16="http://schemas.microsoft.com/office/drawing/2014/main" xmlns="" id="{2AB989F2-964C-4CC7-DD23-D4FB8B292EC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xmlns="" id="{647BEAA3-94C1-DBF1-2FE5-BC7ADA296A74}"/>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xmlns="" id="{A2FB9373-453F-7F43-DBCF-987CC8CF326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xmlns="" id="{62C74200-0D5A-A804-87EE-82EE1D2CB3D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xmlns="" id="{3CAE6A4D-2D0A-319D-0641-7E230E632B8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Freeform: Shape 21">
              <a:extLst>
                <a:ext uri="{FF2B5EF4-FFF2-40B4-BE49-F238E27FC236}">
                  <a16:creationId xmlns:a16="http://schemas.microsoft.com/office/drawing/2014/main" xmlns="" id="{2CB9ED9E-C4EE-3604-7AD6-F9794075ABEC}"/>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018755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9977CC9-55AB-F70A-021C-5F85D621339F}"/>
              </a:ext>
            </a:extLst>
          </p:cNvPr>
          <p:cNvPicPr>
            <a:picLocks noChangeAspect="1"/>
          </p:cNvPicPr>
          <p:nvPr/>
        </p:nvPicPr>
        <p:blipFill>
          <a:blip r:embed="rId2"/>
          <a:stretch>
            <a:fillRect/>
          </a:stretch>
        </p:blipFill>
        <p:spPr>
          <a:xfrm>
            <a:off x="1667554" y="699408"/>
            <a:ext cx="8412617" cy="5370280"/>
          </a:xfrm>
          <a:prstGeom prst="rect">
            <a:avLst/>
          </a:prstGeom>
        </p:spPr>
      </p:pic>
    </p:spTree>
    <p:extLst>
      <p:ext uri="{BB962C8B-B14F-4D97-AF65-F5344CB8AC3E}">
        <p14:creationId xmlns:p14="http://schemas.microsoft.com/office/powerpoint/2010/main" val="24640193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0"/>
            <a:ext cx="12192001" cy="6946900"/>
          </a:xfrm>
          <a:prstGeom prst="rect">
            <a:avLst/>
          </a:prstGeom>
        </p:spPr>
      </p:pic>
      <p:sp>
        <p:nvSpPr>
          <p:cNvPr id="3" name="矩形: 圆角 2">
            <a:extLst>
              <a:ext uri="{FF2B5EF4-FFF2-40B4-BE49-F238E27FC236}">
                <a16:creationId xmlns:a16="http://schemas.microsoft.com/office/drawing/2014/main" xmlns=""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xmlns=""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xmlns="" id="{EAD2DC9D-64CE-3902-D48E-AF052BA71B97}"/>
              </a:ext>
            </a:extLst>
          </p:cNvPr>
          <p:cNvPicPr>
            <a:picLocks noChangeAspect="1"/>
          </p:cNvPicPr>
          <p:nvPr/>
        </p:nvPicPr>
        <p:blipFill>
          <a:blip r:embed="rId5"/>
          <a:stretch>
            <a:fillRect/>
          </a:stretch>
        </p:blipFill>
        <p:spPr>
          <a:xfrm>
            <a:off x="1389480" y="1889626"/>
            <a:ext cx="9413040" cy="3078747"/>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xmlns="" id="{957B1B11-82BE-C2D3-C185-BA6D9ED590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35840" y="5278151"/>
            <a:ext cx="1490869" cy="1490869"/>
          </a:xfrm>
          <a:prstGeom prst="rect">
            <a:avLst/>
          </a:prstGeom>
        </p:spPr>
      </p:pic>
    </p:spTree>
    <p:custDataLst>
      <p:tags r:id="rId1"/>
    </p:custDataLst>
    <p:extLst>
      <p:ext uri="{BB962C8B-B14F-4D97-AF65-F5344CB8AC3E}">
        <p14:creationId xmlns:p14="http://schemas.microsoft.com/office/powerpoint/2010/main" val="42492246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E2C5401A-4E87-BAEA-60B2-015A431192BB}"/>
              </a:ext>
            </a:extLst>
          </p:cNvPr>
          <p:cNvGrpSpPr/>
          <p:nvPr/>
        </p:nvGrpSpPr>
        <p:grpSpPr>
          <a:xfrm>
            <a:off x="526730" y="97974"/>
            <a:ext cx="11044785" cy="1208314"/>
            <a:chOff x="442452" y="1258528"/>
            <a:chExt cx="2989006" cy="1538582"/>
          </a:xfrm>
          <a:solidFill>
            <a:srgbClr val="FFFF00"/>
          </a:solidFill>
        </p:grpSpPr>
        <p:sp>
          <p:nvSpPr>
            <p:cNvPr id="10" name="Speech Bubble: Rectangle with Corners Rounded 9">
              <a:extLst>
                <a:ext uri="{FF2B5EF4-FFF2-40B4-BE49-F238E27FC236}">
                  <a16:creationId xmlns:a16="http://schemas.microsoft.com/office/drawing/2014/main" xmlns="" id="{E6DD87A5-FDBF-C5F8-641D-60460D9E1F9B}"/>
                </a:ext>
              </a:extLst>
            </p:cNvPr>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xmlns="" id="{A1A3D3E8-E849-974B-6BD5-DD4B45511D2C}"/>
                </a:ext>
              </a:extLst>
            </p:cNvPr>
            <p:cNvSpPr txBox="1"/>
            <p:nvPr/>
          </p:nvSpPr>
          <p:spPr>
            <a:xfrm>
              <a:off x="458987" y="1258528"/>
              <a:ext cx="2955114" cy="7081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Hoàn thành bảng (theo gợi ý dưới dưới đây vào vở) về một số công trình tiêu biểu số vào với về một đây của Lào.</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aphicFrame>
        <p:nvGraphicFramePr>
          <p:cNvPr id="5" name="Table 4">
            <a:extLst>
              <a:ext uri="{FF2B5EF4-FFF2-40B4-BE49-F238E27FC236}">
                <a16:creationId xmlns:a16="http://schemas.microsoft.com/office/drawing/2014/main" xmlns="" id="{DDF0CA59-20B5-81CD-CD4D-052FC38CABA3}"/>
              </a:ext>
            </a:extLst>
          </p:cNvPr>
          <p:cNvGraphicFramePr>
            <a:graphicFrameLocks noGrp="1"/>
          </p:cNvGraphicFramePr>
          <p:nvPr>
            <p:extLst>
              <p:ext uri="{D42A27DB-BD31-4B8C-83A1-F6EECF244321}">
                <p14:modId xmlns:p14="http://schemas.microsoft.com/office/powerpoint/2010/main" val="3843607318"/>
              </p:ext>
            </p:extLst>
          </p:nvPr>
        </p:nvGraphicFramePr>
        <p:xfrm>
          <a:off x="783771" y="1649980"/>
          <a:ext cx="10515600" cy="3844578"/>
        </p:xfrm>
        <a:graphic>
          <a:graphicData uri="http://schemas.openxmlformats.org/drawingml/2006/table">
            <a:tbl>
              <a:tblPr/>
              <a:tblGrid>
                <a:gridCol w="4060372">
                  <a:extLst>
                    <a:ext uri="{9D8B030D-6E8A-4147-A177-3AD203B41FA5}">
                      <a16:colId xmlns:a16="http://schemas.microsoft.com/office/drawing/2014/main" xmlns="" val="869187983"/>
                    </a:ext>
                  </a:extLst>
                </a:gridCol>
                <a:gridCol w="6455228">
                  <a:extLst>
                    <a:ext uri="{9D8B030D-6E8A-4147-A177-3AD203B41FA5}">
                      <a16:colId xmlns:a16="http://schemas.microsoft.com/office/drawing/2014/main" xmlns="" val="1955825196"/>
                    </a:ext>
                  </a:extLst>
                </a:gridCol>
              </a:tblGrid>
              <a:tr h="749945">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Tên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công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trình</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Nét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đặc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sắc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1702601830"/>
                  </a:ext>
                </a:extLst>
              </a:tr>
              <a:tr h="1344761">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Cánh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đồng</a:t>
                      </a:r>
                      <a:r>
                        <a:rPr lang="en-US" sz="3200" dirty="0">
                          <a:solidFill>
                            <a:srgbClr val="000000"/>
                          </a:solidFill>
                          <a:effectLst/>
                          <a:latin typeface="Cambria" panose="02040503050406030204" pitchFamily="18" charset="0"/>
                          <a:ea typeface="Cambria" panose="02040503050406030204" pitchFamily="18" charset="0"/>
                        </a:rPr>
                        <a:t> Chum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Là di tích khảo cổ học, lưu giữ khoảng 2 000 chiếc chum,...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34173982"/>
                  </a:ext>
                </a:extLst>
              </a:tr>
              <a:tr h="749945">
                <a:tc>
                  <a:txBody>
                    <a:bodyPr/>
                    <a:lstStyle/>
                    <a:p>
                      <a:pPr algn="just"/>
                      <a:r>
                        <a:rPr lang="en-US" sz="3200">
                          <a:solidFill>
                            <a:srgbClr val="000000"/>
                          </a:solidFill>
                          <a:effectLst/>
                          <a:latin typeface="Cambria" panose="02040503050406030204" pitchFamily="18" charset="0"/>
                          <a:ea typeface="Cambria" panose="02040503050406030204" pitchFamily="18" charset="0"/>
                        </a:rPr>
                        <a:t>Cố đô Luông Pha-băng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251655418"/>
                  </a:ext>
                </a:extLst>
              </a:tr>
              <a:tr h="999927">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Thạt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Luổng</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07828787"/>
                  </a:ext>
                </a:extLst>
              </a:tr>
            </a:tbl>
          </a:graphicData>
        </a:graphic>
      </p:graphicFrame>
      <p:sp>
        <p:nvSpPr>
          <p:cNvPr id="6" name="Rectangle 1">
            <a:extLst>
              <a:ext uri="{FF2B5EF4-FFF2-40B4-BE49-F238E27FC236}">
                <a16:creationId xmlns:a16="http://schemas.microsoft.com/office/drawing/2014/main" xmlns="" id="{6ADF4772-8370-EB5E-0B93-10DD23974BEA}"/>
              </a:ext>
            </a:extLst>
          </p:cNvPr>
          <p:cNvSpPr>
            <a:spLocks noChangeArrowheads="1"/>
          </p:cNvSpPr>
          <p:nvPr/>
        </p:nvSpPr>
        <p:spPr bwMode="auto">
          <a:xfrm>
            <a:off x="838200" y="3087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150539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98CE9EA1-667D-9798-2C88-B3C1D160B1A5}"/>
              </a:ext>
            </a:extLst>
          </p:cNvPr>
          <p:cNvGraphicFramePr>
            <a:graphicFrameLocks noGrp="1"/>
          </p:cNvGraphicFramePr>
          <p:nvPr>
            <p:extLst>
              <p:ext uri="{D42A27DB-BD31-4B8C-83A1-F6EECF244321}">
                <p14:modId xmlns:p14="http://schemas.microsoft.com/office/powerpoint/2010/main" val="2575801703"/>
              </p:ext>
            </p:extLst>
          </p:nvPr>
        </p:nvGraphicFramePr>
        <p:xfrm>
          <a:off x="772886" y="583180"/>
          <a:ext cx="10515600" cy="5374889"/>
        </p:xfrm>
        <a:graphic>
          <a:graphicData uri="http://schemas.openxmlformats.org/drawingml/2006/table">
            <a:tbl>
              <a:tblPr/>
              <a:tblGrid>
                <a:gridCol w="4060372">
                  <a:extLst>
                    <a:ext uri="{9D8B030D-6E8A-4147-A177-3AD203B41FA5}">
                      <a16:colId xmlns:a16="http://schemas.microsoft.com/office/drawing/2014/main" xmlns="" val="869187983"/>
                    </a:ext>
                  </a:extLst>
                </a:gridCol>
                <a:gridCol w="6455228">
                  <a:extLst>
                    <a:ext uri="{9D8B030D-6E8A-4147-A177-3AD203B41FA5}">
                      <a16:colId xmlns:a16="http://schemas.microsoft.com/office/drawing/2014/main" xmlns="" val="1955825196"/>
                    </a:ext>
                  </a:extLst>
                </a:gridCol>
              </a:tblGrid>
              <a:tr h="1107213">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Tên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công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trình</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Nét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đặc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sắc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1702601830"/>
                  </a:ext>
                </a:extLst>
              </a:tr>
              <a:tr h="1684178">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Cánh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đồng</a:t>
                      </a:r>
                      <a:r>
                        <a:rPr lang="en-US" sz="3200" dirty="0">
                          <a:solidFill>
                            <a:srgbClr val="000000"/>
                          </a:solidFill>
                          <a:effectLst/>
                          <a:latin typeface="Cambria" panose="02040503050406030204" pitchFamily="18" charset="0"/>
                          <a:ea typeface="Cambria" panose="02040503050406030204" pitchFamily="18" charset="0"/>
                        </a:rPr>
                        <a:t> Chum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Là di tích khảo cổ học, lưu giữ khoảng 2 000 chiếc chum,...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34173982"/>
                  </a:ext>
                </a:extLst>
              </a:tr>
              <a:tr h="1107213">
                <a:tc>
                  <a:txBody>
                    <a:bodyPr/>
                    <a:lstStyle/>
                    <a:p>
                      <a:pPr algn="just"/>
                      <a:r>
                        <a:rPr lang="en-US" sz="3200">
                          <a:solidFill>
                            <a:srgbClr val="000000"/>
                          </a:solidFill>
                          <a:effectLst/>
                          <a:latin typeface="Cambria" panose="02040503050406030204" pitchFamily="18" charset="0"/>
                          <a:ea typeface="Cambria" panose="02040503050406030204" pitchFamily="18" charset="0"/>
                        </a:rPr>
                        <a:t>Cố đô Luông Pha-băng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251655418"/>
                  </a:ext>
                </a:extLst>
              </a:tr>
              <a:tr h="1476285">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Thạt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Luổng</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07828787"/>
                  </a:ext>
                </a:extLst>
              </a:tr>
            </a:tbl>
          </a:graphicData>
        </a:graphic>
      </p:graphicFrame>
      <p:sp>
        <p:nvSpPr>
          <p:cNvPr id="3" name="TextBox 2">
            <a:extLst>
              <a:ext uri="{FF2B5EF4-FFF2-40B4-BE49-F238E27FC236}">
                <a16:creationId xmlns:a16="http://schemas.microsoft.com/office/drawing/2014/main" xmlns="" id="{A43A4EB8-1263-9ECD-6A49-EACE9DDAE0EC}"/>
              </a:ext>
            </a:extLst>
          </p:cNvPr>
          <p:cNvSpPr txBox="1"/>
          <p:nvPr/>
        </p:nvSpPr>
        <p:spPr>
          <a:xfrm>
            <a:off x="5040085" y="3363686"/>
            <a:ext cx="6128657" cy="1077218"/>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Là nơi lưu giữ 58 làng cổ với hệ thống cung điện, chùa, tháp,...</a:t>
            </a:r>
            <a:endParaRPr lang="en-US" sz="3200"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DCA5EE61-117B-6115-0B36-FEAFA0D122C4}"/>
              </a:ext>
            </a:extLst>
          </p:cNvPr>
          <p:cNvSpPr txBox="1"/>
          <p:nvPr/>
        </p:nvSpPr>
        <p:spPr>
          <a:xfrm>
            <a:off x="4985658" y="4539343"/>
            <a:ext cx="6128657" cy="1384995"/>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Tháp có hình nậm rượu đặt trên hình hoa sen, đáy vuông, được dát vàng rực rỡ, xung quanh là những tháp nhỏ.</a:t>
            </a:r>
          </a:p>
        </p:txBody>
      </p:sp>
    </p:spTree>
    <p:extLst>
      <p:ext uri="{BB962C8B-B14F-4D97-AF65-F5344CB8AC3E}">
        <p14:creationId xmlns:p14="http://schemas.microsoft.com/office/powerpoint/2010/main" val="12484637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7262" t="8738" r="36" b="7376"/>
          <a:stretch/>
        </p:blipFill>
        <p:spPr>
          <a:xfrm>
            <a:off x="0" y="0"/>
            <a:ext cx="12270658" cy="7079226"/>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4604" b="97187" l="2568" r="95317">
                        <a14:foregroundMark x1="25227" y1="74169" x2="33988" y2="80818"/>
                        <a14:foregroundMark x1="52266" y1="9719" x2="54230" y2="7161"/>
                        <a14:foregroundMark x1="34743" y1="70077" x2="36254" y2="78005"/>
                        <a14:foregroundMark x1="41239" y1="73146" x2="40483" y2="73146"/>
                        <a14:foregroundMark x1="31873" y1="28389" x2="31571" y2="28389"/>
                        <a14:foregroundMark x1="13142" y1="70332" x2="12236" y2="70077"/>
                        <a14:foregroundMark x1="75831" y1="32481" x2="77039" y2="32481"/>
                        <a14:foregroundMark x1="55740" y1="79284" x2="56647" y2="81586"/>
                        <a14:foregroundMark x1="77946" y1="89770" x2="78852" y2="91304"/>
                      </a14:backgroundRemoval>
                    </a14:imgEffect>
                  </a14:imgLayer>
                </a14:imgProps>
              </a:ext>
            </a:extLst>
          </a:blip>
          <a:stretch>
            <a:fillRect/>
          </a:stretch>
        </p:blipFill>
        <p:spPr>
          <a:xfrm>
            <a:off x="-2" y="70869"/>
            <a:ext cx="11745824" cy="6937488"/>
          </a:xfrm>
          <a:prstGeom prst="rect">
            <a:avLst/>
          </a:prstGeom>
        </p:spPr>
      </p:pic>
      <p:pic>
        <p:nvPicPr>
          <p:cNvPr id="2" name="Picture 1">
            <a:extLst>
              <a:ext uri="{FF2B5EF4-FFF2-40B4-BE49-F238E27FC236}">
                <a16:creationId xmlns:a16="http://schemas.microsoft.com/office/drawing/2014/main" xmlns="" id="{FCBE911B-E5F0-B0E5-5E97-C4F5D027A628}"/>
              </a:ext>
            </a:extLst>
          </p:cNvPr>
          <p:cNvPicPr>
            <a:picLocks noChangeAspect="1"/>
          </p:cNvPicPr>
          <p:nvPr/>
        </p:nvPicPr>
        <p:blipFill>
          <a:blip r:embed="rId5"/>
          <a:stretch>
            <a:fillRect/>
          </a:stretch>
        </p:blipFill>
        <p:spPr>
          <a:xfrm>
            <a:off x="0" y="392426"/>
            <a:ext cx="12192000" cy="6073147"/>
          </a:xfrm>
          <a:prstGeom prst="rect">
            <a:avLst/>
          </a:prstGeom>
        </p:spPr>
      </p:pic>
    </p:spTree>
    <p:extLst>
      <p:ext uri="{BB962C8B-B14F-4D97-AF65-F5344CB8AC3E}">
        <p14:creationId xmlns:p14="http://schemas.microsoft.com/office/powerpoint/2010/main" val="2504448851"/>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0"/>
            <a:ext cx="12192001" cy="6946900"/>
          </a:xfrm>
          <a:prstGeom prst="rect">
            <a:avLst/>
          </a:prstGeom>
        </p:spPr>
      </p:pic>
      <p:sp>
        <p:nvSpPr>
          <p:cNvPr id="3" name="矩形: 圆角 2">
            <a:extLst>
              <a:ext uri="{FF2B5EF4-FFF2-40B4-BE49-F238E27FC236}">
                <a16:creationId xmlns:a16="http://schemas.microsoft.com/office/drawing/2014/main" xmlns=""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xmlns=""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7" name="Picture 6" descr="A yellow letters on a black background&#10;&#10;Description automatically generated">
            <a:extLst>
              <a:ext uri="{FF2B5EF4-FFF2-40B4-BE49-F238E27FC236}">
                <a16:creationId xmlns:a16="http://schemas.microsoft.com/office/drawing/2014/main" xmlns="" id="{27DE3DA2-35EE-1E42-B7CE-2FA33EFBDF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 y="1809750"/>
            <a:ext cx="9753600" cy="3238500"/>
          </a:xfrm>
          <a:prstGeom prst="rect">
            <a:avLst/>
          </a:prstGeom>
        </p:spPr>
      </p:pic>
    </p:spTree>
    <p:custDataLst>
      <p:tags r:id="rId1"/>
    </p:custDataLst>
    <p:extLst>
      <p:ext uri="{BB962C8B-B14F-4D97-AF65-F5344CB8AC3E}">
        <p14:creationId xmlns:p14="http://schemas.microsoft.com/office/powerpoint/2010/main" val="40012277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xmlns="" id="{632F8808-F38D-C201-3CD9-9E381F180D3A}"/>
              </a:ext>
            </a:extLst>
          </p:cNvPr>
          <p:cNvSpPr/>
          <p:nvPr/>
        </p:nvSpPr>
        <p:spPr>
          <a:xfrm>
            <a:off x="3611940" y="1518487"/>
            <a:ext cx="8133746" cy="2705170"/>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46">
              <a:defRPr/>
            </a:pPr>
            <a:r>
              <a:rPr lang="vi-VN" sz="4800" b="1" dirty="0">
                <a:solidFill>
                  <a:srgbClr val="000066"/>
                </a:solidFill>
                <a:latin typeface="Calibri" panose="020F0502020204030204"/>
              </a:rPr>
              <a:t>Giới thiệu với người thân về một công trình tiêu biểu của Lào mà em ấn tượng.</a:t>
            </a:r>
            <a:endParaRPr kumimoji="0" lang="en-US" sz="66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5" name="Hình ảnh 22" descr="Ảnh có chứa mẫu họa&#10;&#10;Mô tả được tạo tự động">
            <a:extLst>
              <a:ext uri="{FF2B5EF4-FFF2-40B4-BE49-F238E27FC236}">
                <a16:creationId xmlns:a16="http://schemas.microsoft.com/office/drawing/2014/main" xmlns="" id="{455C42CF-E6A1-D35C-1F55-DEC432A9F4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0" y="1882140"/>
            <a:ext cx="4127924" cy="5248002"/>
          </a:xfrm>
          <a:prstGeom prst="rect">
            <a:avLst/>
          </a:prstGeom>
        </p:spPr>
      </p:pic>
    </p:spTree>
    <p:extLst>
      <p:ext uri="{BB962C8B-B14F-4D97-AF65-F5344CB8AC3E}">
        <p14:creationId xmlns:p14="http://schemas.microsoft.com/office/powerpoint/2010/main" val="36391598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Thạt Luổng, kỳ quan kiến trúc gắn liền với văn hóa Phật giáo tại Lào">
            <a:extLst>
              <a:ext uri="{FF2B5EF4-FFF2-40B4-BE49-F238E27FC236}">
                <a16:creationId xmlns:a16="http://schemas.microsoft.com/office/drawing/2014/main" xmlns="" id="{14571C10-40F8-C583-EB34-2BEE8B6CC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370" y="1099456"/>
            <a:ext cx="4528457" cy="45284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A46BC68A-3ED3-75A7-9758-813BB06B39A0}"/>
              </a:ext>
            </a:extLst>
          </p:cNvPr>
          <p:cNvSpPr txBox="1"/>
          <p:nvPr/>
        </p:nvSpPr>
        <p:spPr>
          <a:xfrm>
            <a:off x="5290457" y="487025"/>
            <a:ext cx="6477000" cy="6370975"/>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 Tháp Thạt Luổng là công trình kiến trúc độc đáo của quốc gia Lào, tọa lạc tại phía Đông của thủ đô Viêng Chăn.</a:t>
            </a:r>
          </a:p>
          <a:p>
            <a:pPr algn="just"/>
            <a:r>
              <a:rPr lang="vi-VN" sz="2400" b="0" i="0" dirty="0">
                <a:solidFill>
                  <a:srgbClr val="000000"/>
                </a:solidFill>
                <a:effectLst/>
                <a:latin typeface="Cambria" panose="02040503050406030204" pitchFamily="18" charset="0"/>
                <a:ea typeface="Cambria" panose="02040503050406030204" pitchFamily="18" charset="0"/>
              </a:rPr>
              <a:t>- Thạt Luổng được đánh giá là một trong những công trình đặc trưng nhất mang tính tôn giáo sâu sắc, biểu tượng cho trí tuệ, óc sáng tạo và tinh thần đoàn kết của người dân Lào.</a:t>
            </a:r>
          </a:p>
          <a:p>
            <a:pPr algn="just"/>
            <a:r>
              <a:rPr lang="vi-VN" sz="2400" b="0" i="0" dirty="0">
                <a:solidFill>
                  <a:srgbClr val="000000"/>
                </a:solidFill>
                <a:effectLst/>
                <a:latin typeface="Cambria" panose="02040503050406030204" pitchFamily="18" charset="0"/>
                <a:ea typeface="Cambria" panose="02040503050406030204" pitchFamily="18" charset="0"/>
              </a:rPr>
              <a:t>- Thạt Luổng là kiến trúc trung tâm của chùa Thạt Luổng và là một trong những tháp Phật lớn nhất ở Lào (chân rộng 90m x 90m và cao 45m). Trung tâm của tháp là một khối lớn uy nghi, trang nhà vươn lên cao như một mũi tên. Đế của khối trung tâm là một đài sen hình vuông đang nở tung những cánh vàng ra bốn phía. Trên đài sen là bệ cao có hình vuông và có cấu trúc khá phức tạp.</a:t>
            </a:r>
          </a:p>
          <a:p>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842336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1000"/>
                                        <p:tgtEl>
                                          <p:spTgt spid="5124"/>
                                        </p:tgtEl>
                                      </p:cBhvr>
                                    </p:animEffect>
                                    <p:anim calcmode="lin" valueType="num">
                                      <p:cBhvr>
                                        <p:cTn id="13" dur="1000" fill="hold"/>
                                        <p:tgtEl>
                                          <p:spTgt spid="5124"/>
                                        </p:tgtEl>
                                        <p:attrNameLst>
                                          <p:attrName>ppt_x</p:attrName>
                                        </p:attrNameLst>
                                      </p:cBhvr>
                                      <p:tavLst>
                                        <p:tav tm="0">
                                          <p:val>
                                            <p:strVal val="#ppt_x"/>
                                          </p:val>
                                        </p:tav>
                                        <p:tav tm="100000">
                                          <p:val>
                                            <p:strVal val="#ppt_x"/>
                                          </p:val>
                                        </p:tav>
                                      </p:tavLst>
                                    </p:anim>
                                    <p:anim calcmode="lin" valueType="num">
                                      <p:cBhvr>
                                        <p:cTn id="14"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A THAT LUANG – NGÔI CHÙA BIỂU TƯỢNG CỦA ĐẤT NƯỚC LÀO">
            <a:hlinkClick r:id="" action="ppaction://media"/>
            <a:extLst>
              <a:ext uri="{FF2B5EF4-FFF2-40B4-BE49-F238E27FC236}">
                <a16:creationId xmlns:a16="http://schemas.microsoft.com/office/drawing/2014/main" xmlns="" id="{54059B8F-BE29-4F03-02F1-AC9653E3D8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516917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8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021005A-445D-4B03-93AC-5912446EA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396240" y="198119"/>
            <a:ext cx="853439" cy="816195"/>
          </a:xfrm>
          <a:prstGeom prst="rect">
            <a:avLst/>
          </a:prstGeom>
        </p:spPr>
      </p:pic>
      <p:pic>
        <p:nvPicPr>
          <p:cNvPr id="7" name="图片 6">
            <a:extLst>
              <a:ext uri="{FF2B5EF4-FFF2-40B4-BE49-F238E27FC236}">
                <a16:creationId xmlns:a16="http://schemas.microsoft.com/office/drawing/2014/main" xmlns="" id="{F4800B21-CA84-40E6-A870-1B2D2C239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7108" y="454100"/>
            <a:ext cx="6628247" cy="6628247"/>
          </a:xfrm>
          <a:prstGeom prst="rect">
            <a:avLst/>
          </a:prstGeom>
        </p:spPr>
      </p:pic>
      <p:grpSp>
        <p:nvGrpSpPr>
          <p:cNvPr id="13" name="Group 12">
            <a:extLst>
              <a:ext uri="{FF2B5EF4-FFF2-40B4-BE49-F238E27FC236}">
                <a16:creationId xmlns:a16="http://schemas.microsoft.com/office/drawing/2014/main" xmlns="" id="{85C30734-86A3-EAE8-AC17-9BB94FD60579}"/>
              </a:ext>
            </a:extLst>
          </p:cNvPr>
          <p:cNvGrpSpPr/>
          <p:nvPr/>
        </p:nvGrpSpPr>
        <p:grpSpPr>
          <a:xfrm>
            <a:off x="958989" y="1696246"/>
            <a:ext cx="5625967" cy="2351793"/>
            <a:chOff x="700590" y="1634064"/>
            <a:chExt cx="5625967" cy="2351793"/>
          </a:xfrm>
        </p:grpSpPr>
        <p:sp>
          <p:nvSpPr>
            <p:cNvPr id="8" name="思想气泡: 云 7">
              <a:extLst>
                <a:ext uri="{FF2B5EF4-FFF2-40B4-BE49-F238E27FC236}">
                  <a16:creationId xmlns:a16="http://schemas.microsoft.com/office/drawing/2014/main" xmlns="" id="{BF560149-5D49-4E59-B6CE-B3039C82842B}"/>
                </a:ext>
              </a:extLst>
            </p:cNvPr>
            <p:cNvSpPr/>
            <p:nvPr/>
          </p:nvSpPr>
          <p:spPr>
            <a:xfrm>
              <a:off x="700590" y="1634064"/>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TextBox 10">
              <a:extLst>
                <a:ext uri="{FF2B5EF4-FFF2-40B4-BE49-F238E27FC236}">
                  <a16:creationId xmlns:a16="http://schemas.microsoft.com/office/drawing/2014/main" xmlns="" id="{2121A9A0-7B12-C32E-F5EF-6490193BCC46}"/>
                </a:ext>
              </a:extLst>
            </p:cNvPr>
            <p:cNvSpPr txBox="1"/>
            <p:nvPr/>
          </p:nvSpPr>
          <p:spPr>
            <a:xfrm>
              <a:off x="1134794" y="2165778"/>
              <a:ext cx="5082371" cy="1200329"/>
            </a:xfrm>
            <a:prstGeom prst="rect">
              <a:avLst/>
            </a:prstGeom>
            <a:noFill/>
          </p:spPr>
          <p:txBody>
            <a:bodyPr wrap="square" rtlCol="0">
              <a:spAutoFit/>
            </a:bodyPr>
            <a:lstStyle/>
            <a:p>
              <a:pPr algn="ctr"/>
              <a:r>
                <a:rPr lang="en-US" sz="3600" b="1" dirty="0">
                  <a:latin typeface="Cambria" panose="02040503050406030204" pitchFamily="18" charset="0"/>
                </a:rPr>
                <a:t>- Chia </a:t>
              </a:r>
              <a:r>
                <a:rPr lang="en-US" sz="3600" b="1" dirty="0" err="1">
                  <a:latin typeface="Cambria" panose="02040503050406030204" pitchFamily="18" charset="0"/>
                </a:rPr>
                <a:t>sẻ</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học</a:t>
              </a:r>
              <a:r>
                <a:rPr lang="en-US" sz="3600" b="1" dirty="0">
                  <a:latin typeface="Cambria" panose="02040503050406030204" pitchFamily="18" charset="0"/>
                </a:rPr>
                <a:t> </a:t>
              </a:r>
              <a:r>
                <a:rPr lang="en-US" sz="3600" b="1" dirty="0" err="1">
                  <a:latin typeface="Cambria" panose="02040503050406030204" pitchFamily="18" charset="0"/>
                </a:rPr>
                <a:t>với</a:t>
              </a:r>
              <a:r>
                <a:rPr lang="en-US" sz="3600" b="1" dirty="0">
                  <a:latin typeface="Cambria" panose="02040503050406030204" pitchFamily="18" charset="0"/>
                </a:rPr>
                <a:t> </a:t>
              </a:r>
              <a:r>
                <a:rPr lang="en-US" sz="3600" b="1" dirty="0" err="1">
                  <a:latin typeface="Cambria" panose="02040503050406030204" pitchFamily="18" charset="0"/>
                </a:rPr>
                <a:t>người</a:t>
              </a:r>
              <a:r>
                <a:rPr lang="en-US" sz="3600" b="1" dirty="0">
                  <a:latin typeface="Cambria" panose="02040503050406030204" pitchFamily="18" charset="0"/>
                </a:rPr>
                <a:t> </a:t>
              </a:r>
              <a:r>
                <a:rPr lang="en-US" sz="3600" b="1" dirty="0" err="1">
                  <a:latin typeface="Cambria" panose="02040503050406030204" pitchFamily="18" charset="0"/>
                </a:rPr>
                <a:t>thân</a:t>
              </a:r>
              <a:r>
                <a:rPr lang="en-US" sz="3600" b="1" dirty="0">
                  <a:latin typeface="Cambria" panose="02040503050406030204" pitchFamily="18" charset="0"/>
                </a:rPr>
                <a:t>.</a:t>
              </a:r>
            </a:p>
          </p:txBody>
        </p:sp>
      </p:grpSp>
      <p:grpSp>
        <p:nvGrpSpPr>
          <p:cNvPr id="14" name="Group 13">
            <a:extLst>
              <a:ext uri="{FF2B5EF4-FFF2-40B4-BE49-F238E27FC236}">
                <a16:creationId xmlns:a16="http://schemas.microsoft.com/office/drawing/2014/main" xmlns="" id="{56F57323-7258-DDDE-B8D6-4D3A77BAD431}"/>
              </a:ext>
            </a:extLst>
          </p:cNvPr>
          <p:cNvGrpSpPr/>
          <p:nvPr/>
        </p:nvGrpSpPr>
        <p:grpSpPr>
          <a:xfrm>
            <a:off x="1012005" y="3985857"/>
            <a:ext cx="5625967" cy="2351793"/>
            <a:chOff x="1012005" y="3985857"/>
            <a:chExt cx="5625967" cy="2351793"/>
          </a:xfrm>
        </p:grpSpPr>
        <p:sp>
          <p:nvSpPr>
            <p:cNvPr id="9" name="思想气泡: 云 8">
              <a:extLst>
                <a:ext uri="{FF2B5EF4-FFF2-40B4-BE49-F238E27FC236}">
                  <a16:creationId xmlns:a16="http://schemas.microsoft.com/office/drawing/2014/main" xmlns="" id="{3580561F-5603-4D6D-A6A6-1946BFCE2C24}"/>
                </a:ext>
              </a:extLst>
            </p:cNvPr>
            <p:cNvSpPr/>
            <p:nvPr/>
          </p:nvSpPr>
          <p:spPr>
            <a:xfrm>
              <a:off x="1012005" y="3985857"/>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TextBox 11">
              <a:extLst>
                <a:ext uri="{FF2B5EF4-FFF2-40B4-BE49-F238E27FC236}">
                  <a16:creationId xmlns:a16="http://schemas.microsoft.com/office/drawing/2014/main" xmlns="" id="{95A9C6C4-4349-B3DA-B5A2-B073E8B2BF3E}"/>
                </a:ext>
              </a:extLst>
            </p:cNvPr>
            <p:cNvSpPr txBox="1"/>
            <p:nvPr/>
          </p:nvSpPr>
          <p:spPr>
            <a:xfrm>
              <a:off x="1230788" y="4838587"/>
              <a:ext cx="5082371" cy="646331"/>
            </a:xfrm>
            <a:prstGeom prst="rect">
              <a:avLst/>
            </a:prstGeom>
            <a:noFill/>
          </p:spPr>
          <p:txBody>
            <a:bodyPr wrap="square" rtlCol="0">
              <a:spAutoFit/>
            </a:bodyPr>
            <a:lstStyle/>
            <a:p>
              <a:pPr algn="ctr"/>
              <a:r>
                <a:rPr lang="en-US" sz="3600" b="1" dirty="0" err="1">
                  <a:latin typeface="Cambria" panose="02040503050406030204" pitchFamily="18" charset="0"/>
                </a:rPr>
                <a:t>Chuẩn</a:t>
              </a:r>
              <a:r>
                <a:rPr lang="en-US" sz="3600" b="1" dirty="0">
                  <a:latin typeface="Cambria" panose="02040503050406030204" pitchFamily="18" charset="0"/>
                </a:rPr>
                <a:t> </a:t>
              </a:r>
              <a:r>
                <a:rPr lang="en-US" sz="3600" b="1" dirty="0" err="1">
                  <a:latin typeface="Cambria" panose="02040503050406030204" pitchFamily="18" charset="0"/>
                </a:rPr>
                <a:t>bị</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mới</a:t>
              </a:r>
              <a:endParaRPr lang="en-US" sz="3600" b="1" dirty="0">
                <a:latin typeface="Cambria" panose="02040503050406030204" pitchFamily="18" charset="0"/>
              </a:endParaRPr>
            </a:p>
          </p:txBody>
        </p:sp>
      </p:grpSp>
      <p:pic>
        <p:nvPicPr>
          <p:cNvPr id="3" name="Picture 2">
            <a:extLst>
              <a:ext uri="{FF2B5EF4-FFF2-40B4-BE49-F238E27FC236}">
                <a16:creationId xmlns:a16="http://schemas.microsoft.com/office/drawing/2014/main" xmlns="" id="{1825FA97-494C-7864-E8E7-D5B42F2992D1}"/>
              </a:ext>
            </a:extLst>
          </p:cNvPr>
          <p:cNvPicPr>
            <a:picLocks noChangeAspect="1"/>
          </p:cNvPicPr>
          <p:nvPr/>
        </p:nvPicPr>
        <p:blipFill>
          <a:blip r:embed="rId5"/>
          <a:stretch>
            <a:fillRect/>
          </a:stretch>
        </p:blipFill>
        <p:spPr>
          <a:xfrm>
            <a:off x="2198301" y="329421"/>
            <a:ext cx="3627434" cy="1609483"/>
          </a:xfrm>
          <a:prstGeom prst="rect">
            <a:avLst/>
          </a:prstGeom>
        </p:spPr>
      </p:pic>
    </p:spTree>
    <p:custDataLst>
      <p:tags r:id="rId1"/>
    </p:custDataLst>
    <p:extLst>
      <p:ext uri="{BB962C8B-B14F-4D97-AF65-F5344CB8AC3E}">
        <p14:creationId xmlns:p14="http://schemas.microsoft.com/office/powerpoint/2010/main" val="19015478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D892E03-EAC9-4CC6-9352-39504ADA0E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43" r="5543" b="-1297"/>
          <a:stretch/>
        </p:blipFill>
        <p:spPr>
          <a:xfrm>
            <a:off x="155862" y="271165"/>
            <a:ext cx="12192001" cy="6946900"/>
          </a:xfrm>
          <a:prstGeom prst="rect">
            <a:avLst/>
          </a:prstGeom>
        </p:spPr>
      </p:pic>
      <p:sp>
        <p:nvSpPr>
          <p:cNvPr id="9" name="矩形: 圆角 8">
            <a:extLst>
              <a:ext uri="{FF2B5EF4-FFF2-40B4-BE49-F238E27FC236}">
                <a16:creationId xmlns:a16="http://schemas.microsoft.com/office/drawing/2014/main" xmlns="" id="{DED3EC8B-B9BD-4061-B15B-AD74D57ACF58}"/>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xmlns="" id="{A4D96D30-2BE3-4EFA-9972-64FB30187D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585" t="51703" r="406" b="2387"/>
          <a:stretch/>
        </p:blipFill>
        <p:spPr>
          <a:xfrm>
            <a:off x="8563951" y="3847941"/>
            <a:ext cx="3408893" cy="3260131"/>
          </a:xfrm>
          <a:prstGeom prst="rect">
            <a:avLst/>
          </a:prstGeom>
        </p:spPr>
      </p:pic>
      <p:pic>
        <p:nvPicPr>
          <p:cNvPr id="18" name="60498cdaead9d">
            <a:hlinkClick r:id="" action="ppaction://media"/>
            <a:extLst>
              <a:ext uri="{FF2B5EF4-FFF2-40B4-BE49-F238E27FC236}">
                <a16:creationId xmlns:a16="http://schemas.microsoft.com/office/drawing/2014/main" xmlns="" id="{B7F59637-8F60-4A58-B259-1BC49B0CD2E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580466" y="-798753"/>
            <a:ext cx="406400" cy="406400"/>
          </a:xfrm>
          <a:prstGeom prst="rect">
            <a:avLst/>
          </a:prstGeom>
        </p:spPr>
      </p:pic>
      <p:pic>
        <p:nvPicPr>
          <p:cNvPr id="23" name="图片 6">
            <a:extLst>
              <a:ext uri="{FF2B5EF4-FFF2-40B4-BE49-F238E27FC236}">
                <a16:creationId xmlns:a16="http://schemas.microsoft.com/office/drawing/2014/main" xmlns="" id="{0B6EF252-5F92-200B-C191-475B4CF2D60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399" b="89900" l="41970" r="93915">
                        <a14:foregroundMark x1="67503" y1="6399" x2="58908" y2="13739"/>
                        <a14:foregroundMark x1="66186" y1="21455" x2="52760" y2="29925"/>
                        <a14:foregroundMark x1="65621" y1="21455" x2="59473" y2="48118"/>
                        <a14:foregroundMark x1="44417" y1="46424" x2="43350" y2="48369"/>
                        <a14:foregroundMark x1="65935" y1="15747" x2="62673" y2="50063"/>
                        <a14:foregroundMark x1="51380" y1="42158" x2="48432" y2="43538"/>
                        <a14:foregroundMark x1="69699" y1="45546" x2="68068" y2="50941"/>
                        <a14:foregroundMark x1="53011" y1="87578" x2="54329" y2="87578"/>
                        <a14:foregroundMark x1="53827" y1="85571" x2="44981" y2="86951"/>
                        <a14:foregroundMark x1="44981" y1="86700" x2="44668" y2="85006"/>
                        <a14:foregroundMark x1="52509" y1="87829" x2="50878" y2="87578"/>
                        <a14:foregroundMark x1="43601" y1="85571" x2="44166" y2="87578"/>
                        <a14:foregroundMark x1="46550" y1="85257" x2="41970" y2="86136"/>
                        <a14:foregroundMark x1="64555" y1="71079" x2="67001" y2="54078"/>
                        <a14:foregroundMark x1="76412" y1="62861" x2="65119" y2="70828"/>
                        <a14:foregroundMark x1="74780" y1="69385" x2="78294" y2="63990"/>
                        <a14:foregroundMark x1="75596" y1="62861" x2="70765" y2="58595"/>
                        <a14:foregroundMark x1="55709" y1="39335" x2="55144" y2="51255"/>
                        <a14:foregroundMark x1="74529" y1="60038" x2="69134" y2="53513"/>
                        <a14:foregroundMark x1="62610" y1="87139" x2="51819" y2="87516"/>
                        <a14:foregroundMark x1="58657" y1="88143" x2="52949" y2="88143"/>
                        <a14:foregroundMark x1="62171" y1="87265" x2="51882" y2="88080"/>
                        <a14:foregroundMark x1="51882" y1="88080" x2="51694" y2="87955"/>
                        <a14:foregroundMark x1="49373" y1="86512" x2="44103" y2="86386"/>
                        <a14:foregroundMark x1="43789" y1="84379" x2="42597" y2="85257"/>
                        <a14:foregroundMark x1="43664" y1="84065" x2="42221" y2="84881"/>
                        <a14:foregroundMark x1="44856" y1="87453" x2="48118" y2="86763"/>
                        <a14:foregroundMark x1="49749" y1="86951" x2="48808" y2="87767"/>
                        <a14:foregroundMark x1="53137" y1="88582" x2="59034" y2="87955"/>
                        <a14:foregroundMark x1="49749" y1="87516" x2="59724" y2="88519"/>
                        <a14:foregroundMark x1="59724" y1="88519" x2="62171" y2="87077"/>
                        <a14:foregroundMark x1="58846" y1="88896" x2="51443" y2="88080"/>
                      </a14:backgroundRemoval>
                    </a14:imgEffect>
                  </a14:imgLayer>
                </a14:imgProps>
              </a:ext>
              <a:ext uri="{28A0092B-C50C-407E-A947-70E740481C1C}">
                <a14:useLocalDpi xmlns:a14="http://schemas.microsoft.com/office/drawing/2010/main" val="0"/>
              </a:ext>
            </a:extLst>
          </a:blip>
          <a:srcRect l="40192" t="-4736"/>
          <a:stretch/>
        </p:blipFill>
        <p:spPr>
          <a:xfrm flipH="1">
            <a:off x="-763437" y="2923953"/>
            <a:ext cx="2864394" cy="4751966"/>
          </a:xfrm>
          <a:prstGeom prst="rect">
            <a:avLst/>
          </a:prstGeom>
        </p:spPr>
      </p:pic>
      <p:pic>
        <p:nvPicPr>
          <p:cNvPr id="3" name="Picture 2">
            <a:extLst>
              <a:ext uri="{FF2B5EF4-FFF2-40B4-BE49-F238E27FC236}">
                <a16:creationId xmlns:a16="http://schemas.microsoft.com/office/drawing/2014/main" xmlns="" id="{74970809-FA02-304B-7EDF-E81EB863212C}"/>
              </a:ext>
            </a:extLst>
          </p:cNvPr>
          <p:cNvPicPr>
            <a:picLocks noChangeAspect="1"/>
          </p:cNvPicPr>
          <p:nvPr/>
        </p:nvPicPr>
        <p:blipFill>
          <a:blip r:embed="rId10"/>
          <a:stretch>
            <a:fillRect/>
          </a:stretch>
        </p:blipFill>
        <p:spPr>
          <a:xfrm>
            <a:off x="2336416" y="2000693"/>
            <a:ext cx="8340051" cy="3694496"/>
          </a:xfrm>
          <a:prstGeom prst="rect">
            <a:avLst/>
          </a:prstGeom>
        </p:spPr>
      </p:pic>
    </p:spTree>
    <p:custDataLst>
      <p:tags r:id="rId1"/>
    </p:custDataLst>
    <p:extLst>
      <p:ext uri="{BB962C8B-B14F-4D97-AF65-F5344CB8AC3E}">
        <p14:creationId xmlns:p14="http://schemas.microsoft.com/office/powerpoint/2010/main" val="26566323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18"/>
                </p:tgtEl>
              </p:cMediaNode>
            </p:audio>
          </p:childTnLst>
        </p:cTn>
      </p:par>
    </p:tnLst>
  </p:timing>
  <p:extLst>
    <p:ext uri="{E180D4A7-C9FB-4DFB-919C-405C955672EB}">
      <p14:showEvtLst xmlns:p14="http://schemas.microsoft.com/office/powerpoint/2010/main">
        <p14:playEvt time="185" objId="18"/>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540" r="46955" b="1"/>
          <a:stretch/>
        </p:blipFill>
        <p:spPr>
          <a:xfrm>
            <a:off x="0" y="0"/>
            <a:ext cx="12192000" cy="6858000"/>
          </a:xfrm>
          <a:prstGeom prst="rect">
            <a:avLst/>
          </a:prstGeom>
        </p:spPr>
      </p:pic>
      <p:grpSp>
        <p:nvGrpSpPr>
          <p:cNvPr id="20" name="Nhóm 28">
            <a:extLst>
              <a:ext uri="{FF2B5EF4-FFF2-40B4-BE49-F238E27FC236}">
                <a16:creationId xmlns:a16="http://schemas.microsoft.com/office/drawing/2014/main" xmlns="" id="{E14896BE-5B17-FCD4-10DB-434643E85871}"/>
              </a:ext>
            </a:extLst>
          </p:cNvPr>
          <p:cNvGrpSpPr/>
          <p:nvPr/>
        </p:nvGrpSpPr>
        <p:grpSpPr>
          <a:xfrm>
            <a:off x="4185398" y="404532"/>
            <a:ext cx="6215902" cy="2359277"/>
            <a:chOff x="3653952" y="1330652"/>
            <a:chExt cx="6099183" cy="3628065"/>
          </a:xfrm>
        </p:grpSpPr>
        <p:sp>
          <p:nvSpPr>
            <p:cNvPr id="23" name="Bong bóng Lời nói: Hình chữ nhật với Góc Tròn 29">
              <a:extLst>
                <a:ext uri="{FF2B5EF4-FFF2-40B4-BE49-F238E27FC236}">
                  <a16:creationId xmlns:a16="http://schemas.microsoft.com/office/drawing/2014/main" xmlns="" id="{732825EE-8D57-5AB7-94D8-FCDF449C651D}"/>
                </a:ext>
              </a:extLst>
            </p:cNvPr>
            <p:cNvSpPr/>
            <p:nvPr/>
          </p:nvSpPr>
          <p:spPr>
            <a:xfrm>
              <a:off x="3653952" y="1330652"/>
              <a:ext cx="6099183" cy="3628065"/>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xmlns="" id="{252D571E-DF00-DFEA-4695-A8B44607599B}"/>
                </a:ext>
              </a:extLst>
            </p:cNvPr>
            <p:cNvSpPr txBox="1">
              <a:spLocks/>
            </p:cNvSpPr>
            <p:nvPr/>
          </p:nvSpPr>
          <p:spPr>
            <a:xfrm>
              <a:off x="3854474" y="1632349"/>
              <a:ext cx="5698139" cy="3326368"/>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trả</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lời</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câu</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hỏi</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sau</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nhau</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đi</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chợ</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mẹ</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40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endParaRPr kumimoji="0" lang="en-US" altLang="zh-CN" sz="40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grpSp>
        <p:nvGrpSpPr>
          <p:cNvPr id="4" name="Group 3"/>
          <p:cNvGrpSpPr/>
          <p:nvPr/>
        </p:nvGrpSpPr>
        <p:grpSpPr>
          <a:xfrm>
            <a:off x="152400" y="1505991"/>
            <a:ext cx="6705600" cy="5694909"/>
            <a:chOff x="152400" y="1505991"/>
            <a:chExt cx="6705600" cy="5694909"/>
          </a:xfrm>
        </p:grpSpPr>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99737" l="0" r="95076">
                          <a14:foregroundMark x1="64773" y1="77632" x2="39773" y2="78158"/>
                          <a14:foregroundMark x1="51515" y1="92632" x2="52273" y2="85526"/>
                          <a14:foregroundMark x1="64394" y1="87895" x2="65530" y2="92895"/>
                          <a14:backgroundMark x1="76894" y1="93684" x2="93182" y2="85263"/>
                        </a14:backgroundRemoval>
                      </a14:imgEffect>
                    </a14:imgLayer>
                  </a14:imgProps>
                </a:ext>
              </a:extLst>
            </a:blip>
            <a:stretch>
              <a:fillRect/>
            </a:stretch>
          </p:blipFill>
          <p:spPr>
            <a:xfrm>
              <a:off x="152400" y="1505991"/>
              <a:ext cx="3733533" cy="5374023"/>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10774" r="58523" b="22559"/>
            <a:stretch/>
          </p:blipFill>
          <p:spPr>
            <a:xfrm>
              <a:off x="2686050" y="3429000"/>
              <a:ext cx="4171950" cy="3771900"/>
            </a:xfrm>
            <a:prstGeom prst="rect">
              <a:avLst/>
            </a:prstGeom>
          </p:spPr>
        </p:pic>
      </p:grpSp>
    </p:spTree>
    <p:extLst>
      <p:ext uri="{BB962C8B-B14F-4D97-AF65-F5344CB8AC3E}">
        <p14:creationId xmlns:p14="http://schemas.microsoft.com/office/powerpoint/2010/main" val="25596247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6199" t="3556" r="11291" b="20439"/>
          <a:stretch/>
        </p:blipFill>
        <p:spPr>
          <a:xfrm>
            <a:off x="-152400" y="-133349"/>
            <a:ext cx="12401550" cy="7048500"/>
          </a:xfrm>
          <a:prstGeom prst="rect">
            <a:avLst/>
          </a:prstGeom>
        </p:spPr>
      </p:pic>
      <p:grpSp>
        <p:nvGrpSpPr>
          <p:cNvPr id="6" name="Group 5"/>
          <p:cNvGrpSpPr/>
          <p:nvPr/>
        </p:nvGrpSpPr>
        <p:grpSpPr>
          <a:xfrm>
            <a:off x="437564" y="441672"/>
            <a:ext cx="11530957" cy="1071442"/>
            <a:chOff x="383136" y="294969"/>
            <a:chExt cx="11530957" cy="2173912"/>
          </a:xfrm>
        </p:grpSpPr>
        <p:sp>
          <p:nvSpPr>
            <p:cNvPr id="9" name="Hình chữ nhật: Góc Tròn 13">
              <a:extLst>
                <a:ext uri="{FF2B5EF4-FFF2-40B4-BE49-F238E27FC236}">
                  <a16:creationId xmlns:a16="http://schemas.microsoft.com/office/drawing/2014/main" xmlns=""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xmlns="" sd="2925326911">
                    <a:custGeom>
                      <a:avLst/>
                      <a:gdLst>
                        <a:gd name="connsiteX0" fmla="*/ 0 w 11530957"/>
                        <a:gd name="connsiteY0" fmla="*/ 178577 h 1071442"/>
                        <a:gd name="connsiteX1" fmla="*/ 178577 w 11530957"/>
                        <a:gd name="connsiteY1" fmla="*/ 0 h 1071442"/>
                        <a:gd name="connsiteX2" fmla="*/ 11352380 w 11530957"/>
                        <a:gd name="connsiteY2" fmla="*/ 0 h 1071442"/>
                        <a:gd name="connsiteX3" fmla="*/ 11530957 w 11530957"/>
                        <a:gd name="connsiteY3" fmla="*/ 178577 h 1071442"/>
                        <a:gd name="connsiteX4" fmla="*/ 11530957 w 11530957"/>
                        <a:gd name="connsiteY4" fmla="*/ 892865 h 1071442"/>
                        <a:gd name="connsiteX5" fmla="*/ 11352380 w 11530957"/>
                        <a:gd name="connsiteY5" fmla="*/ 1071442 h 1071442"/>
                        <a:gd name="connsiteX6" fmla="*/ 178577 w 11530957"/>
                        <a:gd name="connsiteY6" fmla="*/ 1071442 h 1071442"/>
                        <a:gd name="connsiteX7" fmla="*/ 0 w 11530957"/>
                        <a:gd name="connsiteY7" fmla="*/ 892865 h 1071442"/>
                        <a:gd name="connsiteX8" fmla="*/ 0 w 11530957"/>
                        <a:gd name="connsiteY8" fmla="*/ 178577 h 107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1071442" fill="none" extrusionOk="0">
                          <a:moveTo>
                            <a:pt x="0" y="178577"/>
                          </a:moveTo>
                          <a:cubicBezTo>
                            <a:pt x="-7321" y="80407"/>
                            <a:pt x="79410" y="3078"/>
                            <a:pt x="178577" y="0"/>
                          </a:cubicBezTo>
                          <a:cubicBezTo>
                            <a:pt x="2254027" y="77600"/>
                            <a:pt x="7738011" y="-27269"/>
                            <a:pt x="11352380" y="0"/>
                          </a:cubicBezTo>
                          <a:cubicBezTo>
                            <a:pt x="11462228" y="-14805"/>
                            <a:pt x="11539377" y="82431"/>
                            <a:pt x="11530957" y="178577"/>
                          </a:cubicBezTo>
                          <a:cubicBezTo>
                            <a:pt x="11507729" y="413149"/>
                            <a:pt x="11590008" y="575798"/>
                            <a:pt x="11530957" y="892865"/>
                          </a:cubicBezTo>
                          <a:cubicBezTo>
                            <a:pt x="11529527" y="990931"/>
                            <a:pt x="11444040" y="1074514"/>
                            <a:pt x="11352380" y="1071442"/>
                          </a:cubicBezTo>
                          <a:cubicBezTo>
                            <a:pt x="7964165" y="1120619"/>
                            <a:pt x="5094446" y="948740"/>
                            <a:pt x="178577" y="1071442"/>
                          </a:cubicBezTo>
                          <a:cubicBezTo>
                            <a:pt x="79101" y="1077976"/>
                            <a:pt x="-13905" y="1003462"/>
                            <a:pt x="0" y="892865"/>
                          </a:cubicBezTo>
                          <a:cubicBezTo>
                            <a:pt x="-17140" y="790764"/>
                            <a:pt x="-12993" y="268901"/>
                            <a:pt x="0" y="178577"/>
                          </a:cubicBezTo>
                          <a:close/>
                        </a:path>
                        <a:path w="11530957" h="1071442" stroke="0" extrusionOk="0">
                          <a:moveTo>
                            <a:pt x="0" y="178577"/>
                          </a:moveTo>
                          <a:cubicBezTo>
                            <a:pt x="16507" y="78065"/>
                            <a:pt x="93226" y="-886"/>
                            <a:pt x="178577" y="0"/>
                          </a:cubicBezTo>
                          <a:cubicBezTo>
                            <a:pt x="4465691" y="-129276"/>
                            <a:pt x="5847844" y="-77778"/>
                            <a:pt x="11352380" y="0"/>
                          </a:cubicBezTo>
                          <a:cubicBezTo>
                            <a:pt x="11447078" y="-12519"/>
                            <a:pt x="11529910" y="85989"/>
                            <a:pt x="11530957" y="178577"/>
                          </a:cubicBezTo>
                          <a:cubicBezTo>
                            <a:pt x="11513799" y="290234"/>
                            <a:pt x="11531762" y="756666"/>
                            <a:pt x="11530957" y="892865"/>
                          </a:cubicBezTo>
                          <a:cubicBezTo>
                            <a:pt x="11532993" y="995785"/>
                            <a:pt x="11434215" y="1077148"/>
                            <a:pt x="11352380" y="1071442"/>
                          </a:cubicBezTo>
                          <a:cubicBezTo>
                            <a:pt x="8568097" y="1115662"/>
                            <a:pt x="5601611" y="1042060"/>
                            <a:pt x="178577" y="1071442"/>
                          </a:cubicBezTo>
                          <a:cubicBezTo>
                            <a:pt x="77801" y="1063176"/>
                            <a:pt x="-8832" y="989449"/>
                            <a:pt x="0" y="892865"/>
                          </a:cubicBezTo>
                          <a:cubicBezTo>
                            <a:pt x="27695" y="796029"/>
                            <a:pt x="-58874" y="400715"/>
                            <a:pt x="0" y="17857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xmlns="" id="{234B22C0-B9C3-AB33-E036-F58F1DD43359}"/>
                </a:ext>
              </a:extLst>
            </p:cNvPr>
            <p:cNvSpPr txBox="1"/>
            <p:nvPr/>
          </p:nvSpPr>
          <p:spPr>
            <a:xfrm>
              <a:off x="1015308" y="479549"/>
              <a:ext cx="10793558" cy="1934517"/>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1.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Lào</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tiếp</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giáp</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với</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các</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quốc</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gia</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nào</a:t>
              </a:r>
              <a:r>
                <a:rPr kumimoji="0" lang="en-US" sz="5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a:t>
              </a:r>
            </a:p>
          </p:txBody>
        </p:sp>
      </p:grpSp>
      <p:pic>
        <p:nvPicPr>
          <p:cNvPr id="40" name="Picture 39"/>
          <p:cNvPicPr>
            <a:picLocks noChangeAspect="1"/>
          </p:cNvPicPr>
          <p:nvPr/>
        </p:nvPicPr>
        <p:blipFill rotWithShape="1">
          <a:blip r:embed="rId8">
            <a:extLst>
              <a:ext uri="{BEBA8EAE-BF5A-486C-A8C5-ECC9F3942E4B}">
                <a14:imgProps xmlns:a14="http://schemas.microsoft.com/office/drawing/2010/main">
                  <a14:imgLayer r:embed="rId9">
                    <a14:imgEffect>
                      <a14:backgroundRemoval t="0" b="99737" l="0" r="95076">
                        <a14:foregroundMark x1="64773" y1="77632" x2="39773" y2="78158"/>
                        <a14:foregroundMark x1="51515" y1="92632" x2="52273" y2="85526"/>
                        <a14:foregroundMark x1="64394" y1="87895" x2="65530" y2="92895"/>
                        <a14:backgroundMark x1="76894" y1="93684" x2="93182" y2="85263"/>
                      </a14:backgroundRemoval>
                    </a14:imgEffect>
                  </a14:imgLayer>
                </a14:imgProps>
              </a:ext>
            </a:extLst>
          </a:blip>
          <a:srcRect l="-1268" b="42541"/>
          <a:stretch/>
        </p:blipFill>
        <p:spPr>
          <a:xfrm flipH="1">
            <a:off x="5409971" y="4279608"/>
            <a:ext cx="3157085" cy="2578392"/>
          </a:xfrm>
          <a:prstGeom prst="rect">
            <a:avLst/>
          </a:prstGeom>
        </p:spPr>
      </p:pic>
      <p:pic>
        <p:nvPicPr>
          <p:cNvPr id="41" name="Picture 4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777025">
            <a:off x="8206591" y="4546766"/>
            <a:ext cx="2278967" cy="2655107"/>
          </a:xfrm>
          <a:prstGeom prst="rect">
            <a:avLst/>
          </a:prstGeom>
        </p:spPr>
      </p:pic>
      <p:pic>
        <p:nvPicPr>
          <p:cNvPr id="42" name="Picture 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822975" flipH="1">
            <a:off x="3730211" y="4612993"/>
            <a:ext cx="2449008" cy="2853213"/>
          </a:xfrm>
          <a:prstGeom prst="rect">
            <a:avLst/>
          </a:prstGeom>
        </p:spPr>
      </p:pic>
      <p:pic>
        <p:nvPicPr>
          <p:cNvPr id="50" name="Tieng-yeah-tre-con-www_nhacchuongvui_com">
            <a:hlinkClick r:id="" action="ppaction://media"/>
            <a:extLst>
              <a:ext uri="{FF2B5EF4-FFF2-40B4-BE49-F238E27FC236}">
                <a16:creationId xmlns:a16="http://schemas.microsoft.com/office/drawing/2014/main" xmlns=""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092043" y="-816634"/>
            <a:ext cx="609600" cy="609600"/>
          </a:xfrm>
          <a:prstGeom prst="rect">
            <a:avLst/>
          </a:prstGeom>
        </p:spPr>
      </p:pic>
      <p:pic>
        <p:nvPicPr>
          <p:cNvPr id="38" name="Picture 37"/>
          <p:cNvPicPr>
            <a:picLocks noChangeAspect="1"/>
          </p:cNvPicPr>
          <p:nvPr/>
        </p:nvPicPr>
        <p:blipFill rotWithShape="1">
          <a:blip r:embed="rId12">
            <a:extLst>
              <a:ext uri="{28A0092B-C50C-407E-A947-70E740481C1C}">
                <a14:useLocalDpi xmlns:a14="http://schemas.microsoft.com/office/drawing/2010/main" val="0"/>
              </a:ext>
            </a:extLst>
          </a:blip>
          <a:srcRect t="10774" r="58523" b="22559"/>
          <a:stretch/>
        </p:blipFill>
        <p:spPr>
          <a:xfrm>
            <a:off x="108148" y="3771064"/>
            <a:ext cx="3838718" cy="3470622"/>
          </a:xfrm>
          <a:prstGeom prst="rect">
            <a:avLst/>
          </a:prstGeom>
        </p:spPr>
      </p:pic>
      <p:pic>
        <p:nvPicPr>
          <p:cNvPr id="39" name="Picture 38"/>
          <p:cNvPicPr>
            <a:picLocks noChangeAspect="1"/>
          </p:cNvPicPr>
          <p:nvPr/>
        </p:nvPicPr>
        <p:blipFill rotWithShape="1">
          <a:blip r:embed="rId13" cstate="print">
            <a:extLst>
              <a:ext uri="{28A0092B-C50C-407E-A947-70E740481C1C}">
                <a14:useLocalDpi xmlns:a14="http://schemas.microsoft.com/office/drawing/2010/main" val="0"/>
              </a:ext>
            </a:extLst>
          </a:blip>
          <a:srcRect l="42813" t="1190" r="26209" b="53801"/>
          <a:stretch/>
        </p:blipFill>
        <p:spPr>
          <a:xfrm>
            <a:off x="595085" y="4374858"/>
            <a:ext cx="1810856" cy="1479969"/>
          </a:xfrm>
          <a:prstGeom prst="rect">
            <a:avLst/>
          </a:prstGeom>
        </p:spPr>
      </p:pic>
      <p:sp>
        <p:nvSpPr>
          <p:cNvPr id="2" name="a">
            <a:extLst>
              <a:ext uri="{FF2B5EF4-FFF2-40B4-BE49-F238E27FC236}">
                <a16:creationId xmlns:a16="http://schemas.microsoft.com/office/drawing/2014/main" xmlns="" id="{27504931-55A2-0CA0-AB24-F20D341CE7AD}"/>
              </a:ext>
            </a:extLst>
          </p:cNvPr>
          <p:cNvSpPr/>
          <p:nvPr/>
        </p:nvSpPr>
        <p:spPr>
          <a:xfrm>
            <a:off x="1205269" y="2047380"/>
            <a:ext cx="10608289" cy="186805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en-US" sz="4000" b="1" dirty="0">
                <a:solidFill>
                  <a:srgbClr val="009999"/>
                </a:solidFill>
                <a:latin typeface="Calibri" panose="020F0502020204030204"/>
              </a:rPr>
              <a:t>Trung </a:t>
            </a:r>
            <a:r>
              <a:rPr lang="en-US" sz="4000" b="1" dirty="0" err="1">
                <a:solidFill>
                  <a:srgbClr val="009999"/>
                </a:solidFill>
                <a:latin typeface="Calibri" panose="020F0502020204030204"/>
              </a:rPr>
              <a:t>Quốc</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và</a:t>
            </a:r>
            <a:r>
              <a:rPr lang="en-US" sz="4000" b="1" dirty="0">
                <a:solidFill>
                  <a:srgbClr val="009999"/>
                </a:solidFill>
                <a:latin typeface="Calibri" panose="020F0502020204030204"/>
              </a:rPr>
              <a:t> Mi-an-ma ở </a:t>
            </a:r>
            <a:r>
              <a:rPr lang="en-US" sz="4000" b="1" dirty="0" err="1">
                <a:solidFill>
                  <a:srgbClr val="009999"/>
                </a:solidFill>
                <a:latin typeface="Calibri" panose="020F0502020204030204"/>
              </a:rPr>
              <a:t>phía</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bắc</a:t>
            </a:r>
            <a:r>
              <a:rPr lang="en-US" sz="4000" b="1" dirty="0">
                <a:solidFill>
                  <a:srgbClr val="009999"/>
                </a:solidFill>
                <a:latin typeface="Calibri" panose="020F0502020204030204"/>
              </a:rPr>
              <a:t>, Thái Lan ở </a:t>
            </a:r>
            <a:r>
              <a:rPr lang="en-US" sz="4000" b="1" dirty="0" err="1">
                <a:solidFill>
                  <a:srgbClr val="009999"/>
                </a:solidFill>
                <a:latin typeface="Calibri" panose="020F0502020204030204"/>
              </a:rPr>
              <a:t>phía</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tây</a:t>
            </a:r>
            <a:r>
              <a:rPr lang="en-US" sz="4000" b="1" dirty="0">
                <a:solidFill>
                  <a:srgbClr val="009999"/>
                </a:solidFill>
                <a:latin typeface="Calibri" panose="020F0502020204030204"/>
              </a:rPr>
              <a:t>, Cam-</a:t>
            </a:r>
            <a:r>
              <a:rPr lang="en-US" sz="4000" b="1" dirty="0" err="1">
                <a:solidFill>
                  <a:srgbClr val="009999"/>
                </a:solidFill>
                <a:latin typeface="Calibri" panose="020F0502020204030204"/>
              </a:rPr>
              <a:t>pu</a:t>
            </a:r>
            <a:r>
              <a:rPr lang="en-US" sz="4000" b="1" dirty="0">
                <a:solidFill>
                  <a:srgbClr val="009999"/>
                </a:solidFill>
                <a:latin typeface="Calibri" panose="020F0502020204030204"/>
              </a:rPr>
              <a:t>-chia ở </a:t>
            </a:r>
            <a:r>
              <a:rPr lang="en-US" sz="4000" b="1" dirty="0" err="1">
                <a:solidFill>
                  <a:srgbClr val="009999"/>
                </a:solidFill>
                <a:latin typeface="Calibri" panose="020F0502020204030204"/>
              </a:rPr>
              <a:t>phía</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nam</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và</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Việt</a:t>
            </a:r>
            <a:r>
              <a:rPr lang="en-US" sz="4000" b="1" dirty="0">
                <a:solidFill>
                  <a:srgbClr val="009999"/>
                </a:solidFill>
                <a:latin typeface="Calibri" panose="020F0502020204030204"/>
              </a:rPr>
              <a:t> Nam ở </a:t>
            </a:r>
            <a:r>
              <a:rPr lang="en-US" sz="4000" b="1" dirty="0" err="1">
                <a:solidFill>
                  <a:srgbClr val="009999"/>
                </a:solidFill>
                <a:latin typeface="Calibri" panose="020F0502020204030204"/>
              </a:rPr>
              <a:t>phía</a:t>
            </a:r>
            <a:r>
              <a:rPr lang="en-US" sz="4000" b="1" dirty="0">
                <a:solidFill>
                  <a:srgbClr val="009999"/>
                </a:solidFill>
                <a:latin typeface="Calibri" panose="020F0502020204030204"/>
              </a:rPr>
              <a:t> </a:t>
            </a:r>
            <a:r>
              <a:rPr lang="en-US" sz="4000" b="1" dirty="0" err="1">
                <a:solidFill>
                  <a:srgbClr val="009999"/>
                </a:solidFill>
                <a:latin typeface="Calibri" panose="020F0502020204030204"/>
              </a:rPr>
              <a:t>đông</a:t>
            </a:r>
            <a:r>
              <a:rPr lang="en-US" sz="4000" b="1" dirty="0">
                <a:solidFill>
                  <a:srgbClr val="009999"/>
                </a:solidFill>
                <a:latin typeface="Calibri" panose="020F0502020204030204"/>
              </a:rPr>
              <a:t>.</a:t>
            </a:r>
            <a:endParaRPr kumimoji="0" lang="en-US" sz="40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9466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10" presetClass="entr" presetSubtype="0" fill="hold" nodeType="withEffect">
                                  <p:stCondLst>
                                    <p:cond delay="10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10" presetClass="entr" presetSubtype="0" fill="hold" nodeType="withEffect">
                                  <p:stCondLst>
                                    <p:cond delay="100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2" presetClass="entr" presetSubtype="4" fill="hold" nodeType="withEffect">
                                  <p:stCondLst>
                                    <p:cond delay="10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fill="hold"/>
                                        <p:tgtEl>
                                          <p:spTgt spid="40"/>
                                        </p:tgtEl>
                                        <p:attrNameLst>
                                          <p:attrName>ppt_x</p:attrName>
                                        </p:attrNameLst>
                                      </p:cBhvr>
                                      <p:tavLst>
                                        <p:tav tm="0">
                                          <p:val>
                                            <p:strVal val="#ppt_x"/>
                                          </p:val>
                                        </p:tav>
                                        <p:tav tm="100000">
                                          <p:val>
                                            <p:strVal val="#ppt_x"/>
                                          </p:val>
                                        </p:tav>
                                      </p:tavLst>
                                    </p:anim>
                                    <p:anim calcmode="lin" valueType="num">
                                      <p:cBhvr additive="base">
                                        <p:cTn id="1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subTnLst>
                                    <p:audio>
                                      <p:cMediaNode>
                                        <p:cTn display="0" masterRel="sameClick">
                                          <p:stCondLst>
                                            <p:cond evt="begin" delay="0">
                                              <p:tn val="22"/>
                                            </p:cond>
                                          </p:stCondLst>
                                          <p:endCondLst>
                                            <p:cond evt="onStopAudio" delay="0">
                                              <p:tgtEl>
                                                <p:sldTgt/>
                                              </p:tgtEl>
                                            </p:cond>
                                          </p:endCondLst>
                                        </p:cTn>
                                        <p:tgtEl>
                                          <p:sndTgt r:embed="rId5" name="chimes.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414" fill="hold"/>
                                        <p:tgtEl>
                                          <p:spTgt spid="50"/>
                                        </p:tgtEl>
                                      </p:cBhvr>
                                    </p:cmd>
                                  </p:childTnLst>
                                </p:cTn>
                              </p:par>
                              <p:par>
                                <p:cTn id="29" presetID="10"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subTnLst>
                                    <p:audio>
                                      <p:cMediaNode>
                                        <p:cTn display="0" masterRel="sameClick">
                                          <p:stCondLst>
                                            <p:cond evt="begin" delay="0">
                                              <p:tn val="29"/>
                                            </p:cond>
                                          </p:stCondLst>
                                          <p:endCondLst>
                                            <p:cond evt="onStopAudio" delay="0">
                                              <p:tgtEl>
                                                <p:sldTgt/>
                                              </p:tgtEl>
                                            </p:cond>
                                          </p:endCondLst>
                                        </p:cTn>
                                        <p:tgtEl>
                                          <p:sndTgt r:embed="rId5" name="chimes.wav"/>
                                        </p:tgtEl>
                                      </p:cMediaNode>
                                    </p:audio>
                                  </p:subTnLst>
                                </p:cTn>
                              </p:par>
                            </p:childTnLst>
                          </p:cTn>
                        </p:par>
                        <p:par>
                          <p:cTn id="32" fill="hold">
                            <p:stCondLst>
                              <p:cond delay="4414"/>
                            </p:stCondLst>
                            <p:childTnLst>
                              <p:par>
                                <p:cTn id="33" presetID="32" presetClass="emph" presetSubtype="0" fill="hold" nodeType="afterEffect">
                                  <p:stCondLst>
                                    <p:cond delay="500"/>
                                  </p:stCondLst>
                                  <p:childTnLst>
                                    <p:animRot by="120000">
                                      <p:cBhvr>
                                        <p:cTn id="34" dur="100" fill="hold">
                                          <p:stCondLst>
                                            <p:cond delay="0"/>
                                          </p:stCondLst>
                                        </p:cTn>
                                        <p:tgtEl>
                                          <p:spTgt spid="39"/>
                                        </p:tgtEl>
                                        <p:attrNameLst>
                                          <p:attrName>r</p:attrName>
                                        </p:attrNameLst>
                                      </p:cBhvr>
                                    </p:animRot>
                                    <p:animRot by="-240000">
                                      <p:cBhvr>
                                        <p:cTn id="35" dur="200" fill="hold">
                                          <p:stCondLst>
                                            <p:cond delay="200"/>
                                          </p:stCondLst>
                                        </p:cTn>
                                        <p:tgtEl>
                                          <p:spTgt spid="39"/>
                                        </p:tgtEl>
                                        <p:attrNameLst>
                                          <p:attrName>r</p:attrName>
                                        </p:attrNameLst>
                                      </p:cBhvr>
                                    </p:animRot>
                                    <p:animRot by="240000">
                                      <p:cBhvr>
                                        <p:cTn id="36" dur="200" fill="hold">
                                          <p:stCondLst>
                                            <p:cond delay="400"/>
                                          </p:stCondLst>
                                        </p:cTn>
                                        <p:tgtEl>
                                          <p:spTgt spid="39"/>
                                        </p:tgtEl>
                                        <p:attrNameLst>
                                          <p:attrName>r</p:attrName>
                                        </p:attrNameLst>
                                      </p:cBhvr>
                                    </p:animRot>
                                    <p:animRot by="-240000">
                                      <p:cBhvr>
                                        <p:cTn id="37" dur="200" fill="hold">
                                          <p:stCondLst>
                                            <p:cond delay="600"/>
                                          </p:stCondLst>
                                        </p:cTn>
                                        <p:tgtEl>
                                          <p:spTgt spid="39"/>
                                        </p:tgtEl>
                                        <p:attrNameLst>
                                          <p:attrName>r</p:attrName>
                                        </p:attrNameLst>
                                      </p:cBhvr>
                                    </p:animRot>
                                    <p:animRot by="120000">
                                      <p:cBhvr>
                                        <p:cTn id="38" dur="200" fill="hold">
                                          <p:stCondLst>
                                            <p:cond delay="800"/>
                                          </p:stCondLst>
                                        </p:cTn>
                                        <p:tgtEl>
                                          <p:spTgt spid="39"/>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6" name="whoosh.wav"/>
                                        </p:tgtEl>
                                      </p:cMediaNode>
                                    </p:audio>
                                  </p:subTnLst>
                                </p:cTn>
                              </p:par>
                              <p:par>
                                <p:cTn id="39" presetID="42" presetClass="path" presetSubtype="0" accel="50000" decel="50000" fill="hold" nodeType="withEffect">
                                  <p:stCondLst>
                                    <p:cond delay="500"/>
                                  </p:stCondLst>
                                  <p:childTnLst>
                                    <p:animMotion origin="layout" path="M 3.125E-6 -3.33333E-6 L 0.05586 0.43079 " pathEditMode="relative" rAng="0" ptsTypes="AA">
                                      <p:cBhvr>
                                        <p:cTn id="40" dur="1000" fill="hold"/>
                                        <p:tgtEl>
                                          <p:spTgt spid="39"/>
                                        </p:tgtEl>
                                        <p:attrNameLst>
                                          <p:attrName>ppt_x</p:attrName>
                                          <p:attrName>ppt_y</p:attrName>
                                        </p:attrNameLst>
                                      </p:cBhvr>
                                      <p:rCtr x="2786" y="2152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50"/>
                </p:tgtEl>
              </p:cMediaNode>
            </p:audio>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6199" t="3556" r="11291" b="20439"/>
          <a:stretch/>
        </p:blipFill>
        <p:spPr>
          <a:xfrm>
            <a:off x="-152400" y="-133349"/>
            <a:ext cx="12401550" cy="7048500"/>
          </a:xfrm>
          <a:prstGeom prst="rect">
            <a:avLst/>
          </a:prstGeom>
        </p:spPr>
      </p:pic>
      <p:grpSp>
        <p:nvGrpSpPr>
          <p:cNvPr id="6" name="Group 5"/>
          <p:cNvGrpSpPr/>
          <p:nvPr/>
        </p:nvGrpSpPr>
        <p:grpSpPr>
          <a:xfrm>
            <a:off x="383135" y="343701"/>
            <a:ext cx="11530957" cy="1408899"/>
            <a:chOff x="383136" y="294969"/>
            <a:chExt cx="11530957" cy="2173912"/>
          </a:xfrm>
        </p:grpSpPr>
        <p:sp>
          <p:nvSpPr>
            <p:cNvPr id="9" name="Hình chữ nhật: Góc Tròn 13">
              <a:extLst>
                <a:ext uri="{FF2B5EF4-FFF2-40B4-BE49-F238E27FC236}">
                  <a16:creationId xmlns:a16="http://schemas.microsoft.com/office/drawing/2014/main" xmlns=""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xmlns="" sd="2925326911">
                    <a:custGeom>
                      <a:avLst/>
                      <a:gdLst>
                        <a:gd name="connsiteX0" fmla="*/ 0 w 11530957"/>
                        <a:gd name="connsiteY0" fmla="*/ 234821 h 1408899"/>
                        <a:gd name="connsiteX1" fmla="*/ 234821 w 11530957"/>
                        <a:gd name="connsiteY1" fmla="*/ 0 h 1408899"/>
                        <a:gd name="connsiteX2" fmla="*/ 11296136 w 11530957"/>
                        <a:gd name="connsiteY2" fmla="*/ 0 h 1408899"/>
                        <a:gd name="connsiteX3" fmla="*/ 11530957 w 11530957"/>
                        <a:gd name="connsiteY3" fmla="*/ 234821 h 1408899"/>
                        <a:gd name="connsiteX4" fmla="*/ 11530957 w 11530957"/>
                        <a:gd name="connsiteY4" fmla="*/ 1174078 h 1408899"/>
                        <a:gd name="connsiteX5" fmla="*/ 11296136 w 11530957"/>
                        <a:gd name="connsiteY5" fmla="*/ 1408899 h 1408899"/>
                        <a:gd name="connsiteX6" fmla="*/ 234821 w 11530957"/>
                        <a:gd name="connsiteY6" fmla="*/ 1408899 h 1408899"/>
                        <a:gd name="connsiteX7" fmla="*/ 0 w 11530957"/>
                        <a:gd name="connsiteY7" fmla="*/ 1174078 h 1408899"/>
                        <a:gd name="connsiteX8" fmla="*/ 0 w 11530957"/>
                        <a:gd name="connsiteY8" fmla="*/ 234821 h 140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1408899" fill="none" extrusionOk="0">
                          <a:moveTo>
                            <a:pt x="0" y="234821"/>
                          </a:moveTo>
                          <a:cubicBezTo>
                            <a:pt x="-7562" y="105603"/>
                            <a:pt x="104772" y="2050"/>
                            <a:pt x="234821" y="0"/>
                          </a:cubicBezTo>
                          <a:cubicBezTo>
                            <a:pt x="5118726" y="77600"/>
                            <a:pt x="7947990" y="-27269"/>
                            <a:pt x="11296136" y="0"/>
                          </a:cubicBezTo>
                          <a:cubicBezTo>
                            <a:pt x="11428631" y="-3703"/>
                            <a:pt x="11552400" y="111446"/>
                            <a:pt x="11530957" y="234821"/>
                          </a:cubicBezTo>
                          <a:cubicBezTo>
                            <a:pt x="11571315" y="502738"/>
                            <a:pt x="11501270" y="798916"/>
                            <a:pt x="11530957" y="1174078"/>
                          </a:cubicBezTo>
                          <a:cubicBezTo>
                            <a:pt x="11514042" y="1297149"/>
                            <a:pt x="11415420" y="1413487"/>
                            <a:pt x="11296136" y="1408899"/>
                          </a:cubicBezTo>
                          <a:cubicBezTo>
                            <a:pt x="9209028" y="1458076"/>
                            <a:pt x="4179542" y="1286197"/>
                            <a:pt x="234821" y="1408899"/>
                          </a:cubicBezTo>
                          <a:cubicBezTo>
                            <a:pt x="104780" y="1411609"/>
                            <a:pt x="-1866" y="1305373"/>
                            <a:pt x="0" y="1174078"/>
                          </a:cubicBezTo>
                          <a:cubicBezTo>
                            <a:pt x="4670" y="720302"/>
                            <a:pt x="68008" y="353892"/>
                            <a:pt x="0" y="234821"/>
                          </a:cubicBezTo>
                          <a:close/>
                        </a:path>
                        <a:path w="11530957" h="1408899" stroke="0" extrusionOk="0">
                          <a:moveTo>
                            <a:pt x="0" y="234821"/>
                          </a:moveTo>
                          <a:cubicBezTo>
                            <a:pt x="2102" y="104893"/>
                            <a:pt x="125146" y="-1335"/>
                            <a:pt x="234821" y="0"/>
                          </a:cubicBezTo>
                          <a:cubicBezTo>
                            <a:pt x="5140629" y="-129276"/>
                            <a:pt x="7752643" y="-77778"/>
                            <a:pt x="11296136" y="0"/>
                          </a:cubicBezTo>
                          <a:cubicBezTo>
                            <a:pt x="11424981" y="-2686"/>
                            <a:pt x="11527359" y="125882"/>
                            <a:pt x="11530957" y="234821"/>
                          </a:cubicBezTo>
                          <a:cubicBezTo>
                            <a:pt x="11592288" y="575693"/>
                            <a:pt x="11591419" y="900345"/>
                            <a:pt x="11530957" y="1174078"/>
                          </a:cubicBezTo>
                          <a:cubicBezTo>
                            <a:pt x="11536802" y="1316093"/>
                            <a:pt x="11411443" y="1413787"/>
                            <a:pt x="11296136" y="1408899"/>
                          </a:cubicBezTo>
                          <a:cubicBezTo>
                            <a:pt x="8178132" y="1453119"/>
                            <a:pt x="2796906" y="1379517"/>
                            <a:pt x="234821" y="1408899"/>
                          </a:cubicBezTo>
                          <a:cubicBezTo>
                            <a:pt x="102825" y="1400031"/>
                            <a:pt x="-18329" y="1299530"/>
                            <a:pt x="0" y="1174078"/>
                          </a:cubicBezTo>
                          <a:cubicBezTo>
                            <a:pt x="-8137" y="811165"/>
                            <a:pt x="-11336" y="466826"/>
                            <a:pt x="0" y="23482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xmlns="" id="{234B22C0-B9C3-AB33-E036-F58F1DD43359}"/>
                </a:ext>
              </a:extLst>
            </p:cNvPr>
            <p:cNvSpPr txBox="1"/>
            <p:nvPr/>
          </p:nvSpPr>
          <p:spPr>
            <a:xfrm>
              <a:off x="844469" y="559920"/>
              <a:ext cx="10608289" cy="1123712"/>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Lào</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có</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giáp</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biển</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không</a:t>
              </a:r>
              <a:r>
                <a:rPr kumimoji="0" lang="en-US" sz="60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a:t>
              </a:r>
            </a:p>
          </p:txBody>
        </p:sp>
      </p:grpSp>
      <p:sp>
        <p:nvSpPr>
          <p:cNvPr id="31" name="a">
            <a:extLst>
              <a:ext uri="{FF2B5EF4-FFF2-40B4-BE49-F238E27FC236}">
                <a16:creationId xmlns:a16="http://schemas.microsoft.com/office/drawing/2014/main" xmlns="" id="{EF361B2F-4AD3-0677-319F-3460F1CEBEA6}"/>
              </a:ext>
            </a:extLst>
          </p:cNvPr>
          <p:cNvSpPr/>
          <p:nvPr/>
        </p:nvSpPr>
        <p:spPr>
          <a:xfrm>
            <a:off x="1444755" y="2602552"/>
            <a:ext cx="10608289" cy="186805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9999"/>
                </a:solidFill>
                <a:effectLst/>
                <a:uLnTx/>
                <a:uFillTx/>
                <a:latin typeface="Calibri" panose="020F0502020204030204"/>
                <a:ea typeface="+mn-ea"/>
                <a:cs typeface="+mn-cs"/>
              </a:rPr>
              <a:t>Không</a:t>
            </a:r>
            <a:r>
              <a:rPr kumimoji="0" lang="en-US" sz="6000" b="1" i="0" u="none" strike="noStrike" kern="1200" cap="none" spc="0" normalizeH="0" noProof="0" dirty="0">
                <a:ln>
                  <a:noFill/>
                </a:ln>
                <a:solidFill>
                  <a:srgbClr val="009999"/>
                </a:solidFill>
                <a:effectLst/>
                <a:uLnTx/>
                <a:uFillTx/>
                <a:latin typeface="Calibri" panose="020F0502020204030204"/>
                <a:ea typeface="+mn-ea"/>
                <a:cs typeface="+mn-cs"/>
              </a:rPr>
              <a:t> </a:t>
            </a:r>
            <a:r>
              <a:rPr kumimoji="0" lang="en-US" sz="6000" b="1" i="0" u="none" strike="noStrike" kern="1200" cap="none" spc="0" normalizeH="0" noProof="0" dirty="0" err="1">
                <a:ln>
                  <a:noFill/>
                </a:ln>
                <a:solidFill>
                  <a:srgbClr val="009999"/>
                </a:solidFill>
                <a:effectLst/>
                <a:uLnTx/>
                <a:uFillTx/>
                <a:latin typeface="Calibri" panose="020F0502020204030204"/>
                <a:ea typeface="+mn-ea"/>
                <a:cs typeface="+mn-cs"/>
              </a:rPr>
              <a:t>giáp</a:t>
            </a:r>
            <a:r>
              <a:rPr kumimoji="0" lang="en-US" sz="6000" b="1" i="0" u="none" strike="noStrike" kern="1200" cap="none" spc="0" normalizeH="0" noProof="0" dirty="0">
                <a:ln>
                  <a:noFill/>
                </a:ln>
                <a:solidFill>
                  <a:srgbClr val="009999"/>
                </a:solidFill>
                <a:effectLst/>
                <a:uLnTx/>
                <a:uFillTx/>
                <a:latin typeface="Calibri" panose="020F0502020204030204"/>
                <a:ea typeface="+mn-ea"/>
                <a:cs typeface="+mn-cs"/>
              </a:rPr>
              <a:t> </a:t>
            </a:r>
            <a:r>
              <a:rPr kumimoji="0" lang="en-US" sz="6000" b="1" i="0" u="none" strike="noStrike" kern="1200" cap="none" spc="0" normalizeH="0" noProof="0" dirty="0" err="1">
                <a:ln>
                  <a:noFill/>
                </a:ln>
                <a:solidFill>
                  <a:srgbClr val="009999"/>
                </a:solidFill>
                <a:effectLst/>
                <a:uLnTx/>
                <a:uFillTx/>
                <a:latin typeface="Calibri" panose="020F0502020204030204"/>
                <a:ea typeface="+mn-ea"/>
                <a:cs typeface="+mn-cs"/>
              </a:rPr>
              <a:t>biển</a:t>
            </a:r>
            <a:endParaRPr kumimoji="0" lang="en-US" sz="60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39" name="Picture 38"/>
          <p:cNvPicPr>
            <a:picLocks noChangeAspect="1"/>
          </p:cNvPicPr>
          <p:nvPr/>
        </p:nvPicPr>
        <p:blipFill rotWithShape="1">
          <a:blip r:embed="rId8" cstate="print">
            <a:extLst>
              <a:ext uri="{28A0092B-C50C-407E-A947-70E740481C1C}">
                <a14:useLocalDpi xmlns:a14="http://schemas.microsoft.com/office/drawing/2010/main" val="0"/>
              </a:ext>
            </a:extLst>
          </a:blip>
          <a:srcRect l="72339" t="-4362" r="-3317" b="59353"/>
          <a:stretch/>
        </p:blipFill>
        <p:spPr>
          <a:xfrm>
            <a:off x="273292" y="2294029"/>
            <a:ext cx="2078624" cy="1698810"/>
          </a:xfrm>
          <a:prstGeom prst="rect">
            <a:avLst/>
          </a:prstGeom>
        </p:spPr>
      </p:pic>
      <p:pic>
        <p:nvPicPr>
          <p:cNvPr id="40" name="Picture 39"/>
          <p:cNvPicPr>
            <a:picLocks noChangeAspect="1"/>
          </p:cNvPicPr>
          <p:nvPr/>
        </p:nvPicPr>
        <p:blipFill rotWithShape="1">
          <a:blip r:embed="rId9">
            <a:extLst>
              <a:ext uri="{BEBA8EAE-BF5A-486C-A8C5-ECC9F3942E4B}">
                <a14:imgProps xmlns:a14="http://schemas.microsoft.com/office/drawing/2010/main">
                  <a14:imgLayer r:embed="rId10">
                    <a14:imgEffect>
                      <a14:backgroundRemoval t="0" b="99737" l="0" r="95076">
                        <a14:foregroundMark x1="64773" y1="77632" x2="39773" y2="78158"/>
                        <a14:foregroundMark x1="51515" y1="92632" x2="52273" y2="85526"/>
                        <a14:foregroundMark x1="64394" y1="87895" x2="65530" y2="92895"/>
                        <a14:backgroundMark x1="76894" y1="93684" x2="93182" y2="85263"/>
                      </a14:backgroundRemoval>
                    </a14:imgEffect>
                  </a14:imgLayer>
                </a14:imgProps>
              </a:ext>
            </a:extLst>
          </a:blip>
          <a:srcRect l="-1268" b="42541"/>
          <a:stretch/>
        </p:blipFill>
        <p:spPr>
          <a:xfrm flipH="1">
            <a:off x="5377314" y="4374858"/>
            <a:ext cx="3157085" cy="2578392"/>
          </a:xfrm>
          <a:prstGeom prst="rect">
            <a:avLst/>
          </a:prstGeom>
        </p:spPr>
      </p:pic>
      <p:pic>
        <p:nvPicPr>
          <p:cNvPr id="41" name="Picture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77025">
            <a:off x="8206591" y="4546766"/>
            <a:ext cx="2278967" cy="2655107"/>
          </a:xfrm>
          <a:prstGeom prst="rect">
            <a:avLst/>
          </a:prstGeom>
        </p:spPr>
      </p:pic>
      <p:pic>
        <p:nvPicPr>
          <p:cNvPr id="42" name="Picture 4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22975" flipH="1">
            <a:off x="3730211" y="4612993"/>
            <a:ext cx="2449008" cy="2853213"/>
          </a:xfrm>
          <a:prstGeom prst="rect">
            <a:avLst/>
          </a:prstGeom>
        </p:spPr>
      </p:pic>
      <p:pic>
        <p:nvPicPr>
          <p:cNvPr id="50" name="Tieng-yeah-tre-con-www_nhacchuongvui_com">
            <a:hlinkClick r:id="" action="ppaction://media"/>
            <a:extLst>
              <a:ext uri="{FF2B5EF4-FFF2-40B4-BE49-F238E27FC236}">
                <a16:creationId xmlns:a16="http://schemas.microsoft.com/office/drawing/2014/main" xmlns=""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092043" y="-816634"/>
            <a:ext cx="609600" cy="609600"/>
          </a:xfrm>
          <a:prstGeom prst="rect">
            <a:avLst/>
          </a:prstGeom>
        </p:spPr>
      </p:pic>
      <p:pic>
        <p:nvPicPr>
          <p:cNvPr id="38" name="Picture 37"/>
          <p:cNvPicPr>
            <a:picLocks noChangeAspect="1"/>
          </p:cNvPicPr>
          <p:nvPr/>
        </p:nvPicPr>
        <p:blipFill rotWithShape="1">
          <a:blip r:embed="rId13">
            <a:extLst>
              <a:ext uri="{28A0092B-C50C-407E-A947-70E740481C1C}">
                <a14:useLocalDpi xmlns:a14="http://schemas.microsoft.com/office/drawing/2010/main" val="0"/>
              </a:ext>
            </a:extLst>
          </a:blip>
          <a:srcRect t="10774" r="58523" b="22559"/>
          <a:stretch/>
        </p:blipFill>
        <p:spPr>
          <a:xfrm>
            <a:off x="108148" y="3771064"/>
            <a:ext cx="3838718" cy="3470622"/>
          </a:xfrm>
          <a:prstGeom prst="rect">
            <a:avLst/>
          </a:prstGeom>
        </p:spPr>
      </p:pic>
      <p:pic>
        <p:nvPicPr>
          <p:cNvPr id="21" name="Picture 20"/>
          <p:cNvPicPr>
            <a:picLocks noChangeAspect="1"/>
          </p:cNvPicPr>
          <p:nvPr/>
        </p:nvPicPr>
        <p:blipFill rotWithShape="1">
          <a:blip r:embed="rId14" cstate="print">
            <a:extLst>
              <a:ext uri="{28A0092B-C50C-407E-A947-70E740481C1C}">
                <a14:useLocalDpi xmlns:a14="http://schemas.microsoft.com/office/drawing/2010/main" val="0"/>
              </a:ext>
            </a:extLst>
          </a:blip>
          <a:srcRect l="42813" t="1190" r="26209" b="53801"/>
          <a:stretch/>
        </p:blipFill>
        <p:spPr>
          <a:xfrm>
            <a:off x="316524" y="5209425"/>
            <a:ext cx="1810856" cy="1479969"/>
          </a:xfrm>
          <a:prstGeom prst="rect">
            <a:avLst/>
          </a:prstGeom>
        </p:spPr>
      </p:pic>
    </p:spTree>
    <p:extLst>
      <p:ext uri="{BB962C8B-B14F-4D97-AF65-F5344CB8AC3E}">
        <p14:creationId xmlns:p14="http://schemas.microsoft.com/office/powerpoint/2010/main" val="33871267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par>
                                <p:cTn id="15" presetID="10"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par>
                          <p:cTn id="18" fill="hold">
                            <p:stCondLst>
                              <p:cond delay="500"/>
                            </p:stCondLst>
                            <p:childTnLst>
                              <p:par>
                                <p:cTn id="19" presetID="32" presetClass="emph" presetSubtype="0" fill="hold" nodeType="afterEffect">
                                  <p:stCondLst>
                                    <p:cond delay="500"/>
                                  </p:stCondLst>
                                  <p:childTnLst>
                                    <p:animRot by="120000">
                                      <p:cBhvr>
                                        <p:cTn id="20" dur="100" fill="hold">
                                          <p:stCondLst>
                                            <p:cond delay="0"/>
                                          </p:stCondLst>
                                        </p:cTn>
                                        <p:tgtEl>
                                          <p:spTgt spid="39"/>
                                        </p:tgtEl>
                                        <p:attrNameLst>
                                          <p:attrName>r</p:attrName>
                                        </p:attrNameLst>
                                      </p:cBhvr>
                                    </p:animRot>
                                    <p:animRot by="-240000">
                                      <p:cBhvr>
                                        <p:cTn id="21" dur="200" fill="hold">
                                          <p:stCondLst>
                                            <p:cond delay="200"/>
                                          </p:stCondLst>
                                        </p:cTn>
                                        <p:tgtEl>
                                          <p:spTgt spid="39"/>
                                        </p:tgtEl>
                                        <p:attrNameLst>
                                          <p:attrName>r</p:attrName>
                                        </p:attrNameLst>
                                      </p:cBhvr>
                                    </p:animRot>
                                    <p:animRot by="240000">
                                      <p:cBhvr>
                                        <p:cTn id="22" dur="200" fill="hold">
                                          <p:stCondLst>
                                            <p:cond delay="400"/>
                                          </p:stCondLst>
                                        </p:cTn>
                                        <p:tgtEl>
                                          <p:spTgt spid="39"/>
                                        </p:tgtEl>
                                        <p:attrNameLst>
                                          <p:attrName>r</p:attrName>
                                        </p:attrNameLst>
                                      </p:cBhvr>
                                    </p:animRot>
                                    <p:animRot by="-240000">
                                      <p:cBhvr>
                                        <p:cTn id="23" dur="200" fill="hold">
                                          <p:stCondLst>
                                            <p:cond delay="600"/>
                                          </p:stCondLst>
                                        </p:cTn>
                                        <p:tgtEl>
                                          <p:spTgt spid="39"/>
                                        </p:tgtEl>
                                        <p:attrNameLst>
                                          <p:attrName>r</p:attrName>
                                        </p:attrNameLst>
                                      </p:cBhvr>
                                    </p:animRot>
                                    <p:animRot by="120000">
                                      <p:cBhvr>
                                        <p:cTn id="24" dur="200" fill="hold">
                                          <p:stCondLst>
                                            <p:cond delay="800"/>
                                          </p:stCondLst>
                                        </p:cTn>
                                        <p:tgtEl>
                                          <p:spTgt spid="39"/>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6" name="whoosh.wav"/>
                                        </p:tgtEl>
                                      </p:cMediaNode>
                                    </p:audio>
                                  </p:subTnLst>
                                </p:cTn>
                              </p:par>
                              <p:par>
                                <p:cTn id="25" presetID="42" presetClass="path" presetSubtype="0" accel="50000" decel="50000" fill="hold" nodeType="withEffect">
                                  <p:stCondLst>
                                    <p:cond delay="500"/>
                                  </p:stCondLst>
                                  <p:childTnLst>
                                    <p:animMotion origin="layout" path="M -2.29167E-6 -3.33333E-6 L 0.08815 0.425 " pathEditMode="relative" rAng="0" ptsTypes="AA">
                                      <p:cBhvr>
                                        <p:cTn id="26" dur="1000" fill="hold"/>
                                        <p:tgtEl>
                                          <p:spTgt spid="39"/>
                                        </p:tgtEl>
                                        <p:attrNameLst>
                                          <p:attrName>ppt_x</p:attrName>
                                          <p:attrName>ppt_y</p:attrName>
                                        </p:attrNameLst>
                                      </p:cBhvr>
                                      <p:rCtr x="4401" y="21250"/>
                                    </p:animMotion>
                                  </p:childTnLst>
                                </p:cTn>
                              </p:par>
                              <p:par>
                                <p:cTn id="27" presetID="10" presetClass="entr" presetSubtype="0" fill="hold" nodeType="withEffect">
                                  <p:stCondLst>
                                    <p:cond delay="100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nodeType="withEffect">
                                  <p:stCondLst>
                                    <p:cond delay="100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par>
                                <p:cTn id="33" presetID="2" presetClass="entr" presetSubtype="4" fill="hold" nodeType="withEffect">
                                  <p:stCondLst>
                                    <p:cond delay="100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ppt_x"/>
                                          </p:val>
                                        </p:tav>
                                        <p:tav tm="100000">
                                          <p:val>
                                            <p:strVal val="#ppt_x"/>
                                          </p:val>
                                        </p:tav>
                                      </p:tavLst>
                                    </p:anim>
                                    <p:anim calcmode="lin" valueType="num">
                                      <p:cBhvr additive="base">
                                        <p:cTn id="36" dur="500" fill="hold"/>
                                        <p:tgtEl>
                                          <p:spTgt spid="40"/>
                                        </p:tgtEl>
                                        <p:attrNameLst>
                                          <p:attrName>ppt_y</p:attrName>
                                        </p:attrNameLst>
                                      </p:cBhvr>
                                      <p:tavLst>
                                        <p:tav tm="0">
                                          <p:val>
                                            <p:strVal val="1+#ppt_h/2"/>
                                          </p:val>
                                        </p:tav>
                                        <p:tav tm="100000">
                                          <p:val>
                                            <p:strVal val="#ppt_y"/>
                                          </p:val>
                                        </p:tav>
                                      </p:tavLst>
                                    </p:anim>
                                  </p:childTnLst>
                                </p:cTn>
                              </p:par>
                              <p:par>
                                <p:cTn id="37" presetID="1" presetClass="mediacall" presetSubtype="0" fill="hold" nodeType="withEffect">
                                  <p:stCondLst>
                                    <p:cond delay="1000"/>
                                  </p:stCondLst>
                                  <p:childTnLst>
                                    <p:cmd type="call" cmd="playFrom(0.0)">
                                      <p:cBhvr>
                                        <p:cTn id="38" dur="4414"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50"/>
                </p:tgtEl>
              </p:cMediaNode>
            </p:audio>
          </p:childTnLst>
        </p:cTn>
      </p:par>
    </p:tnLst>
    <p:bldLst>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7" cstate="print">
            <a:extLst>
              <a:ext uri="{28A0092B-C50C-407E-A947-70E740481C1C}">
                <a14:useLocalDpi xmlns:a14="http://schemas.microsoft.com/office/drawing/2010/main" val="0"/>
              </a:ext>
            </a:extLst>
          </a:blip>
          <a:srcRect l="6199" t="3556" r="11291" b="20439"/>
          <a:stretch/>
        </p:blipFill>
        <p:spPr>
          <a:xfrm>
            <a:off x="-152400" y="-133349"/>
            <a:ext cx="12401550" cy="7048500"/>
          </a:xfrm>
          <a:prstGeom prst="rect">
            <a:avLst/>
          </a:prstGeom>
        </p:spPr>
      </p:pic>
      <p:grpSp>
        <p:nvGrpSpPr>
          <p:cNvPr id="6" name="Group 5"/>
          <p:cNvGrpSpPr/>
          <p:nvPr/>
        </p:nvGrpSpPr>
        <p:grpSpPr>
          <a:xfrm>
            <a:off x="547465" y="476271"/>
            <a:ext cx="11045721" cy="1439615"/>
            <a:chOff x="678095" y="732339"/>
            <a:chExt cx="11045721" cy="851297"/>
          </a:xfrm>
        </p:grpSpPr>
        <p:sp>
          <p:nvSpPr>
            <p:cNvPr id="9" name="Hình chữ nhật: Góc Tròn 13">
              <a:extLst>
                <a:ext uri="{FF2B5EF4-FFF2-40B4-BE49-F238E27FC236}">
                  <a16:creationId xmlns:a16="http://schemas.microsoft.com/office/drawing/2014/main" xmlns="" id="{B3661555-36CB-FCE4-454A-B9815472727D}"/>
                </a:ext>
              </a:extLst>
            </p:cNvPr>
            <p:cNvSpPr/>
            <p:nvPr/>
          </p:nvSpPr>
          <p:spPr>
            <a:xfrm>
              <a:off x="678095" y="732339"/>
              <a:ext cx="10518641" cy="851297"/>
            </a:xfrm>
            <a:custGeom>
              <a:avLst/>
              <a:gdLst>
                <a:gd name="connsiteX0" fmla="*/ 0 w 10518641"/>
                <a:gd name="connsiteY0" fmla="*/ 141886 h 851297"/>
                <a:gd name="connsiteX1" fmla="*/ 141886 w 10518641"/>
                <a:gd name="connsiteY1" fmla="*/ 0 h 851297"/>
                <a:gd name="connsiteX2" fmla="*/ 10376755 w 10518641"/>
                <a:gd name="connsiteY2" fmla="*/ 0 h 851297"/>
                <a:gd name="connsiteX3" fmla="*/ 10518641 w 10518641"/>
                <a:gd name="connsiteY3" fmla="*/ 141886 h 851297"/>
                <a:gd name="connsiteX4" fmla="*/ 10518641 w 10518641"/>
                <a:gd name="connsiteY4" fmla="*/ 709411 h 851297"/>
                <a:gd name="connsiteX5" fmla="*/ 10376755 w 10518641"/>
                <a:gd name="connsiteY5" fmla="*/ 851297 h 851297"/>
                <a:gd name="connsiteX6" fmla="*/ 141886 w 10518641"/>
                <a:gd name="connsiteY6" fmla="*/ 851297 h 851297"/>
                <a:gd name="connsiteX7" fmla="*/ 0 w 10518641"/>
                <a:gd name="connsiteY7" fmla="*/ 709411 h 851297"/>
                <a:gd name="connsiteX8" fmla="*/ 0 w 10518641"/>
                <a:gd name="connsiteY8"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8641" h="851297" fill="none" extrusionOk="0">
                  <a:moveTo>
                    <a:pt x="0" y="141886"/>
                  </a:moveTo>
                  <a:cubicBezTo>
                    <a:pt x="-15504" y="64489"/>
                    <a:pt x="61253" y="12899"/>
                    <a:pt x="141886" y="0"/>
                  </a:cubicBezTo>
                  <a:cubicBezTo>
                    <a:pt x="1439163" y="77600"/>
                    <a:pt x="9070396" y="-27269"/>
                    <a:pt x="10376755" y="0"/>
                  </a:cubicBezTo>
                  <a:cubicBezTo>
                    <a:pt x="10456506" y="-1834"/>
                    <a:pt x="10521048" y="64234"/>
                    <a:pt x="10518641" y="141886"/>
                  </a:cubicBezTo>
                  <a:cubicBezTo>
                    <a:pt x="10509801" y="230240"/>
                    <a:pt x="10474140" y="480542"/>
                    <a:pt x="10518641" y="709411"/>
                  </a:cubicBezTo>
                  <a:cubicBezTo>
                    <a:pt x="10505571" y="782659"/>
                    <a:pt x="10441842" y="857151"/>
                    <a:pt x="10376755" y="851297"/>
                  </a:cubicBezTo>
                  <a:cubicBezTo>
                    <a:pt x="9231647" y="900474"/>
                    <a:pt x="4967789" y="728595"/>
                    <a:pt x="141886" y="851297"/>
                  </a:cubicBezTo>
                  <a:cubicBezTo>
                    <a:pt x="61879" y="863938"/>
                    <a:pt x="-2011" y="789504"/>
                    <a:pt x="0" y="709411"/>
                  </a:cubicBezTo>
                  <a:cubicBezTo>
                    <a:pt x="25181" y="474509"/>
                    <a:pt x="-4206" y="390430"/>
                    <a:pt x="0" y="141886"/>
                  </a:cubicBezTo>
                  <a:close/>
                </a:path>
                <a:path w="10518641" h="851297" stroke="0" extrusionOk="0">
                  <a:moveTo>
                    <a:pt x="0" y="141886"/>
                  </a:moveTo>
                  <a:cubicBezTo>
                    <a:pt x="10415" y="62335"/>
                    <a:pt x="78534" y="-1001"/>
                    <a:pt x="141886" y="0"/>
                  </a:cubicBezTo>
                  <a:cubicBezTo>
                    <a:pt x="2178040" y="-129276"/>
                    <a:pt x="9130855" y="-77778"/>
                    <a:pt x="10376755" y="0"/>
                  </a:cubicBezTo>
                  <a:cubicBezTo>
                    <a:pt x="10451547" y="-11378"/>
                    <a:pt x="10516510" y="75811"/>
                    <a:pt x="10518641" y="141886"/>
                  </a:cubicBezTo>
                  <a:cubicBezTo>
                    <a:pt x="10490572" y="209445"/>
                    <a:pt x="10558898" y="605589"/>
                    <a:pt x="10518641" y="709411"/>
                  </a:cubicBezTo>
                  <a:cubicBezTo>
                    <a:pt x="10519530" y="789647"/>
                    <a:pt x="10446823" y="854116"/>
                    <a:pt x="10376755" y="851297"/>
                  </a:cubicBezTo>
                  <a:cubicBezTo>
                    <a:pt x="8299850" y="895517"/>
                    <a:pt x="1725109" y="821915"/>
                    <a:pt x="141886" y="851297"/>
                  </a:cubicBezTo>
                  <a:cubicBezTo>
                    <a:pt x="59930" y="837483"/>
                    <a:pt x="-9249" y="785634"/>
                    <a:pt x="0" y="709411"/>
                  </a:cubicBezTo>
                  <a:cubicBezTo>
                    <a:pt x="37650" y="527226"/>
                    <a:pt x="21453" y="369538"/>
                    <a:pt x="0" y="141886"/>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xmlns="" sd="2925326911">
                    <a:custGeom>
                      <a:avLst/>
                      <a:gdLst>
                        <a:gd name="connsiteX0" fmla="*/ 0 w 10518641"/>
                        <a:gd name="connsiteY0" fmla="*/ 239941 h 1439615"/>
                        <a:gd name="connsiteX1" fmla="*/ 239941 w 10518641"/>
                        <a:gd name="connsiteY1" fmla="*/ 0 h 1439615"/>
                        <a:gd name="connsiteX2" fmla="*/ 10278700 w 10518641"/>
                        <a:gd name="connsiteY2" fmla="*/ 0 h 1439615"/>
                        <a:gd name="connsiteX3" fmla="*/ 10518641 w 10518641"/>
                        <a:gd name="connsiteY3" fmla="*/ 239941 h 1439615"/>
                        <a:gd name="connsiteX4" fmla="*/ 10518641 w 10518641"/>
                        <a:gd name="connsiteY4" fmla="*/ 1199674 h 1439615"/>
                        <a:gd name="connsiteX5" fmla="*/ 10278700 w 10518641"/>
                        <a:gd name="connsiteY5" fmla="*/ 1439615 h 1439615"/>
                        <a:gd name="connsiteX6" fmla="*/ 239941 w 10518641"/>
                        <a:gd name="connsiteY6" fmla="*/ 1439615 h 1439615"/>
                        <a:gd name="connsiteX7" fmla="*/ 0 w 10518641"/>
                        <a:gd name="connsiteY7" fmla="*/ 1199674 h 1439615"/>
                        <a:gd name="connsiteX8" fmla="*/ 0 w 10518641"/>
                        <a:gd name="connsiteY8" fmla="*/ 239941 h 143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8641" h="1439615" fill="none" extrusionOk="0">
                          <a:moveTo>
                            <a:pt x="0" y="239941"/>
                          </a:moveTo>
                          <a:cubicBezTo>
                            <a:pt x="-16499" y="108451"/>
                            <a:pt x="105176" y="12770"/>
                            <a:pt x="239941" y="0"/>
                          </a:cubicBezTo>
                          <a:cubicBezTo>
                            <a:pt x="4443178" y="77600"/>
                            <a:pt x="5809610" y="-27269"/>
                            <a:pt x="10278700" y="0"/>
                          </a:cubicBezTo>
                          <a:cubicBezTo>
                            <a:pt x="10414170" y="-3897"/>
                            <a:pt x="10526057" y="109608"/>
                            <a:pt x="10518641" y="239941"/>
                          </a:cubicBezTo>
                          <a:cubicBezTo>
                            <a:pt x="10470789" y="706790"/>
                            <a:pt x="10541075" y="853570"/>
                            <a:pt x="10518641" y="1199674"/>
                          </a:cubicBezTo>
                          <a:cubicBezTo>
                            <a:pt x="10516978" y="1331539"/>
                            <a:pt x="10399694" y="1444697"/>
                            <a:pt x="10278700" y="1439615"/>
                          </a:cubicBezTo>
                          <a:cubicBezTo>
                            <a:pt x="5600080" y="1488792"/>
                            <a:pt x="2438579" y="1316913"/>
                            <a:pt x="239941" y="1439615"/>
                          </a:cubicBezTo>
                          <a:cubicBezTo>
                            <a:pt x="105646" y="1453281"/>
                            <a:pt x="-7096" y="1338300"/>
                            <a:pt x="0" y="1199674"/>
                          </a:cubicBezTo>
                          <a:cubicBezTo>
                            <a:pt x="-76684" y="831915"/>
                            <a:pt x="28615" y="450247"/>
                            <a:pt x="0" y="239941"/>
                          </a:cubicBezTo>
                          <a:close/>
                        </a:path>
                        <a:path w="10518641" h="1439615" stroke="0" extrusionOk="0">
                          <a:moveTo>
                            <a:pt x="0" y="239941"/>
                          </a:moveTo>
                          <a:cubicBezTo>
                            <a:pt x="15288" y="105678"/>
                            <a:pt x="119547" y="-809"/>
                            <a:pt x="239941" y="0"/>
                          </a:cubicBezTo>
                          <a:cubicBezTo>
                            <a:pt x="2993904" y="-129276"/>
                            <a:pt x="5433268" y="-77778"/>
                            <a:pt x="10278700" y="0"/>
                          </a:cubicBezTo>
                          <a:cubicBezTo>
                            <a:pt x="10409787" y="-4557"/>
                            <a:pt x="10514417" y="131784"/>
                            <a:pt x="10518641" y="239941"/>
                          </a:cubicBezTo>
                          <a:cubicBezTo>
                            <a:pt x="10582977" y="568688"/>
                            <a:pt x="10443421" y="730586"/>
                            <a:pt x="10518641" y="1199674"/>
                          </a:cubicBezTo>
                          <a:cubicBezTo>
                            <a:pt x="10528017" y="1351962"/>
                            <a:pt x="10390492" y="1446658"/>
                            <a:pt x="10278700" y="1439615"/>
                          </a:cubicBezTo>
                          <a:cubicBezTo>
                            <a:pt x="8836535" y="1483835"/>
                            <a:pt x="2530988" y="1410233"/>
                            <a:pt x="239941" y="1439615"/>
                          </a:cubicBezTo>
                          <a:cubicBezTo>
                            <a:pt x="104153" y="1427044"/>
                            <a:pt x="-7369" y="1330487"/>
                            <a:pt x="0" y="1199674"/>
                          </a:cubicBezTo>
                          <a:cubicBezTo>
                            <a:pt x="-20173" y="883718"/>
                            <a:pt x="-65346" y="536777"/>
                            <a:pt x="0" y="23994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xmlns="" id="{234B22C0-B9C3-AB33-E036-F58F1DD43359}"/>
                </a:ext>
              </a:extLst>
            </p:cNvPr>
            <p:cNvSpPr txBox="1"/>
            <p:nvPr/>
          </p:nvSpPr>
          <p:spPr>
            <a:xfrm>
              <a:off x="732525" y="886830"/>
              <a:ext cx="10991291" cy="503403"/>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dirty="0">
                  <a:solidFill>
                    <a:srgbClr val="002060"/>
                  </a:solidFill>
                  <a:latin typeface="Cambria" panose="02040503050406030204" pitchFamily="18" charset="0"/>
                  <a:ea typeface="Cambria" panose="02040503050406030204" pitchFamily="18" charset="0"/>
                </a:rPr>
                <a:t>Lào có số dân khoảng</a:t>
              </a:r>
              <a:r>
                <a:rPr lang="en-US" sz="4400" b="1" dirty="0">
                  <a:solidFill>
                    <a:srgbClr val="002060"/>
                  </a:solidFill>
                  <a:latin typeface="Cambria" panose="02040503050406030204" pitchFamily="18" charset="0"/>
                  <a:ea typeface="Cambria" panose="02040503050406030204" pitchFamily="18" charset="0"/>
                </a:rPr>
                <a:t> bao </a:t>
              </a:r>
              <a:r>
                <a:rPr lang="en-US" sz="4400" b="1" dirty="0" err="1">
                  <a:solidFill>
                    <a:srgbClr val="002060"/>
                  </a:solidFill>
                  <a:latin typeface="Cambria" panose="02040503050406030204" pitchFamily="18" charset="0"/>
                  <a:ea typeface="Cambria" panose="02040503050406030204" pitchFamily="18" charset="0"/>
                </a:rPr>
                <a:t>nhiêu</a:t>
              </a:r>
              <a:r>
                <a:rPr lang="en-US" sz="4400" b="1" dirty="0">
                  <a:solidFill>
                    <a:srgbClr val="00206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grpSp>
      <p:pic>
        <p:nvPicPr>
          <p:cNvPr id="32" name="Tieng-yeah-tre-con-www_nhacchuongvui_com">
            <a:hlinkClick r:id="" action="ppaction://media"/>
            <a:extLst>
              <a:ext uri="{FF2B5EF4-FFF2-40B4-BE49-F238E27FC236}">
                <a16:creationId xmlns:a16="http://schemas.microsoft.com/office/drawing/2014/main" xmlns=""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92043" y="-816634"/>
            <a:ext cx="609600" cy="609600"/>
          </a:xfrm>
          <a:prstGeom prst="rect">
            <a:avLst/>
          </a:prstGeom>
        </p:spPr>
      </p:pic>
      <p:sp>
        <p:nvSpPr>
          <p:cNvPr id="4" name="a">
            <a:extLst>
              <a:ext uri="{FF2B5EF4-FFF2-40B4-BE49-F238E27FC236}">
                <a16:creationId xmlns:a16="http://schemas.microsoft.com/office/drawing/2014/main" xmlns="" id="{FEF1AF53-48B8-9AC2-230C-3AB92C681036}"/>
              </a:ext>
            </a:extLst>
          </p:cNvPr>
          <p:cNvSpPr/>
          <p:nvPr/>
        </p:nvSpPr>
        <p:spPr>
          <a:xfrm>
            <a:off x="3142056" y="2310465"/>
            <a:ext cx="7079630" cy="1641049"/>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vi-VN" sz="4400" b="1" dirty="0">
                <a:solidFill>
                  <a:srgbClr val="009999"/>
                </a:solidFill>
                <a:latin typeface="Calibri" panose="020F0502020204030204"/>
              </a:rPr>
              <a:t>7,5 triệu người (năm 2021).</a:t>
            </a:r>
            <a:endParaRPr kumimoji="0" lang="vi-VN" sz="4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6CB8C19A-C23F-C91E-4816-32DE023DA0C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155" b="91549" l="8889" r="88056">
                        <a14:foregroundMark x1="88611" y1="42958" x2="88056" y2="61620"/>
                        <a14:foregroundMark x1="35000" y1="87324" x2="61389" y2="91901"/>
                        <a14:foregroundMark x1="8889" y1="60915" x2="13333" y2="67606"/>
                        <a14:foregroundMark x1="17778" y1="70775" x2="27500" y2="88732"/>
                      </a14:backgroundRemoval>
                    </a14:imgEffect>
                  </a14:imgLayer>
                </a14:imgProps>
              </a:ext>
              <a:ext uri="{28A0092B-C50C-407E-A947-70E740481C1C}">
                <a14:useLocalDpi xmlns:a14="http://schemas.microsoft.com/office/drawing/2010/main" val="0"/>
              </a:ext>
            </a:extLst>
          </a:blip>
          <a:srcRect l="1737" r="1737"/>
          <a:stretch/>
        </p:blipFill>
        <p:spPr>
          <a:xfrm>
            <a:off x="273292" y="2294029"/>
            <a:ext cx="2078624" cy="1698810"/>
          </a:xfrm>
          <a:prstGeom prst="rect">
            <a:avLst/>
          </a:prstGeom>
        </p:spPr>
      </p:pic>
      <p:pic>
        <p:nvPicPr>
          <p:cNvPr id="3" name="Picture 2">
            <a:extLst>
              <a:ext uri="{FF2B5EF4-FFF2-40B4-BE49-F238E27FC236}">
                <a16:creationId xmlns:a16="http://schemas.microsoft.com/office/drawing/2014/main" xmlns="" id="{F3E49EB9-E900-ED17-F198-264D207A4AB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99737" l="0" r="95076">
                        <a14:foregroundMark x1="64773" y1="77632" x2="39773" y2="78158"/>
                        <a14:foregroundMark x1="51515" y1="92632" x2="52273" y2="85526"/>
                        <a14:foregroundMark x1="64394" y1="87895" x2="65530" y2="92895"/>
                        <a14:backgroundMark x1="76894" y1="93684" x2="93182" y2="85263"/>
                      </a14:backgroundRemoval>
                    </a14:imgEffect>
                  </a14:imgLayer>
                </a14:imgProps>
              </a:ext>
            </a:extLst>
          </a:blip>
          <a:srcRect l="-1268" b="42541"/>
          <a:stretch/>
        </p:blipFill>
        <p:spPr>
          <a:xfrm flipH="1">
            <a:off x="5377314" y="4374858"/>
            <a:ext cx="3157085" cy="2578392"/>
          </a:xfrm>
          <a:prstGeom prst="rect">
            <a:avLst/>
          </a:prstGeom>
        </p:spPr>
      </p:pic>
      <p:pic>
        <p:nvPicPr>
          <p:cNvPr id="5" name="Picture 4">
            <a:extLst>
              <a:ext uri="{FF2B5EF4-FFF2-40B4-BE49-F238E27FC236}">
                <a16:creationId xmlns:a16="http://schemas.microsoft.com/office/drawing/2014/main" xmlns="" id="{60896D0B-03D5-899C-3484-344418D9F8A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77025">
            <a:off x="8206591" y="4546766"/>
            <a:ext cx="2278967" cy="2655107"/>
          </a:xfrm>
          <a:prstGeom prst="rect">
            <a:avLst/>
          </a:prstGeom>
        </p:spPr>
      </p:pic>
      <p:pic>
        <p:nvPicPr>
          <p:cNvPr id="7" name="Picture 6">
            <a:extLst>
              <a:ext uri="{FF2B5EF4-FFF2-40B4-BE49-F238E27FC236}">
                <a16:creationId xmlns:a16="http://schemas.microsoft.com/office/drawing/2014/main" xmlns="" id="{AC28499A-DC1F-D9E9-DEDF-61398E07A03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822975" flipH="1">
            <a:off x="3730211" y="4612993"/>
            <a:ext cx="2449008" cy="2853213"/>
          </a:xfrm>
          <a:prstGeom prst="rect">
            <a:avLst/>
          </a:prstGeom>
        </p:spPr>
      </p:pic>
      <p:pic>
        <p:nvPicPr>
          <p:cNvPr id="10" name="Picture 9">
            <a:extLst>
              <a:ext uri="{FF2B5EF4-FFF2-40B4-BE49-F238E27FC236}">
                <a16:creationId xmlns:a16="http://schemas.microsoft.com/office/drawing/2014/main" xmlns="" id="{678A4CEF-1D8C-D641-A92F-1B9D40733D33}"/>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42813" t="1190" r="26209" b="53801"/>
          <a:stretch/>
        </p:blipFill>
        <p:spPr>
          <a:xfrm>
            <a:off x="316524" y="5209425"/>
            <a:ext cx="1810856" cy="1479969"/>
          </a:xfrm>
          <a:prstGeom prst="rect">
            <a:avLst/>
          </a:prstGeom>
        </p:spPr>
      </p:pic>
      <p:pic>
        <p:nvPicPr>
          <p:cNvPr id="12" name="Picture 11">
            <a:extLst>
              <a:ext uri="{FF2B5EF4-FFF2-40B4-BE49-F238E27FC236}">
                <a16:creationId xmlns:a16="http://schemas.microsoft.com/office/drawing/2014/main" xmlns="" id="{920AD789-7240-A4EB-15EE-BF475F713EB2}"/>
              </a:ext>
            </a:extLst>
          </p:cNvPr>
          <p:cNvPicPr>
            <a:picLocks noChangeAspect="1"/>
          </p:cNvPicPr>
          <p:nvPr/>
        </p:nvPicPr>
        <p:blipFill>
          <a:blip r:embed="rId15"/>
          <a:stretch>
            <a:fillRect/>
          </a:stretch>
        </p:blipFill>
        <p:spPr>
          <a:xfrm>
            <a:off x="1779942" y="5038706"/>
            <a:ext cx="2078916" cy="1700931"/>
          </a:xfrm>
          <a:prstGeom prst="rect">
            <a:avLst/>
          </a:prstGeom>
        </p:spPr>
      </p:pic>
      <p:pic>
        <p:nvPicPr>
          <p:cNvPr id="13" name="Picture 12">
            <a:extLst>
              <a:ext uri="{FF2B5EF4-FFF2-40B4-BE49-F238E27FC236}">
                <a16:creationId xmlns:a16="http://schemas.microsoft.com/office/drawing/2014/main" xmlns="" id="{0842524B-4B0F-BBE8-2C07-4615B5B7AC60}"/>
              </a:ext>
            </a:extLst>
          </p:cNvPr>
          <p:cNvPicPr>
            <a:picLocks noChangeAspect="1"/>
          </p:cNvPicPr>
          <p:nvPr/>
        </p:nvPicPr>
        <p:blipFill rotWithShape="1">
          <a:blip r:embed="rId16">
            <a:extLst>
              <a:ext uri="{28A0092B-C50C-407E-A947-70E740481C1C}">
                <a14:useLocalDpi xmlns:a14="http://schemas.microsoft.com/office/drawing/2010/main" val="0"/>
              </a:ext>
            </a:extLst>
          </a:blip>
          <a:srcRect t="10774" r="58523" b="22559"/>
          <a:stretch/>
        </p:blipFill>
        <p:spPr>
          <a:xfrm>
            <a:off x="108148" y="3771064"/>
            <a:ext cx="3838718" cy="3470622"/>
          </a:xfrm>
          <a:prstGeom prst="rect">
            <a:avLst/>
          </a:prstGeom>
        </p:spPr>
      </p:pic>
    </p:spTree>
    <p:extLst>
      <p:ext uri="{BB962C8B-B14F-4D97-AF65-F5344CB8AC3E}">
        <p14:creationId xmlns:p14="http://schemas.microsoft.com/office/powerpoint/2010/main" val="21628530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childTnLst>
                          </p:cTn>
                        </p:par>
                        <p:par>
                          <p:cTn id="20" fill="hold">
                            <p:stCondLst>
                              <p:cond delay="500"/>
                            </p:stCondLst>
                            <p:childTnLst>
                              <p:par>
                                <p:cTn id="21" presetID="32" presetClass="emph" presetSubtype="0" fill="hold" nodeType="afterEffect">
                                  <p:stCondLst>
                                    <p:cond delay="0"/>
                                  </p:stCondLst>
                                  <p:childTnLst>
                                    <p:animRot by="120000">
                                      <p:cBhvr>
                                        <p:cTn id="22" dur="100" fill="hold">
                                          <p:stCondLst>
                                            <p:cond delay="0"/>
                                          </p:stCondLst>
                                        </p:cTn>
                                        <p:tgtEl>
                                          <p:spTgt spid="2"/>
                                        </p:tgtEl>
                                        <p:attrNameLst>
                                          <p:attrName>r</p:attrName>
                                        </p:attrNameLst>
                                      </p:cBhvr>
                                    </p:animRot>
                                    <p:animRot by="-240000">
                                      <p:cBhvr>
                                        <p:cTn id="23" dur="200" fill="hold">
                                          <p:stCondLst>
                                            <p:cond delay="200"/>
                                          </p:stCondLst>
                                        </p:cTn>
                                        <p:tgtEl>
                                          <p:spTgt spid="2"/>
                                        </p:tgtEl>
                                        <p:attrNameLst>
                                          <p:attrName>r</p:attrName>
                                        </p:attrNameLst>
                                      </p:cBhvr>
                                    </p:animRot>
                                    <p:animRot by="240000">
                                      <p:cBhvr>
                                        <p:cTn id="24" dur="200" fill="hold">
                                          <p:stCondLst>
                                            <p:cond delay="400"/>
                                          </p:stCondLst>
                                        </p:cTn>
                                        <p:tgtEl>
                                          <p:spTgt spid="2"/>
                                        </p:tgtEl>
                                        <p:attrNameLst>
                                          <p:attrName>r</p:attrName>
                                        </p:attrNameLst>
                                      </p:cBhvr>
                                    </p:animRot>
                                    <p:animRot by="-240000">
                                      <p:cBhvr>
                                        <p:cTn id="25" dur="200" fill="hold">
                                          <p:stCondLst>
                                            <p:cond delay="600"/>
                                          </p:stCondLst>
                                        </p:cTn>
                                        <p:tgtEl>
                                          <p:spTgt spid="2"/>
                                        </p:tgtEl>
                                        <p:attrNameLst>
                                          <p:attrName>r</p:attrName>
                                        </p:attrNameLst>
                                      </p:cBhvr>
                                    </p:animRot>
                                    <p:animRot by="120000">
                                      <p:cBhvr>
                                        <p:cTn id="26" dur="200" fill="hold">
                                          <p:stCondLst>
                                            <p:cond delay="800"/>
                                          </p:stCondLst>
                                        </p:cTn>
                                        <p:tgtEl>
                                          <p:spTgt spid="2"/>
                                        </p:tgtEl>
                                        <p:attrNameLst>
                                          <p:attrName>r</p:attrName>
                                        </p:attrNameLst>
                                      </p:cBhvr>
                                    </p:animRot>
                                  </p:childTnLst>
                                  <p:subTnLst>
                                    <p:audio>
                                      <p:cMediaNode>
                                        <p:cTn display="0" masterRel="sameClick">
                                          <p:stCondLst>
                                            <p:cond evt="begin" delay="0">
                                              <p:tn val="21"/>
                                            </p:cond>
                                          </p:stCondLst>
                                          <p:endCondLst>
                                            <p:cond evt="onStopAudio" delay="0">
                                              <p:tgtEl>
                                                <p:sldTgt/>
                                              </p:tgtEl>
                                            </p:cond>
                                          </p:endCondLst>
                                        </p:cTn>
                                        <p:tgtEl>
                                          <p:sndTgt r:embed="rId6" name="whoosh.wav"/>
                                        </p:tgtEl>
                                      </p:cMediaNode>
                                    </p:audio>
                                  </p:subTnLst>
                                </p:cTn>
                              </p:par>
                              <p:par>
                                <p:cTn id="27" presetID="42" presetClass="path" presetSubtype="0" accel="50000" decel="50000" fill="hold" nodeType="withEffect">
                                  <p:stCondLst>
                                    <p:cond delay="0"/>
                                  </p:stCondLst>
                                  <p:childTnLst>
                                    <p:animMotion origin="layout" path="M -2.29167E-6 -3.33333E-6 L 0.08815 0.425 " pathEditMode="relative" rAng="0" ptsTypes="AA">
                                      <p:cBhvr>
                                        <p:cTn id="28" dur="1000" fill="hold"/>
                                        <p:tgtEl>
                                          <p:spTgt spid="2"/>
                                        </p:tgtEl>
                                        <p:attrNameLst>
                                          <p:attrName>ppt_x</p:attrName>
                                          <p:attrName>ppt_y</p:attrName>
                                        </p:attrNameLst>
                                      </p:cBhvr>
                                      <p:rCtr x="4401" y="21250"/>
                                    </p:animMotion>
                                  </p:childTnLst>
                                </p:cTn>
                              </p:par>
                              <p:par>
                                <p:cTn id="29" presetID="1" presetClass="mediacall" presetSubtype="0" fill="hold" nodeType="withEffect">
                                  <p:stCondLst>
                                    <p:cond delay="0"/>
                                  </p:stCondLst>
                                  <p:childTnLst>
                                    <p:cmd type="call" cmd="playFrom(0.0)">
                                      <p:cBhvr>
                                        <p:cTn id="30" dur="4414" fill="hold"/>
                                        <p:tgtEl>
                                          <p:spTgt spid="32"/>
                                        </p:tgtEl>
                                      </p:cBhvr>
                                    </p:cmd>
                                  </p:childTnLst>
                                </p:cTn>
                              </p:par>
                              <p:par>
                                <p:cTn id="31" presetID="10" presetClass="entr" presetSubtype="0" fill="hold" nodeType="withEffect">
                                  <p:stCondLst>
                                    <p:cond delay="100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nodeType="withEffect">
                                  <p:stCondLst>
                                    <p:cond delay="100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2" presetClass="entr" presetSubtype="4" fill="hold" nodeType="withEffect">
                                  <p:stCondLst>
                                    <p:cond delay="100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2"/>
                </p:tgtEl>
              </p:cMediaNode>
            </p:audi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7262" t="8738" r="36" b="7376"/>
          <a:stretch/>
        </p:blipFill>
        <p:spPr>
          <a:xfrm>
            <a:off x="0" y="0"/>
            <a:ext cx="12270658" cy="7079226"/>
          </a:xfrm>
          <a:prstGeom prst="rect">
            <a:avLst/>
          </a:prstGeom>
        </p:spPr>
      </p:pic>
      <p:grpSp>
        <p:nvGrpSpPr>
          <p:cNvPr id="5" name="Group 4"/>
          <p:cNvGrpSpPr/>
          <p:nvPr/>
        </p:nvGrpSpPr>
        <p:grpSpPr>
          <a:xfrm>
            <a:off x="2989060" y="914380"/>
            <a:ext cx="8548901" cy="6226628"/>
            <a:chOff x="2989060" y="914380"/>
            <a:chExt cx="8548901" cy="6226628"/>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737" l="0" r="95076">
                          <a14:foregroundMark x1="64773" y1="77632" x2="39773" y2="78158"/>
                          <a14:foregroundMark x1="51515" y1="92632" x2="52273" y2="85526"/>
                          <a14:foregroundMark x1="64394" y1="87895" x2="65530" y2="92895"/>
                          <a14:backgroundMark x1="76894" y1="93684" x2="93182" y2="85263"/>
                        </a14:backgroundRemoval>
                      </a14:imgEffect>
                    </a14:imgLayer>
                  </a14:imgProps>
                </a:ext>
              </a:extLst>
            </a:blip>
            <a:srcRect l="3768" b="-6"/>
            <a:stretch/>
          </p:blipFill>
          <p:spPr>
            <a:xfrm>
              <a:off x="2989060" y="914380"/>
              <a:ext cx="4162630" cy="6226628"/>
            </a:xfrm>
            <a:prstGeom prst="rect">
              <a:avLst/>
            </a:prstGeom>
          </p:spPr>
        </p:pic>
        <p:pic>
          <p:nvPicPr>
            <p:cNvPr id="4" name="Picture 3"/>
            <p:cNvPicPr>
              <a:picLocks noChangeAspect="1"/>
            </p:cNvPicPr>
            <p:nvPr/>
          </p:nvPicPr>
          <p:blipFill>
            <a:blip r:embed="rId5"/>
            <a:stretch>
              <a:fillRect/>
            </a:stretch>
          </p:blipFill>
          <p:spPr>
            <a:xfrm>
              <a:off x="6363053" y="1221689"/>
              <a:ext cx="5174908" cy="4681277"/>
            </a:xfrm>
            <a:prstGeom prst="rect">
              <a:avLst/>
            </a:prstGeom>
          </p:spPr>
        </p:pic>
      </p:grpSp>
      <p:pic>
        <p:nvPicPr>
          <p:cNvPr id="2" name="Picture 1">
            <a:extLst>
              <a:ext uri="{FF2B5EF4-FFF2-40B4-BE49-F238E27FC236}">
                <a16:creationId xmlns:a16="http://schemas.microsoft.com/office/drawing/2014/main" xmlns="" id="{47A6E6C8-7C73-81F6-63DC-4CCB960CCBDA}"/>
              </a:ext>
            </a:extLst>
          </p:cNvPr>
          <p:cNvPicPr>
            <a:picLocks noChangeAspect="1"/>
          </p:cNvPicPr>
          <p:nvPr/>
        </p:nvPicPr>
        <p:blipFill>
          <a:blip r:embed="rId6"/>
          <a:stretch>
            <a:fillRect/>
          </a:stretch>
        </p:blipFill>
        <p:spPr>
          <a:xfrm>
            <a:off x="0" y="355290"/>
            <a:ext cx="12192000" cy="6147419"/>
          </a:xfrm>
          <a:prstGeom prst="rect">
            <a:avLst/>
          </a:prstGeom>
        </p:spPr>
      </p:pic>
    </p:spTree>
    <p:extLst>
      <p:ext uri="{BB962C8B-B14F-4D97-AF65-F5344CB8AC3E}">
        <p14:creationId xmlns:p14="http://schemas.microsoft.com/office/powerpoint/2010/main" val="20984563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country&#10;&#10;Description automatically generated">
            <a:extLst>
              <a:ext uri="{FF2B5EF4-FFF2-40B4-BE49-F238E27FC236}">
                <a16:creationId xmlns:a16="http://schemas.microsoft.com/office/drawing/2014/main" xmlns="" id="{F06DB5AF-2746-ED72-32E0-27C4BACCB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12192000" cy="8077200"/>
          </a:xfrm>
          <a:prstGeom prst="rect">
            <a:avLst/>
          </a:prstGeom>
        </p:spPr>
      </p:pic>
      <p:sp>
        <p:nvSpPr>
          <p:cNvPr id="10" name="Rectangle: Rounded Corners 9">
            <a:extLst>
              <a:ext uri="{FF2B5EF4-FFF2-40B4-BE49-F238E27FC236}">
                <a16:creationId xmlns:a16="http://schemas.microsoft.com/office/drawing/2014/main" xmlns="" id="{4CBCA120-8522-F661-0931-BEEEE8790210}"/>
              </a:ext>
            </a:extLst>
          </p:cNvPr>
          <p:cNvSpPr/>
          <p:nvPr/>
        </p:nvSpPr>
        <p:spPr>
          <a:xfrm>
            <a:off x="402772" y="2438399"/>
            <a:ext cx="9220200" cy="3407230"/>
          </a:xfrm>
          <a:prstGeom prst="roundRect">
            <a:avLst/>
          </a:prstGeom>
          <a:solidFill>
            <a:schemeClr val="lt1">
              <a:alpha val="53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xmlns="" id="{5AC70A05-DA3A-77C7-AA9A-C01397538243}"/>
              </a:ext>
            </a:extLst>
          </p:cNvPr>
          <p:cNvPicPr>
            <a:picLocks noChangeAspect="1"/>
          </p:cNvPicPr>
          <p:nvPr/>
        </p:nvPicPr>
        <p:blipFill>
          <a:blip r:embed="rId4"/>
          <a:stretch>
            <a:fillRect/>
          </a:stretch>
        </p:blipFill>
        <p:spPr>
          <a:xfrm>
            <a:off x="330429" y="2841171"/>
            <a:ext cx="9391824" cy="2267382"/>
          </a:xfrm>
          <a:prstGeom prst="rect">
            <a:avLst/>
          </a:prstGeom>
        </p:spPr>
      </p:pic>
      <p:pic>
        <p:nvPicPr>
          <p:cNvPr id="18" name="Picture 17">
            <a:extLst>
              <a:ext uri="{FF2B5EF4-FFF2-40B4-BE49-F238E27FC236}">
                <a16:creationId xmlns:a16="http://schemas.microsoft.com/office/drawing/2014/main" xmlns="" id="{A5298537-CC42-D951-4B35-4FE41B716294}"/>
              </a:ext>
            </a:extLst>
          </p:cNvPr>
          <p:cNvPicPr>
            <a:picLocks noChangeAspect="1"/>
          </p:cNvPicPr>
          <p:nvPr/>
        </p:nvPicPr>
        <p:blipFill>
          <a:blip r:embed="rId5"/>
          <a:stretch>
            <a:fillRect/>
          </a:stretch>
        </p:blipFill>
        <p:spPr>
          <a:xfrm>
            <a:off x="3361306" y="429285"/>
            <a:ext cx="4663844" cy="1079086"/>
          </a:xfrm>
          <a:prstGeom prst="rect">
            <a:avLst/>
          </a:prstGeom>
        </p:spPr>
      </p:pic>
      <p:pic>
        <p:nvPicPr>
          <p:cNvPr id="3" name="Picture 2">
            <a:extLst>
              <a:ext uri="{FF2B5EF4-FFF2-40B4-BE49-F238E27FC236}">
                <a16:creationId xmlns:a16="http://schemas.microsoft.com/office/drawing/2014/main" xmlns="" id="{E64F4D39-3A50-A0ED-2BBF-37C168EAA631}"/>
              </a:ext>
            </a:extLst>
          </p:cNvPr>
          <p:cNvPicPr>
            <a:picLocks noChangeAspect="1"/>
          </p:cNvPicPr>
          <p:nvPr/>
        </p:nvPicPr>
        <p:blipFill>
          <a:blip r:embed="rId6"/>
          <a:stretch>
            <a:fillRect/>
          </a:stretch>
        </p:blipFill>
        <p:spPr>
          <a:xfrm>
            <a:off x="3846888" y="4616351"/>
            <a:ext cx="2865368" cy="1457070"/>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xmlns="" id="{BF95D0C1-7C68-27AF-263C-FE7F7E826E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79383" y="5367131"/>
            <a:ext cx="1490869" cy="1490869"/>
          </a:xfrm>
          <a:prstGeom prst="rect">
            <a:avLst/>
          </a:prstGeom>
        </p:spPr>
      </p:pic>
    </p:spTree>
    <p:custDataLst>
      <p:tags r:id="rId1"/>
    </p:custDataLst>
    <p:extLst>
      <p:ext uri="{BB962C8B-B14F-4D97-AF65-F5344CB8AC3E}">
        <p14:creationId xmlns:p14="http://schemas.microsoft.com/office/powerpoint/2010/main" val="23335176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85" objId="18"/>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xmlns=""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xmlns=""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xmlns="" id="{B7D81B0A-7075-926A-0CBF-34981C15D0D6}"/>
              </a:ext>
            </a:extLst>
          </p:cNvPr>
          <p:cNvPicPr>
            <a:picLocks noChangeAspect="1"/>
          </p:cNvPicPr>
          <p:nvPr/>
        </p:nvPicPr>
        <p:blipFill>
          <a:blip r:embed="rId5"/>
          <a:stretch>
            <a:fillRect/>
          </a:stretch>
        </p:blipFill>
        <p:spPr>
          <a:xfrm>
            <a:off x="1481499" y="1889626"/>
            <a:ext cx="9382557" cy="3078747"/>
          </a:xfrm>
          <a:prstGeom prst="rect">
            <a:avLst/>
          </a:prstGeom>
        </p:spPr>
      </p:pic>
    </p:spTree>
    <p:custDataLst>
      <p:tags r:id="rId1"/>
    </p:custDataLst>
    <p:extLst>
      <p:ext uri="{BB962C8B-B14F-4D97-AF65-F5344CB8AC3E}">
        <p14:creationId xmlns:p14="http://schemas.microsoft.com/office/powerpoint/2010/main" val="6064746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0.5|0.4"/>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2|0.2|0.1|0.2|0.5"/>
</p:tagLst>
</file>

<file path=ppt/tags/tag7.xml><?xml version="1.0" encoding="utf-8"?>
<p:tagLst xmlns:a="http://schemas.openxmlformats.org/drawingml/2006/main" xmlns:r="http://schemas.openxmlformats.org/officeDocument/2006/relationships" xmlns:p="http://schemas.openxmlformats.org/presentationml/2006/main">
  <p:tag name="TIMING" val="|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TotalTime>
  <Words>604</Words>
  <Application>Microsoft Office PowerPoint</Application>
  <PresentationFormat>Custom</PresentationFormat>
  <Paragraphs>44</Paragraphs>
  <Slides>25</Slides>
  <Notes>4</Notes>
  <HiddenSlides>0</HiddenSlides>
  <MMClips>5</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Office Theme</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HƯƠNG THẢO</cp:keywords>
  <cp:lastModifiedBy>Administrator</cp:lastModifiedBy>
  <cp:revision>62</cp:revision>
  <dcterms:created xsi:type="dcterms:W3CDTF">2023-06-19T12:55:40Z</dcterms:created>
  <dcterms:modified xsi:type="dcterms:W3CDTF">2025-05-13T01:48:20Z</dcterms:modified>
</cp:coreProperties>
</file>