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107kg,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lô</a:t>
              </a:r>
              <a:r>
                <a:rPr lang="en-US" sz="2800" dirty="0" smtClean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962722"/>
            <a:chOff x="1745116" y="1502228"/>
            <a:chExt cx="2322008" cy="2962722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</a:t>
              </a:r>
              <a:r>
                <a:rPr lang="en-US" sz="2800" dirty="0"/>
                <a:t>8</a:t>
              </a:r>
              <a:r>
                <a:rPr lang="en-US" sz="2800" dirty="0" smtClean="0"/>
                <a:t>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962722"/>
            <a:chOff x="1745116" y="1502228"/>
            <a:chExt cx="2322008" cy="2962722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9</a:t>
              </a:r>
              <a:r>
                <a:rPr lang="en-US" sz="2800" dirty="0"/>
                <a:t>8</a:t>
              </a:r>
              <a:r>
                <a:rPr lang="en-US" sz="2800" dirty="0" smtClean="0"/>
                <a:t>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130kg + 850kg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234kg + 645kg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850kg + 130kg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4151440"/>
            <a:ext cx="991149" cy="36366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486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2022-03-14T09:38:19Z</dcterms:modified>
</cp:coreProperties>
</file>