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ookie"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1" name="Google Shape;334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9" name="Google Shape;337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4" name="Google Shape;339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8"/>
        <p:cNvGrpSpPr/>
        <p:nvPr/>
      </p:nvGrpSpPr>
      <p:grpSpPr>
        <a:xfrm>
          <a:off x="0" y="0"/>
          <a:ext cx="0" cy="0"/>
          <a:chOff x="0" y="0"/>
          <a:chExt cx="0" cy="0"/>
        </a:xfrm>
      </p:grpSpPr>
      <p:sp>
        <p:nvSpPr>
          <p:cNvPr id="3499" name="Google Shape;349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0" name="Google Shape;350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2"/>
        <p:cNvGrpSpPr/>
        <p:nvPr/>
      </p:nvGrpSpPr>
      <p:grpSpPr>
        <a:xfrm>
          <a:off x="0" y="0"/>
          <a:ext cx="0" cy="0"/>
          <a:chOff x="0" y="0"/>
          <a:chExt cx="0" cy="0"/>
        </a:xfrm>
      </p:grpSpPr>
      <p:sp>
        <p:nvSpPr>
          <p:cNvPr id="3613" name="Google Shape;36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4" name="Google Shape;361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1"/>
        <p:cNvGrpSpPr/>
        <p:nvPr/>
      </p:nvGrpSpPr>
      <p:grpSpPr>
        <a:xfrm>
          <a:off x="0" y="0"/>
          <a:ext cx="0" cy="0"/>
          <a:chOff x="0" y="0"/>
          <a:chExt cx="0" cy="0"/>
        </a:xfrm>
      </p:grpSpPr>
      <p:sp>
        <p:nvSpPr>
          <p:cNvPr id="3622" name="Google Shape;36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3" name="Google Shape;3623;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7" name="Google Shape;324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61:</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(KHÔNG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11"/>
          <p:cNvGrpSpPr/>
          <p:nvPr/>
        </p:nvGrpSpPr>
        <p:grpSpPr>
          <a:xfrm>
            <a:off x="1245979" y="2160962"/>
            <a:ext cx="1969573" cy="2040125"/>
            <a:chOff x="1566470" y="2095726"/>
            <a:chExt cx="1147790" cy="2040125"/>
          </a:xfrm>
        </p:grpSpPr>
        <p:grpSp>
          <p:nvGrpSpPr>
            <p:cNvPr id="3351" name="Google Shape;3351;p11"/>
            <p:cNvGrpSpPr/>
            <p:nvPr/>
          </p:nvGrpSpPr>
          <p:grpSpPr>
            <a:xfrm>
              <a:off x="1566470" y="2095726"/>
              <a:ext cx="1147790" cy="1998176"/>
              <a:chOff x="1697011" y="2095726"/>
              <a:chExt cx="1147790" cy="1998176"/>
            </a:xfrm>
          </p:grpSpPr>
          <p:sp>
            <p:nvSpPr>
              <p:cNvPr id="3352" name="Google Shape;3352;p11"/>
              <p:cNvSpPr txBox="1"/>
              <p:nvPr/>
            </p:nvSpPr>
            <p:spPr>
              <a:xfrm>
                <a:off x="1934771" y="2095726"/>
                <a:ext cx="910030" cy="19981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7</a:t>
                </a:r>
                <a:r>
                  <a:rPr lang="en-US" sz="4400">
                    <a:solidFill>
                      <a:schemeClr val="dk1"/>
                    </a:solidFill>
                    <a:latin typeface="Arial"/>
                    <a:ea typeface="Arial"/>
                    <a:cs typeface="Arial"/>
                    <a:sym typeface="Arial"/>
                  </a:rPr>
                  <a:t> 7 6</a:t>
                </a:r>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2 4 </a:t>
                </a:r>
                <a:r>
                  <a:rPr lang="en-US" sz="4400" b="1">
                    <a:solidFill>
                      <a:srgbClr val="E36C09"/>
                    </a:solidFill>
                    <a:latin typeface="Arial"/>
                    <a:ea typeface="Arial"/>
                    <a:cs typeface="Arial"/>
                    <a:sym typeface="Arial"/>
                  </a:rPr>
                  <a:t>6</a:t>
                </a:r>
                <a:endParaRPr/>
              </a:p>
            </p:txBody>
          </p:sp>
          <p:sp>
            <p:nvSpPr>
              <p:cNvPr id="3353" name="Google Shape;3353;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54" name="Google Shape;3354;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55" name="Google Shape;3355;p11"/>
          <p:cNvSpPr txBox="1"/>
          <p:nvPr/>
        </p:nvSpPr>
        <p:spPr>
          <a:xfrm>
            <a:off x="1653968"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0</a:t>
            </a:r>
            <a:endParaRPr/>
          </a:p>
        </p:txBody>
      </p:sp>
      <p:sp>
        <p:nvSpPr>
          <p:cNvPr id="3356" name="Google Shape;3356;p11"/>
          <p:cNvSpPr/>
          <p:nvPr/>
        </p:nvSpPr>
        <p:spPr>
          <a:xfrm>
            <a:off x="1622714"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7" name="Google Shape;3357;p11"/>
          <p:cNvSpPr/>
          <p:nvPr/>
        </p:nvSpPr>
        <p:spPr>
          <a:xfrm>
            <a:off x="2565368"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8" name="Google Shape;3358;p11"/>
          <p:cNvSpPr/>
          <p:nvPr/>
        </p:nvSpPr>
        <p:spPr>
          <a:xfrm>
            <a:off x="2074035"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59" name="Google Shape;3359;p11"/>
          <p:cNvGrpSpPr/>
          <p:nvPr/>
        </p:nvGrpSpPr>
        <p:grpSpPr>
          <a:xfrm>
            <a:off x="4723470" y="2160962"/>
            <a:ext cx="1969573" cy="2123658"/>
            <a:chOff x="1566470" y="2095726"/>
            <a:chExt cx="1147790" cy="2123658"/>
          </a:xfrm>
        </p:grpSpPr>
        <p:grpSp>
          <p:nvGrpSpPr>
            <p:cNvPr id="3360" name="Google Shape;3360;p11"/>
            <p:cNvGrpSpPr/>
            <p:nvPr/>
          </p:nvGrpSpPr>
          <p:grpSpPr>
            <a:xfrm>
              <a:off x="1566470" y="2095726"/>
              <a:ext cx="1147790" cy="2123658"/>
              <a:chOff x="1697011" y="2095726"/>
              <a:chExt cx="1147790" cy="2123658"/>
            </a:xfrm>
          </p:grpSpPr>
          <p:sp>
            <p:nvSpPr>
              <p:cNvPr id="3361" name="Google Shape;3361;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a:t>
                </a:r>
                <a:r>
                  <a:rPr lang="en-US" sz="4400">
                    <a:solidFill>
                      <a:schemeClr val="dk1"/>
                    </a:solidFill>
                    <a:latin typeface="Arial"/>
                    <a:ea typeface="Arial"/>
                    <a:cs typeface="Arial"/>
                    <a:sym typeface="Arial"/>
                  </a:rPr>
                  <a:t> 0 1</a:t>
                </a:r>
                <a:endParaRPr sz="4400" b="1">
                  <a:solidFill>
                    <a:srgbClr val="E36C09"/>
                  </a:solidFill>
                  <a:latin typeface="Arial"/>
                  <a:ea typeface="Arial"/>
                  <a:cs typeface="Arial"/>
                  <a:sym typeface="Arial"/>
                </a:endParaRPr>
              </a:p>
            </p:txBody>
          </p:sp>
          <p:sp>
            <p:nvSpPr>
              <p:cNvPr id="3362" name="Google Shape;3362;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63" name="Google Shape;3363;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64" name="Google Shape;3364;p11"/>
          <p:cNvSpPr txBox="1"/>
          <p:nvPr/>
        </p:nvSpPr>
        <p:spPr>
          <a:xfrm>
            <a:off x="5131459"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2 3 </a:t>
            </a:r>
            <a:r>
              <a:rPr lang="en-US" sz="4400" b="1">
                <a:solidFill>
                  <a:srgbClr val="E36C09"/>
                </a:solidFill>
                <a:latin typeface="Arial"/>
                <a:ea typeface="Arial"/>
                <a:cs typeface="Arial"/>
                <a:sym typeface="Arial"/>
              </a:rPr>
              <a:t>8</a:t>
            </a:r>
            <a:endParaRPr/>
          </a:p>
        </p:txBody>
      </p:sp>
      <p:sp>
        <p:nvSpPr>
          <p:cNvPr id="3365" name="Google Shape;3365;p11"/>
          <p:cNvSpPr/>
          <p:nvPr/>
        </p:nvSpPr>
        <p:spPr>
          <a:xfrm>
            <a:off x="5539448" y="2419217"/>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6" name="Google Shape;3366;p11"/>
          <p:cNvSpPr/>
          <p:nvPr/>
        </p:nvSpPr>
        <p:spPr>
          <a:xfrm>
            <a:off x="5038549"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7" name="Google Shape;3367;p11"/>
          <p:cNvSpPr/>
          <p:nvPr/>
        </p:nvSpPr>
        <p:spPr>
          <a:xfrm>
            <a:off x="6042859"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68" name="Google Shape;3368;p11"/>
          <p:cNvGrpSpPr/>
          <p:nvPr/>
        </p:nvGrpSpPr>
        <p:grpSpPr>
          <a:xfrm>
            <a:off x="7984924" y="2160962"/>
            <a:ext cx="1969573" cy="2123658"/>
            <a:chOff x="1566470" y="2095726"/>
            <a:chExt cx="1147790" cy="2123658"/>
          </a:xfrm>
        </p:grpSpPr>
        <p:grpSp>
          <p:nvGrpSpPr>
            <p:cNvPr id="3369" name="Google Shape;3369;p11"/>
            <p:cNvGrpSpPr/>
            <p:nvPr/>
          </p:nvGrpSpPr>
          <p:grpSpPr>
            <a:xfrm>
              <a:off x="1566470" y="2095726"/>
              <a:ext cx="1147790" cy="2123658"/>
              <a:chOff x="1697011" y="2095726"/>
              <a:chExt cx="1147790" cy="2123658"/>
            </a:xfrm>
          </p:grpSpPr>
          <p:sp>
            <p:nvSpPr>
              <p:cNvPr id="3370" name="Google Shape;3370;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8 6 </a:t>
                </a:r>
                <a:r>
                  <a:rPr lang="en-US" sz="4400" b="1">
                    <a:solidFill>
                      <a:srgbClr val="E36C09"/>
                    </a:solidFill>
                    <a:latin typeface="Arial"/>
                    <a:ea typeface="Arial"/>
                    <a:cs typeface="Arial"/>
                    <a:sym typeface="Arial"/>
                  </a:rPr>
                  <a:t>9</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4</a:t>
                </a:r>
                <a:r>
                  <a:rPr lang="en-US" sz="4400">
                    <a:solidFill>
                      <a:schemeClr val="dk1"/>
                    </a:solidFill>
                    <a:latin typeface="Arial"/>
                    <a:ea typeface="Arial"/>
                    <a:cs typeface="Arial"/>
                    <a:sym typeface="Arial"/>
                  </a:rPr>
                  <a:t> 5</a:t>
                </a:r>
                <a:endParaRPr sz="4400" b="1">
                  <a:solidFill>
                    <a:srgbClr val="E36C09"/>
                  </a:solidFill>
                  <a:latin typeface="Arial"/>
                  <a:ea typeface="Arial"/>
                  <a:cs typeface="Arial"/>
                  <a:sym typeface="Arial"/>
                </a:endParaRPr>
              </a:p>
            </p:txBody>
          </p:sp>
          <p:sp>
            <p:nvSpPr>
              <p:cNvPr id="3371" name="Google Shape;3371;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72" name="Google Shape;3372;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73" name="Google Shape;3373;p11"/>
          <p:cNvSpPr txBox="1"/>
          <p:nvPr/>
        </p:nvSpPr>
        <p:spPr>
          <a:xfrm>
            <a:off x="8392913"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a:t>
            </a:r>
            <a:r>
              <a:rPr lang="en-US" sz="4400">
                <a:solidFill>
                  <a:schemeClr val="dk1"/>
                </a:solidFill>
                <a:latin typeface="Arial"/>
                <a:ea typeface="Arial"/>
                <a:cs typeface="Arial"/>
                <a:sym typeface="Arial"/>
              </a:rPr>
              <a:t> 2 4</a:t>
            </a:r>
            <a:endParaRPr/>
          </a:p>
        </p:txBody>
      </p:sp>
      <p:sp>
        <p:nvSpPr>
          <p:cNvPr id="3374" name="Google Shape;3374;p11"/>
          <p:cNvSpPr/>
          <p:nvPr/>
        </p:nvSpPr>
        <p:spPr>
          <a:xfrm>
            <a:off x="9330912"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5" name="Google Shape;3375;p11"/>
          <p:cNvSpPr/>
          <p:nvPr/>
        </p:nvSpPr>
        <p:spPr>
          <a:xfrm>
            <a:off x="8812980"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6" name="Google Shape;3376;p11"/>
          <p:cNvSpPr/>
          <p:nvPr/>
        </p:nvSpPr>
        <p:spPr>
          <a:xfrm>
            <a:off x="8313511"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5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5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5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5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5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6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6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6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6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6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7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7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7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3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357"/>
                                        </p:tgtEl>
                                      </p:cBhvr>
                                    </p:animEffect>
                                    <p:set>
                                      <p:cBhvr>
                                        <p:cTn id="44" dur="1" fill="hold">
                                          <p:stCondLst>
                                            <p:cond delay="500"/>
                                          </p:stCondLst>
                                        </p:cTn>
                                        <p:tgtEl>
                                          <p:spTgt spid="335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358"/>
                                        </p:tgtEl>
                                      </p:cBhvr>
                                    </p:animEffect>
                                    <p:set>
                                      <p:cBhvr>
                                        <p:cTn id="49" dur="1" fill="hold">
                                          <p:stCondLst>
                                            <p:cond delay="500"/>
                                          </p:stCondLst>
                                        </p:cTn>
                                        <p:tgtEl>
                                          <p:spTgt spid="335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356"/>
                                        </p:tgtEl>
                                      </p:cBhvr>
                                    </p:animEffect>
                                    <p:set>
                                      <p:cBhvr>
                                        <p:cTn id="54" dur="1" fill="hold">
                                          <p:stCondLst>
                                            <p:cond delay="500"/>
                                          </p:stCondLst>
                                        </p:cTn>
                                        <p:tgtEl>
                                          <p:spTgt spid="33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367"/>
                                        </p:tgtEl>
                                      </p:cBhvr>
                                    </p:animEffect>
                                    <p:set>
                                      <p:cBhvr>
                                        <p:cTn id="59" dur="1" fill="hold">
                                          <p:stCondLst>
                                            <p:cond delay="500"/>
                                          </p:stCondLst>
                                        </p:cTn>
                                        <p:tgtEl>
                                          <p:spTgt spid="336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365"/>
                                        </p:tgtEl>
                                      </p:cBhvr>
                                    </p:animEffect>
                                    <p:set>
                                      <p:cBhvr>
                                        <p:cTn id="64" dur="1" fill="hold">
                                          <p:stCondLst>
                                            <p:cond delay="500"/>
                                          </p:stCondLst>
                                        </p:cTn>
                                        <p:tgtEl>
                                          <p:spTgt spid="336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366"/>
                                        </p:tgtEl>
                                      </p:cBhvr>
                                    </p:animEffect>
                                    <p:set>
                                      <p:cBhvr>
                                        <p:cTn id="69" dur="1" fill="hold">
                                          <p:stCondLst>
                                            <p:cond delay="500"/>
                                          </p:stCondLst>
                                        </p:cTn>
                                        <p:tgtEl>
                                          <p:spTgt spid="336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374"/>
                                        </p:tgtEl>
                                      </p:cBhvr>
                                    </p:animEffect>
                                    <p:set>
                                      <p:cBhvr>
                                        <p:cTn id="74" dur="1" fill="hold">
                                          <p:stCondLst>
                                            <p:cond delay="500"/>
                                          </p:stCondLst>
                                        </p:cTn>
                                        <p:tgtEl>
                                          <p:spTgt spid="337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375"/>
                                        </p:tgtEl>
                                      </p:cBhvr>
                                    </p:animEffect>
                                    <p:set>
                                      <p:cBhvr>
                                        <p:cTn id="79" dur="1" fill="hold">
                                          <p:stCondLst>
                                            <p:cond delay="500"/>
                                          </p:stCondLst>
                                        </p:cTn>
                                        <p:tgtEl>
                                          <p:spTgt spid="337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376"/>
                                        </p:tgtEl>
                                      </p:cBhvr>
                                    </p:animEffect>
                                    <p:set>
                                      <p:cBhvr>
                                        <p:cTn id="84" dur="1" fill="hold">
                                          <p:stCondLst>
                                            <p:cond delay="500"/>
                                          </p:stCondLst>
                                        </p:cTn>
                                        <p:tgtEl>
                                          <p:spTgt spid="33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895371" y="561193"/>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Quan sát tranh và trả lời câu hỏi</a:t>
              </a:r>
              <a:endParaRPr sz="280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4" name="Google Shape;3384;p12"/>
          <p:cNvGrpSpPr/>
          <p:nvPr/>
        </p:nvGrpSpPr>
        <p:grpSpPr>
          <a:xfrm>
            <a:off x="2527300" y="1308100"/>
            <a:ext cx="6954820" cy="2063750"/>
            <a:chOff x="1701800" y="1714500"/>
            <a:chExt cx="6954820" cy="2063750"/>
          </a:xfrm>
        </p:grpSpPr>
        <p:pic>
          <p:nvPicPr>
            <p:cNvPr id="3385" name="Google Shape;3385;p12" descr="Screen Clipping"/>
            <p:cNvPicPr preferRelativeResize="0"/>
            <p:nvPr/>
          </p:nvPicPr>
          <p:blipFill rotWithShape="1">
            <a:blip r:embed="rId3">
              <a:alphaModFix/>
            </a:blip>
            <a:srcRect/>
            <a:stretch/>
          </p:blipFill>
          <p:spPr>
            <a:xfrm>
              <a:off x="1759557" y="1726376"/>
              <a:ext cx="6897063" cy="2048161"/>
            </a:xfrm>
            <a:prstGeom prst="rect">
              <a:avLst/>
            </a:prstGeom>
            <a:noFill/>
            <a:ln>
              <a:noFill/>
            </a:ln>
          </p:spPr>
        </p:pic>
        <p:sp>
          <p:nvSpPr>
            <p:cNvPr id="3386" name="Google Shape;3386;p12"/>
            <p:cNvSpPr/>
            <p:nvPr/>
          </p:nvSpPr>
          <p:spPr>
            <a:xfrm>
              <a:off x="1701800" y="1714500"/>
              <a:ext cx="450850" cy="2063750"/>
            </a:xfrm>
            <a:custGeom>
              <a:avLst/>
              <a:gdLst/>
              <a:ahLst/>
              <a:cxnLst/>
              <a:rect l="l" t="t" r="r" b="b"/>
              <a:pathLst>
                <a:path w="450850" h="2063750" extrusionOk="0">
                  <a:moveTo>
                    <a:pt x="0" y="0"/>
                  </a:moveTo>
                  <a:lnTo>
                    <a:pt x="450850" y="0"/>
                  </a:lnTo>
                  <a:lnTo>
                    <a:pt x="355600" y="679450"/>
                  </a:lnTo>
                  <a:lnTo>
                    <a:pt x="260350" y="895350"/>
                  </a:lnTo>
                  <a:lnTo>
                    <a:pt x="215900" y="1092200"/>
                  </a:lnTo>
                  <a:lnTo>
                    <a:pt x="317500" y="1276350"/>
                  </a:lnTo>
                  <a:lnTo>
                    <a:pt x="228600" y="1409700"/>
                  </a:lnTo>
                  <a:lnTo>
                    <a:pt x="76200" y="1543050"/>
                  </a:lnTo>
                  <a:lnTo>
                    <a:pt x="76200" y="1574800"/>
                  </a:lnTo>
                  <a:lnTo>
                    <a:pt x="190500" y="1606550"/>
                  </a:lnTo>
                  <a:lnTo>
                    <a:pt x="266700" y="1631950"/>
                  </a:lnTo>
                  <a:lnTo>
                    <a:pt x="279400" y="2063750"/>
                  </a:lnTo>
                  <a:lnTo>
                    <a:pt x="12700" y="2063750"/>
                  </a:lnTo>
                  <a:cubicBezTo>
                    <a:pt x="8467" y="1375833"/>
                    <a:pt x="4233" y="687917"/>
                    <a:pt x="0" y="0"/>
                  </a:cubicBez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387" name="Google Shape;3387;p12"/>
          <p:cNvSpPr txBox="1"/>
          <p:nvPr/>
        </p:nvSpPr>
        <p:spPr>
          <a:xfrm>
            <a:off x="1180665" y="4229432"/>
            <a:ext cx="9646542" cy="203132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Con bọ rùa có 2 chấm ở cánh đậu trên bông hoa ghi phép tính có kết quả bằng bao nhiêu?</a:t>
            </a:r>
            <a:endParaRPr/>
          </a:p>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Hai bông hoa nào ghi phép tính có kết quả bằng nhau?</a:t>
            </a:r>
            <a:endParaRPr/>
          </a:p>
        </p:txBody>
      </p:sp>
      <p:sp>
        <p:nvSpPr>
          <p:cNvPr id="3388" name="Google Shape;3388;p12"/>
          <p:cNvSpPr txBox="1"/>
          <p:nvPr/>
        </p:nvSpPr>
        <p:spPr>
          <a:xfrm>
            <a:off x="814070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B5457F"/>
                </a:solidFill>
                <a:latin typeface="Arial"/>
                <a:ea typeface="Arial"/>
                <a:cs typeface="Arial"/>
                <a:sym typeface="Arial"/>
              </a:rPr>
              <a:t>412</a:t>
            </a:r>
            <a:endParaRPr sz="2800" b="1">
              <a:solidFill>
                <a:srgbClr val="B5457F"/>
              </a:solidFill>
              <a:latin typeface="Arial"/>
              <a:ea typeface="Arial"/>
              <a:cs typeface="Arial"/>
              <a:sym typeface="Arial"/>
            </a:endParaRPr>
          </a:p>
        </p:txBody>
      </p:sp>
      <p:sp>
        <p:nvSpPr>
          <p:cNvPr id="3389" name="Google Shape;3389;p12"/>
          <p:cNvSpPr txBox="1"/>
          <p:nvPr/>
        </p:nvSpPr>
        <p:spPr>
          <a:xfrm>
            <a:off x="5570038"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D6470B"/>
                </a:solidFill>
                <a:latin typeface="Arial"/>
                <a:ea typeface="Arial"/>
                <a:cs typeface="Arial"/>
                <a:sym typeface="Arial"/>
              </a:rPr>
              <a:t>311</a:t>
            </a:r>
            <a:endParaRPr sz="2800" b="1">
              <a:solidFill>
                <a:srgbClr val="D6470B"/>
              </a:solidFill>
              <a:latin typeface="Arial"/>
              <a:ea typeface="Arial"/>
              <a:cs typeface="Arial"/>
              <a:sym typeface="Arial"/>
            </a:endParaRPr>
          </a:p>
        </p:txBody>
      </p:sp>
      <p:sp>
        <p:nvSpPr>
          <p:cNvPr id="3390" name="Google Shape;3390;p12"/>
          <p:cNvSpPr txBox="1"/>
          <p:nvPr/>
        </p:nvSpPr>
        <p:spPr>
          <a:xfrm>
            <a:off x="2999375"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BA7A8"/>
                </a:solidFill>
                <a:latin typeface="Arial"/>
                <a:ea typeface="Arial"/>
                <a:cs typeface="Arial"/>
                <a:sym typeface="Arial"/>
              </a:rPr>
              <a:t>311</a:t>
            </a:r>
            <a:endParaRPr sz="2800" b="1">
              <a:solidFill>
                <a:srgbClr val="1BA7A8"/>
              </a:solidFill>
              <a:latin typeface="Arial"/>
              <a:ea typeface="Arial"/>
              <a:cs typeface="Arial"/>
              <a:sym typeface="Arial"/>
            </a:endParaRPr>
          </a:p>
        </p:txBody>
      </p:sp>
      <p:sp>
        <p:nvSpPr>
          <p:cNvPr id="3391" name="Google Shape;3391;p12"/>
          <p:cNvSpPr txBox="1"/>
          <p:nvPr/>
        </p:nvSpPr>
        <p:spPr>
          <a:xfrm>
            <a:off x="440456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t>
            </a:r>
            <a:endParaRPr sz="2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1"/>
                                        </p:tgtEl>
                                        <p:attrNameLst>
                                          <p:attrName>style.visibility</p:attrName>
                                        </p:attrNameLst>
                                      </p:cBhvr>
                                      <p:to>
                                        <p:strVal val="visible"/>
                                      </p:to>
                                    </p:set>
                                    <p:animEffect transition="in" filter="fade">
                                      <p:cBhvr>
                                        <p:cTn id="7" dur="500"/>
                                        <p:tgtEl>
                                          <p:spTgt spid="3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4"/>
                                        </p:tgtEl>
                                        <p:attrNameLst>
                                          <p:attrName>style.visibility</p:attrName>
                                        </p:attrNameLst>
                                      </p:cBhvr>
                                      <p:to>
                                        <p:strVal val="visible"/>
                                      </p:to>
                                    </p:set>
                                    <p:animEffect transition="in" filter="fade">
                                      <p:cBhvr>
                                        <p:cTn id="12" dur="500"/>
                                        <p:tgtEl>
                                          <p:spTgt spid="3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7">
                                            <p:txEl>
                                              <p:pRg st="0" end="0"/>
                                            </p:txEl>
                                          </p:spTgt>
                                        </p:tgtEl>
                                        <p:attrNameLst>
                                          <p:attrName>style.visibility</p:attrName>
                                        </p:attrNameLst>
                                      </p:cBhvr>
                                      <p:to>
                                        <p:strVal val="visible"/>
                                      </p:to>
                                    </p:set>
                                    <p:animEffect transition="in" filter="fade">
                                      <p:cBhvr>
                                        <p:cTn id="17" dur="500"/>
                                        <p:tgtEl>
                                          <p:spTgt spid="33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7">
                                            <p:txEl>
                                              <p:pRg st="1" end="1"/>
                                            </p:txEl>
                                          </p:spTgt>
                                        </p:tgtEl>
                                        <p:attrNameLst>
                                          <p:attrName>style.visibility</p:attrName>
                                        </p:attrNameLst>
                                      </p:cBhvr>
                                      <p:to>
                                        <p:strVal val="visible"/>
                                      </p:to>
                                    </p:set>
                                    <p:animEffect transition="in" filter="fade">
                                      <p:cBhvr>
                                        <p:cTn id="22" dur="500"/>
                                        <p:tgtEl>
                                          <p:spTgt spid="338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8"/>
                                        </p:tgtEl>
                                        <p:attrNameLst>
                                          <p:attrName>style.visibility</p:attrName>
                                        </p:attrNameLst>
                                      </p:cBhvr>
                                      <p:to>
                                        <p:strVal val="visible"/>
                                      </p:to>
                                    </p:set>
                                    <p:animEffect transition="in" filter="fade">
                                      <p:cBhvr>
                                        <p:cTn id="27" dur="1000"/>
                                        <p:tgtEl>
                                          <p:spTgt spid="3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89"/>
                                        </p:tgtEl>
                                        <p:attrNameLst>
                                          <p:attrName>style.visibility</p:attrName>
                                        </p:attrNameLst>
                                      </p:cBhvr>
                                      <p:to>
                                        <p:strVal val="visible"/>
                                      </p:to>
                                    </p:set>
                                    <p:animEffect transition="in" filter="fade">
                                      <p:cBhvr>
                                        <p:cTn id="32" dur="1000"/>
                                        <p:tgtEl>
                                          <p:spTgt spid="33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90"/>
                                        </p:tgtEl>
                                        <p:attrNameLst>
                                          <p:attrName>style.visibility</p:attrName>
                                        </p:attrNameLst>
                                      </p:cBhvr>
                                      <p:to>
                                        <p:strVal val="visible"/>
                                      </p:to>
                                    </p:set>
                                    <p:animEffect transition="in" filter="fade">
                                      <p:cBhvr>
                                        <p:cTn id="37" dur="1000"/>
                                        <p:tgtEl>
                                          <p:spTgt spid="33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91"/>
                                        </p:tgtEl>
                                        <p:attrNameLst>
                                          <p:attrName>style.visibility</p:attrName>
                                        </p:attrNameLst>
                                      </p:cBhvr>
                                      <p:to>
                                        <p:strVal val="visible"/>
                                      </p:to>
                                    </p:set>
                                    <p:animEffect transition="in" filter="fade">
                                      <p:cBhvr>
                                        <p:cTn id="42" dur="500"/>
                                        <p:tgtEl>
                                          <p:spTgt spid="3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grpSp>
        <p:nvGrpSpPr>
          <p:cNvPr id="3396" name="Google Shape;3396;p13"/>
          <p:cNvGrpSpPr/>
          <p:nvPr/>
        </p:nvGrpSpPr>
        <p:grpSpPr>
          <a:xfrm>
            <a:off x="895371" y="561193"/>
            <a:ext cx="5988754" cy="570588"/>
            <a:chOff x="1296327" y="1647588"/>
            <a:chExt cx="5988754" cy="570588"/>
          </a:xfrm>
        </p:grpSpPr>
        <p:sp>
          <p:nvSpPr>
            <p:cNvPr id="3397"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ô che mưa thích hợp</a:t>
              </a:r>
              <a:endParaRPr sz="2800">
                <a:solidFill>
                  <a:schemeClr val="dk1"/>
                </a:solidFill>
                <a:latin typeface="Arial"/>
                <a:ea typeface="Arial"/>
                <a:cs typeface="Arial"/>
                <a:sym typeface="Arial"/>
              </a:endParaRPr>
            </a:p>
          </p:txBody>
        </p:sp>
        <p:sp>
          <p:nvSpPr>
            <p:cNvPr id="3398"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99" name="Google Shape;3399;p13" descr="File:Icon-water-blue.svg - Wikimedia Common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400" name="Google Shape;3400;p13"/>
          <p:cNvGrpSpPr/>
          <p:nvPr/>
        </p:nvGrpSpPr>
        <p:grpSpPr>
          <a:xfrm>
            <a:off x="763831" y="1179149"/>
            <a:ext cx="2390775" cy="2137389"/>
            <a:chOff x="1045182" y="1179149"/>
            <a:chExt cx="2390775" cy="2137389"/>
          </a:xfrm>
        </p:grpSpPr>
        <p:grpSp>
          <p:nvGrpSpPr>
            <p:cNvPr id="3401" name="Google Shape;3401;p13"/>
            <p:cNvGrpSpPr/>
            <p:nvPr/>
          </p:nvGrpSpPr>
          <p:grpSpPr>
            <a:xfrm>
              <a:off x="1045182" y="1179149"/>
              <a:ext cx="2390775" cy="1914525"/>
              <a:chOff x="-2627170" y="-782744"/>
              <a:chExt cx="2390775" cy="1914525"/>
            </a:xfrm>
          </p:grpSpPr>
          <p:pic>
            <p:nvPicPr>
              <p:cNvPr id="3402" name="Google Shape;3402;p13" descr="Cartoon Cloud - Cliparts.co"/>
              <p:cNvPicPr preferRelativeResize="0"/>
              <p:nvPr/>
            </p:nvPicPr>
            <p:blipFill rotWithShape="1">
              <a:blip r:embed="rId3">
                <a:alphaModFix/>
              </a:blip>
              <a:srcRect/>
              <a:stretch/>
            </p:blipFill>
            <p:spPr>
              <a:xfrm>
                <a:off x="-2627170" y="-782744"/>
                <a:ext cx="2390775" cy="1914525"/>
              </a:xfrm>
              <a:prstGeom prst="rect">
                <a:avLst/>
              </a:prstGeom>
              <a:noFill/>
              <a:ln>
                <a:noFill/>
              </a:ln>
            </p:spPr>
          </p:pic>
          <p:sp>
            <p:nvSpPr>
              <p:cNvPr id="3403" name="Google Shape;3403;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362 - 150</a:t>
                </a:r>
                <a:endParaRPr sz="3600" b="1">
                  <a:solidFill>
                    <a:schemeClr val="dk1"/>
                  </a:solidFill>
                  <a:latin typeface="Arial"/>
                  <a:ea typeface="Arial"/>
                  <a:cs typeface="Arial"/>
                  <a:sym typeface="Arial"/>
                </a:endParaRPr>
              </a:p>
            </p:txBody>
          </p:sp>
        </p:grpSp>
        <p:grpSp>
          <p:nvGrpSpPr>
            <p:cNvPr id="3404" name="Google Shape;3404;p13"/>
            <p:cNvGrpSpPr/>
            <p:nvPr/>
          </p:nvGrpSpPr>
          <p:grpSpPr>
            <a:xfrm>
              <a:off x="1234111" y="2637525"/>
              <a:ext cx="326533" cy="326533"/>
              <a:chOff x="-249694" y="-528547"/>
              <a:chExt cx="2438402" cy="2438400"/>
            </a:xfrm>
          </p:grpSpPr>
          <p:sp>
            <p:nvSpPr>
              <p:cNvPr id="3405" name="Google Shape;340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6" name="Google Shape;3406;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07" name="Google Shape;3407;p13"/>
            <p:cNvGrpSpPr/>
            <p:nvPr/>
          </p:nvGrpSpPr>
          <p:grpSpPr>
            <a:xfrm>
              <a:off x="1616348" y="2961543"/>
              <a:ext cx="326533" cy="326533"/>
              <a:chOff x="-249694" y="-528547"/>
              <a:chExt cx="2438402" cy="2438400"/>
            </a:xfrm>
          </p:grpSpPr>
          <p:sp>
            <p:nvSpPr>
              <p:cNvPr id="3408" name="Google Shape;3408;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9" name="Google Shape;3409;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0" name="Google Shape;3410;p13"/>
            <p:cNvGrpSpPr/>
            <p:nvPr/>
          </p:nvGrpSpPr>
          <p:grpSpPr>
            <a:xfrm>
              <a:off x="2008721" y="2678932"/>
              <a:ext cx="326533" cy="326533"/>
              <a:chOff x="-249694" y="-528547"/>
              <a:chExt cx="2438402" cy="2438400"/>
            </a:xfrm>
          </p:grpSpPr>
          <p:sp>
            <p:nvSpPr>
              <p:cNvPr id="3411" name="Google Shape;3411;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2" name="Google Shape;3412;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3" name="Google Shape;3413;p13"/>
            <p:cNvGrpSpPr/>
            <p:nvPr/>
          </p:nvGrpSpPr>
          <p:grpSpPr>
            <a:xfrm>
              <a:off x="2366399" y="2990005"/>
              <a:ext cx="326533" cy="326533"/>
              <a:chOff x="-249694" y="-528547"/>
              <a:chExt cx="2438402" cy="2438400"/>
            </a:xfrm>
          </p:grpSpPr>
          <p:sp>
            <p:nvSpPr>
              <p:cNvPr id="3414" name="Google Shape;341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5" name="Google Shape;3415;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6" name="Google Shape;3416;p13"/>
            <p:cNvGrpSpPr/>
            <p:nvPr/>
          </p:nvGrpSpPr>
          <p:grpSpPr>
            <a:xfrm>
              <a:off x="2787515" y="2704123"/>
              <a:ext cx="326533" cy="326533"/>
              <a:chOff x="-249694" y="-528547"/>
              <a:chExt cx="2438402" cy="2438400"/>
            </a:xfrm>
          </p:grpSpPr>
          <p:sp>
            <p:nvSpPr>
              <p:cNvPr id="3417" name="Google Shape;341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8" name="Google Shape;3418;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grpSp>
        <p:nvGrpSpPr>
          <p:cNvPr id="3419" name="Google Shape;3419;p13"/>
          <p:cNvGrpSpPr/>
          <p:nvPr/>
        </p:nvGrpSpPr>
        <p:grpSpPr>
          <a:xfrm>
            <a:off x="3432924" y="1179149"/>
            <a:ext cx="2390775" cy="2137389"/>
            <a:chOff x="1045182" y="1179149"/>
            <a:chExt cx="2390775" cy="2137389"/>
          </a:xfrm>
        </p:grpSpPr>
        <p:grpSp>
          <p:nvGrpSpPr>
            <p:cNvPr id="3420" name="Google Shape;3420;p13"/>
            <p:cNvGrpSpPr/>
            <p:nvPr/>
          </p:nvGrpSpPr>
          <p:grpSpPr>
            <a:xfrm>
              <a:off x="1045182" y="1179149"/>
              <a:ext cx="2390775" cy="1914525"/>
              <a:chOff x="-2627170" y="-782744"/>
              <a:chExt cx="2390775" cy="1914525"/>
            </a:xfrm>
          </p:grpSpPr>
          <p:pic>
            <p:nvPicPr>
              <p:cNvPr id="3421" name="Google Shape;3421;p13" descr="Cartoon Cloud - Cliparts.co"/>
              <p:cNvPicPr preferRelativeResize="0"/>
              <p:nvPr/>
            </p:nvPicPr>
            <p:blipFill rotWithShape="1">
              <a:blip r:embed="rId5">
                <a:alphaModFix/>
              </a:blip>
              <a:srcRect/>
              <a:stretch/>
            </p:blipFill>
            <p:spPr>
              <a:xfrm>
                <a:off x="-2627170" y="-782744"/>
                <a:ext cx="2390775" cy="1914525"/>
              </a:xfrm>
              <a:prstGeom prst="rect">
                <a:avLst/>
              </a:prstGeom>
              <a:noFill/>
              <a:ln>
                <a:noFill/>
              </a:ln>
            </p:spPr>
          </p:pic>
          <p:sp>
            <p:nvSpPr>
              <p:cNvPr id="3422" name="Google Shape;3422;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23" name="Google Shape;3423;p13"/>
            <p:cNvGrpSpPr/>
            <p:nvPr/>
          </p:nvGrpSpPr>
          <p:grpSpPr>
            <a:xfrm>
              <a:off x="1234111" y="2637525"/>
              <a:ext cx="326533" cy="326533"/>
              <a:chOff x="-249694" y="-528547"/>
              <a:chExt cx="2438402" cy="2438400"/>
            </a:xfrm>
          </p:grpSpPr>
          <p:sp>
            <p:nvSpPr>
              <p:cNvPr id="3424" name="Google Shape;342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5" name="Google Shape;3425;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6" name="Google Shape;3426;p13"/>
            <p:cNvGrpSpPr/>
            <p:nvPr/>
          </p:nvGrpSpPr>
          <p:grpSpPr>
            <a:xfrm>
              <a:off x="1616348" y="2961543"/>
              <a:ext cx="326533" cy="326533"/>
              <a:chOff x="-249694" y="-528547"/>
              <a:chExt cx="2438402" cy="2438400"/>
            </a:xfrm>
          </p:grpSpPr>
          <p:sp>
            <p:nvSpPr>
              <p:cNvPr id="3427" name="Google Shape;342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8" name="Google Shape;3428;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9" name="Google Shape;3429;p13"/>
            <p:cNvGrpSpPr/>
            <p:nvPr/>
          </p:nvGrpSpPr>
          <p:grpSpPr>
            <a:xfrm>
              <a:off x="2008721" y="2678932"/>
              <a:ext cx="326533" cy="326533"/>
              <a:chOff x="-249694" y="-528547"/>
              <a:chExt cx="2438402" cy="2438400"/>
            </a:xfrm>
          </p:grpSpPr>
          <p:sp>
            <p:nvSpPr>
              <p:cNvPr id="3430" name="Google Shape;343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1" name="Google Shape;3431;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2" name="Google Shape;3432;p13"/>
            <p:cNvGrpSpPr/>
            <p:nvPr/>
          </p:nvGrpSpPr>
          <p:grpSpPr>
            <a:xfrm>
              <a:off x="2366399" y="2990005"/>
              <a:ext cx="326533" cy="326533"/>
              <a:chOff x="-249694" y="-528547"/>
              <a:chExt cx="2438402" cy="2438400"/>
            </a:xfrm>
          </p:grpSpPr>
          <p:sp>
            <p:nvSpPr>
              <p:cNvPr id="3433" name="Google Shape;343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4" name="Google Shape;3434;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5" name="Google Shape;3435;p13"/>
            <p:cNvGrpSpPr/>
            <p:nvPr/>
          </p:nvGrpSpPr>
          <p:grpSpPr>
            <a:xfrm>
              <a:off x="2787515" y="2704123"/>
              <a:ext cx="326533" cy="326533"/>
              <a:chOff x="-249694" y="-528547"/>
              <a:chExt cx="2438402" cy="2438400"/>
            </a:xfrm>
          </p:grpSpPr>
          <p:sp>
            <p:nvSpPr>
              <p:cNvPr id="3436" name="Google Shape;343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7" name="Google Shape;3437;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grpSp>
        <p:nvGrpSpPr>
          <p:cNvPr id="3438" name="Google Shape;3438;p13"/>
          <p:cNvGrpSpPr/>
          <p:nvPr/>
        </p:nvGrpSpPr>
        <p:grpSpPr>
          <a:xfrm>
            <a:off x="6105691" y="1179149"/>
            <a:ext cx="2390775" cy="2137389"/>
            <a:chOff x="1045182" y="1179149"/>
            <a:chExt cx="2390775" cy="2137389"/>
          </a:xfrm>
        </p:grpSpPr>
        <p:grpSp>
          <p:nvGrpSpPr>
            <p:cNvPr id="3439" name="Google Shape;3439;p13"/>
            <p:cNvGrpSpPr/>
            <p:nvPr/>
          </p:nvGrpSpPr>
          <p:grpSpPr>
            <a:xfrm>
              <a:off x="1045182" y="1179149"/>
              <a:ext cx="2390775" cy="1914525"/>
              <a:chOff x="-2627170" y="-782744"/>
              <a:chExt cx="2390775" cy="1914525"/>
            </a:xfrm>
          </p:grpSpPr>
          <p:pic>
            <p:nvPicPr>
              <p:cNvPr id="3440" name="Google Shape;3440;p13" descr="Cartoon Cloud - Cliparts.co"/>
              <p:cNvPicPr preferRelativeResize="0"/>
              <p:nvPr/>
            </p:nvPicPr>
            <p:blipFill rotWithShape="1">
              <a:blip r:embed="rId7">
                <a:alphaModFix/>
              </a:blip>
              <a:srcRect/>
              <a:stretch/>
            </p:blipFill>
            <p:spPr>
              <a:xfrm>
                <a:off x="-2627170" y="-782744"/>
                <a:ext cx="2390775" cy="1914525"/>
              </a:xfrm>
              <a:prstGeom prst="rect">
                <a:avLst/>
              </a:prstGeom>
              <a:noFill/>
              <a:ln>
                <a:noFill/>
              </a:ln>
            </p:spPr>
          </p:pic>
          <p:sp>
            <p:nvSpPr>
              <p:cNvPr id="3441" name="Google Shape;3441;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42" name="Google Shape;3442;p13"/>
            <p:cNvGrpSpPr/>
            <p:nvPr/>
          </p:nvGrpSpPr>
          <p:grpSpPr>
            <a:xfrm>
              <a:off x="1234111" y="2637525"/>
              <a:ext cx="326533" cy="326533"/>
              <a:chOff x="-249694" y="-528547"/>
              <a:chExt cx="2438402" cy="2438400"/>
            </a:xfrm>
          </p:grpSpPr>
          <p:sp>
            <p:nvSpPr>
              <p:cNvPr id="3443" name="Google Shape;344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4" name="Google Shape;3444;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5" name="Google Shape;3445;p13"/>
            <p:cNvGrpSpPr/>
            <p:nvPr/>
          </p:nvGrpSpPr>
          <p:grpSpPr>
            <a:xfrm>
              <a:off x="1616348" y="2961543"/>
              <a:ext cx="326533" cy="326533"/>
              <a:chOff x="-249694" y="-528547"/>
              <a:chExt cx="2438402" cy="2438400"/>
            </a:xfrm>
          </p:grpSpPr>
          <p:sp>
            <p:nvSpPr>
              <p:cNvPr id="3446" name="Google Shape;344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7" name="Google Shape;3447;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8" name="Google Shape;3448;p13"/>
            <p:cNvGrpSpPr/>
            <p:nvPr/>
          </p:nvGrpSpPr>
          <p:grpSpPr>
            <a:xfrm>
              <a:off x="2008721" y="2678932"/>
              <a:ext cx="326533" cy="326533"/>
              <a:chOff x="-249694" y="-528547"/>
              <a:chExt cx="2438402" cy="2438400"/>
            </a:xfrm>
          </p:grpSpPr>
          <p:sp>
            <p:nvSpPr>
              <p:cNvPr id="3449" name="Google Shape;3449;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0" name="Google Shape;3450;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1" name="Google Shape;3451;p13"/>
            <p:cNvGrpSpPr/>
            <p:nvPr/>
          </p:nvGrpSpPr>
          <p:grpSpPr>
            <a:xfrm>
              <a:off x="2366399" y="2990005"/>
              <a:ext cx="326533" cy="326533"/>
              <a:chOff x="-249694" y="-528547"/>
              <a:chExt cx="2438402" cy="2438400"/>
            </a:xfrm>
          </p:grpSpPr>
          <p:sp>
            <p:nvSpPr>
              <p:cNvPr id="3452" name="Google Shape;345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3" name="Google Shape;3453;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4" name="Google Shape;3454;p13"/>
            <p:cNvGrpSpPr/>
            <p:nvPr/>
          </p:nvGrpSpPr>
          <p:grpSpPr>
            <a:xfrm>
              <a:off x="2787515" y="2704123"/>
              <a:ext cx="326533" cy="326533"/>
              <a:chOff x="-249694" y="-528547"/>
              <a:chExt cx="2438402" cy="2438400"/>
            </a:xfrm>
          </p:grpSpPr>
          <p:sp>
            <p:nvSpPr>
              <p:cNvPr id="3455" name="Google Shape;345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6" name="Google Shape;3456;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grpSp>
        <p:nvGrpSpPr>
          <p:cNvPr id="3457" name="Google Shape;3457;p13"/>
          <p:cNvGrpSpPr/>
          <p:nvPr/>
        </p:nvGrpSpPr>
        <p:grpSpPr>
          <a:xfrm>
            <a:off x="8728768" y="1179149"/>
            <a:ext cx="2390775" cy="2137389"/>
            <a:chOff x="1045182" y="1179149"/>
            <a:chExt cx="2390775" cy="2137389"/>
          </a:xfrm>
        </p:grpSpPr>
        <p:grpSp>
          <p:nvGrpSpPr>
            <p:cNvPr id="3458" name="Google Shape;3458;p13"/>
            <p:cNvGrpSpPr/>
            <p:nvPr/>
          </p:nvGrpSpPr>
          <p:grpSpPr>
            <a:xfrm>
              <a:off x="1045182" y="1179149"/>
              <a:ext cx="2390775" cy="1914525"/>
              <a:chOff x="-2627170" y="-782744"/>
              <a:chExt cx="2390775" cy="1914525"/>
            </a:xfrm>
          </p:grpSpPr>
          <p:pic>
            <p:nvPicPr>
              <p:cNvPr id="3459" name="Google Shape;3459;p13" descr="Cartoon Cloud - Cliparts.co"/>
              <p:cNvPicPr preferRelativeResize="0"/>
              <p:nvPr/>
            </p:nvPicPr>
            <p:blipFill rotWithShape="1">
              <a:blip r:embed="rId9">
                <a:alphaModFix/>
              </a:blip>
              <a:srcRect/>
              <a:stretch/>
            </p:blipFill>
            <p:spPr>
              <a:xfrm>
                <a:off x="-2627170" y="-782744"/>
                <a:ext cx="2390775" cy="1914525"/>
              </a:xfrm>
              <a:prstGeom prst="rect">
                <a:avLst/>
              </a:prstGeom>
              <a:noFill/>
              <a:ln>
                <a:noFill/>
              </a:ln>
            </p:spPr>
          </p:pic>
          <p:sp>
            <p:nvSpPr>
              <p:cNvPr id="3460" name="Google Shape;3460;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61" name="Google Shape;3461;p13"/>
            <p:cNvGrpSpPr/>
            <p:nvPr/>
          </p:nvGrpSpPr>
          <p:grpSpPr>
            <a:xfrm>
              <a:off x="1234111" y="2637525"/>
              <a:ext cx="326533" cy="326533"/>
              <a:chOff x="-249694" y="-528547"/>
              <a:chExt cx="2438402" cy="2438400"/>
            </a:xfrm>
          </p:grpSpPr>
          <p:sp>
            <p:nvSpPr>
              <p:cNvPr id="3462" name="Google Shape;346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3" name="Google Shape;3463;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64" name="Google Shape;3464;p13"/>
            <p:cNvGrpSpPr/>
            <p:nvPr/>
          </p:nvGrpSpPr>
          <p:grpSpPr>
            <a:xfrm>
              <a:off x="1616348" y="2653542"/>
              <a:ext cx="726881" cy="634534"/>
              <a:chOff x="-249694" y="-2828557"/>
              <a:chExt cx="5428021" cy="4738410"/>
            </a:xfrm>
          </p:grpSpPr>
          <p:sp>
            <p:nvSpPr>
              <p:cNvPr id="3465" name="Google Shape;3465;p13"/>
              <p:cNvSpPr/>
              <p:nvPr/>
            </p:nvSpPr>
            <p:spPr>
              <a:xfrm>
                <a:off x="245606" y="-340432"/>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6" name="Google Shape;3466;p13"/>
              <p:cNvSpPr/>
              <p:nvPr/>
            </p:nvSpPr>
            <p:spPr>
              <a:xfrm>
                <a:off x="3239781" y="-2638957"/>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7" name="Google Shape;3467;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pic>
            <p:nvPicPr>
              <p:cNvPr id="3468" name="Google Shape;3468;p13" descr="Free Water Drop Icon of Line style - Available in SVG, PNG, EPS, AI &amp;amp; Icon  fonts"/>
              <p:cNvPicPr preferRelativeResize="0"/>
              <p:nvPr/>
            </p:nvPicPr>
            <p:blipFill rotWithShape="1">
              <a:blip r:embed="rId10">
                <a:alphaModFix/>
              </a:blip>
              <a:srcRect/>
              <a:stretch/>
            </p:blipFill>
            <p:spPr>
              <a:xfrm>
                <a:off x="2739925" y="-2828557"/>
                <a:ext cx="2438402" cy="2438399"/>
              </a:xfrm>
              <a:prstGeom prst="rect">
                <a:avLst/>
              </a:prstGeom>
              <a:noFill/>
              <a:ln>
                <a:noFill/>
              </a:ln>
            </p:spPr>
          </p:pic>
        </p:grpSp>
        <p:grpSp>
          <p:nvGrpSpPr>
            <p:cNvPr id="3469" name="Google Shape;3469;p13"/>
            <p:cNvGrpSpPr/>
            <p:nvPr/>
          </p:nvGrpSpPr>
          <p:grpSpPr>
            <a:xfrm>
              <a:off x="2366399" y="2990005"/>
              <a:ext cx="326533" cy="326533"/>
              <a:chOff x="-249694" y="-528547"/>
              <a:chExt cx="2438402" cy="2438400"/>
            </a:xfrm>
          </p:grpSpPr>
          <p:sp>
            <p:nvSpPr>
              <p:cNvPr id="3470" name="Google Shape;347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1" name="Google Shape;3471;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72" name="Google Shape;3472;p13"/>
            <p:cNvGrpSpPr/>
            <p:nvPr/>
          </p:nvGrpSpPr>
          <p:grpSpPr>
            <a:xfrm>
              <a:off x="2787515" y="2704123"/>
              <a:ext cx="326533" cy="326533"/>
              <a:chOff x="-249694" y="-528547"/>
              <a:chExt cx="2438402" cy="2438400"/>
            </a:xfrm>
          </p:grpSpPr>
          <p:sp>
            <p:nvSpPr>
              <p:cNvPr id="3473" name="Google Shape;347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4" name="Google Shape;3474;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grpSp>
        <p:nvGrpSpPr>
          <p:cNvPr id="3475" name="Google Shape;3475;p13"/>
          <p:cNvGrpSpPr/>
          <p:nvPr/>
        </p:nvGrpSpPr>
        <p:grpSpPr>
          <a:xfrm>
            <a:off x="690352" y="3692915"/>
            <a:ext cx="2732755" cy="2885290"/>
            <a:chOff x="690352" y="3692915"/>
            <a:chExt cx="2732755" cy="2885290"/>
          </a:xfrm>
        </p:grpSpPr>
        <p:pic>
          <p:nvPicPr>
            <p:cNvPr id="3476" name="Google Shape;3476;p13" descr="Umbrella Clipart Seven - Yellow Umbrella Cartoon Png | Full Size PNG  Download | SeekPNG"/>
            <p:cNvPicPr preferRelativeResize="0"/>
            <p:nvPr/>
          </p:nvPicPr>
          <p:blipFill rotWithShape="1">
            <a:blip r:embed="rId11">
              <a:alphaModFix/>
            </a:blip>
            <a:srcRect/>
            <a:stretch/>
          </p:blipFill>
          <p:spPr>
            <a:xfrm rot="1587922">
              <a:off x="1094087" y="4003263"/>
              <a:ext cx="1925286" cy="2264594"/>
            </a:xfrm>
            <a:prstGeom prst="rect">
              <a:avLst/>
            </a:prstGeom>
            <a:noFill/>
            <a:ln>
              <a:noFill/>
            </a:ln>
          </p:spPr>
        </p:pic>
        <p:grpSp>
          <p:nvGrpSpPr>
            <p:cNvPr id="3477" name="Google Shape;3477;p13"/>
            <p:cNvGrpSpPr/>
            <p:nvPr/>
          </p:nvGrpSpPr>
          <p:grpSpPr>
            <a:xfrm>
              <a:off x="1679650" y="4256127"/>
              <a:ext cx="956240" cy="647565"/>
              <a:chOff x="1238228" y="4587596"/>
              <a:chExt cx="956240" cy="647565"/>
            </a:xfrm>
          </p:grpSpPr>
          <p:sp>
            <p:nvSpPr>
              <p:cNvPr id="3478" name="Google Shape;347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sp>
            <p:nvSpPr>
              <p:cNvPr id="3479" name="Google Shape;3479;p13"/>
              <p:cNvSpPr txBox="1"/>
              <p:nvPr/>
            </p:nvSpPr>
            <p:spPr>
              <a:xfrm>
                <a:off x="1240361" y="458883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grpSp>
      </p:grpSp>
      <p:grpSp>
        <p:nvGrpSpPr>
          <p:cNvPr id="3480" name="Google Shape;3480;p13"/>
          <p:cNvGrpSpPr/>
          <p:nvPr/>
        </p:nvGrpSpPr>
        <p:grpSpPr>
          <a:xfrm>
            <a:off x="3234218" y="3652265"/>
            <a:ext cx="2732755" cy="2885290"/>
            <a:chOff x="4091468" y="3652265"/>
            <a:chExt cx="2732755" cy="2885290"/>
          </a:xfrm>
        </p:grpSpPr>
        <p:pic>
          <p:nvPicPr>
            <p:cNvPr id="3481" name="Google Shape;3481;p13" descr="Umbrella Clipart Seven - Yellow Umbrella Cartoon Png | Full Size PNG  Download | SeekPNG"/>
            <p:cNvPicPr preferRelativeResize="0"/>
            <p:nvPr/>
          </p:nvPicPr>
          <p:blipFill rotWithShape="1">
            <a:blip r:embed="rId12">
              <a:alphaModFix/>
            </a:blip>
            <a:srcRect/>
            <a:stretch/>
          </p:blipFill>
          <p:spPr>
            <a:xfrm rot="1587922">
              <a:off x="4495203" y="3962613"/>
              <a:ext cx="1925286" cy="2264594"/>
            </a:xfrm>
            <a:prstGeom prst="rect">
              <a:avLst/>
            </a:prstGeom>
            <a:noFill/>
            <a:ln>
              <a:noFill/>
            </a:ln>
          </p:spPr>
        </p:pic>
        <p:grpSp>
          <p:nvGrpSpPr>
            <p:cNvPr id="3482" name="Google Shape;3482;p13"/>
            <p:cNvGrpSpPr/>
            <p:nvPr/>
          </p:nvGrpSpPr>
          <p:grpSpPr>
            <a:xfrm>
              <a:off x="5113421" y="4210421"/>
              <a:ext cx="957045" cy="646447"/>
              <a:chOff x="1238228" y="4587480"/>
              <a:chExt cx="957045" cy="646447"/>
            </a:xfrm>
          </p:grpSpPr>
          <p:sp>
            <p:nvSpPr>
              <p:cNvPr id="3483" name="Google Shape;348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sp>
            <p:nvSpPr>
              <p:cNvPr id="3484" name="Google Shape;3484;p13"/>
              <p:cNvSpPr txBox="1"/>
              <p:nvPr/>
            </p:nvSpPr>
            <p:spPr>
              <a:xfrm>
                <a:off x="1241166" y="458748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grpSp>
      </p:grpSp>
      <p:grpSp>
        <p:nvGrpSpPr>
          <p:cNvPr id="3485" name="Google Shape;3485;p13"/>
          <p:cNvGrpSpPr/>
          <p:nvPr/>
        </p:nvGrpSpPr>
        <p:grpSpPr>
          <a:xfrm>
            <a:off x="5851768" y="3652149"/>
            <a:ext cx="2732755" cy="2885290"/>
            <a:chOff x="5851768" y="3652149"/>
            <a:chExt cx="2732755" cy="2885290"/>
          </a:xfrm>
        </p:grpSpPr>
        <p:pic>
          <p:nvPicPr>
            <p:cNvPr id="3486" name="Google Shape;3486;p13" descr="Umbrella Clipart Seven - Yellow Umbrella Cartoon Png | Full Size PNG  Download | SeekPNG"/>
            <p:cNvPicPr preferRelativeResize="0"/>
            <p:nvPr/>
          </p:nvPicPr>
          <p:blipFill rotWithShape="1">
            <a:blip r:embed="rId13">
              <a:alphaModFix/>
            </a:blip>
            <a:srcRect/>
            <a:stretch/>
          </p:blipFill>
          <p:spPr>
            <a:xfrm rot="1587922">
              <a:off x="6255502" y="3962497"/>
              <a:ext cx="1925286" cy="2264594"/>
            </a:xfrm>
            <a:prstGeom prst="rect">
              <a:avLst/>
            </a:prstGeom>
            <a:noFill/>
            <a:ln>
              <a:noFill/>
            </a:ln>
          </p:spPr>
        </p:pic>
        <p:grpSp>
          <p:nvGrpSpPr>
            <p:cNvPr id="3487" name="Google Shape;3487;p13"/>
            <p:cNvGrpSpPr/>
            <p:nvPr/>
          </p:nvGrpSpPr>
          <p:grpSpPr>
            <a:xfrm>
              <a:off x="6878551" y="4195531"/>
              <a:ext cx="954108" cy="661221"/>
              <a:chOff x="1238227" y="4587596"/>
              <a:chExt cx="954108" cy="661221"/>
            </a:xfrm>
          </p:grpSpPr>
          <p:sp>
            <p:nvSpPr>
              <p:cNvPr id="3488" name="Google Shape;348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sp>
            <p:nvSpPr>
              <p:cNvPr id="3489" name="Google Shape;3489;p13"/>
              <p:cNvSpPr txBox="1"/>
              <p:nvPr/>
            </p:nvSpPr>
            <p:spPr>
              <a:xfrm>
                <a:off x="1238227" y="460248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grpSp>
      </p:grpSp>
      <p:grpSp>
        <p:nvGrpSpPr>
          <p:cNvPr id="3490" name="Google Shape;3490;p13"/>
          <p:cNvGrpSpPr/>
          <p:nvPr/>
        </p:nvGrpSpPr>
        <p:grpSpPr>
          <a:xfrm>
            <a:off x="8505353" y="3628524"/>
            <a:ext cx="2732755" cy="2885290"/>
            <a:chOff x="8333903" y="3418974"/>
            <a:chExt cx="2732755" cy="2885290"/>
          </a:xfrm>
        </p:grpSpPr>
        <p:pic>
          <p:nvPicPr>
            <p:cNvPr id="3491" name="Google Shape;3491;p13" descr="Umbrella Clipart Seven - Yellow Umbrella Cartoon Png | Full Size PNG  Download | SeekPNG"/>
            <p:cNvPicPr preferRelativeResize="0"/>
            <p:nvPr/>
          </p:nvPicPr>
          <p:blipFill rotWithShape="1">
            <a:blip r:embed="rId14">
              <a:alphaModFix/>
            </a:blip>
            <a:srcRect/>
            <a:stretch/>
          </p:blipFill>
          <p:spPr>
            <a:xfrm rot="1587922">
              <a:off x="8737638" y="3729322"/>
              <a:ext cx="1925286" cy="2264594"/>
            </a:xfrm>
            <a:prstGeom prst="rect">
              <a:avLst/>
            </a:prstGeom>
            <a:noFill/>
            <a:ln>
              <a:noFill/>
            </a:ln>
          </p:spPr>
        </p:pic>
        <p:grpSp>
          <p:nvGrpSpPr>
            <p:cNvPr id="3492" name="Google Shape;3492;p13"/>
            <p:cNvGrpSpPr/>
            <p:nvPr/>
          </p:nvGrpSpPr>
          <p:grpSpPr>
            <a:xfrm>
              <a:off x="9319932" y="3925515"/>
              <a:ext cx="957462" cy="646332"/>
              <a:chOff x="1238228" y="4587595"/>
              <a:chExt cx="957462" cy="646332"/>
            </a:xfrm>
          </p:grpSpPr>
          <p:sp>
            <p:nvSpPr>
              <p:cNvPr id="3493" name="Google Shape;349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sp>
            <p:nvSpPr>
              <p:cNvPr id="3494" name="Google Shape;3494;p13"/>
              <p:cNvSpPr txBox="1"/>
              <p:nvPr/>
            </p:nvSpPr>
            <p:spPr>
              <a:xfrm>
                <a:off x="1241583" y="4587595"/>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grpSp>
      </p:grpSp>
      <p:cxnSp>
        <p:nvCxnSpPr>
          <p:cNvPr id="3495" name="Google Shape;3495;p13"/>
          <p:cNvCxnSpPr>
            <a:stCxn id="3450" idx="2"/>
          </p:cNvCxnSpPr>
          <p:nvPr/>
        </p:nvCxnSpPr>
        <p:spPr>
          <a:xfrm rot="5400000">
            <a:off x="4210896" y="978965"/>
            <a:ext cx="995100" cy="5048100"/>
          </a:xfrm>
          <a:prstGeom prst="curvedConnector2">
            <a:avLst/>
          </a:prstGeom>
          <a:noFill/>
          <a:ln w="38100" cap="flat" cmpd="sng">
            <a:solidFill>
              <a:srgbClr val="00B0F0"/>
            </a:solidFill>
            <a:prstDash val="solid"/>
            <a:miter lim="800000"/>
            <a:headEnd type="none" w="sm" len="sm"/>
            <a:tailEnd type="none" w="sm" len="sm"/>
          </a:ln>
        </p:spPr>
      </p:cxnSp>
      <p:cxnSp>
        <p:nvCxnSpPr>
          <p:cNvPr id="3496" name="Google Shape;3496;p13"/>
          <p:cNvCxnSpPr>
            <a:endCxn id="3468" idx="2"/>
          </p:cNvCxnSpPr>
          <p:nvPr/>
        </p:nvCxnSpPr>
        <p:spPr>
          <a:xfrm rot="10800000" flipH="1">
            <a:off x="7300948" y="2980075"/>
            <a:ext cx="2562600" cy="1020300"/>
          </a:xfrm>
          <a:prstGeom prst="curvedConnector2">
            <a:avLst/>
          </a:prstGeom>
          <a:noFill/>
          <a:ln w="38100" cap="flat" cmpd="sng">
            <a:solidFill>
              <a:srgbClr val="00B0F0"/>
            </a:solidFill>
            <a:prstDash val="solid"/>
            <a:miter lim="800000"/>
            <a:headEnd type="none" w="sm" len="sm"/>
            <a:tailEnd type="none" w="sm" len="sm"/>
          </a:ln>
        </p:spPr>
      </p:cxnSp>
      <p:cxnSp>
        <p:nvCxnSpPr>
          <p:cNvPr id="3497" name="Google Shape;3497;p13"/>
          <p:cNvCxnSpPr>
            <a:stCxn id="3431" idx="2"/>
          </p:cNvCxnSpPr>
          <p:nvPr/>
        </p:nvCxnSpPr>
        <p:spPr>
          <a:xfrm rot="-5400000" flipH="1">
            <a:off x="4062479" y="3502715"/>
            <a:ext cx="995100" cy="600"/>
          </a:xfrm>
          <a:prstGeom prst="curvedConnector3">
            <a:avLst>
              <a:gd name="adj1" fmla="val 44254"/>
            </a:avLst>
          </a:prstGeom>
          <a:noFill/>
          <a:ln w="38100" cap="flat" cmpd="sng">
            <a:solidFill>
              <a:srgbClr val="00B0F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6"/>
                                        </p:tgtEl>
                                        <p:attrNameLst>
                                          <p:attrName>style.visibility</p:attrName>
                                        </p:attrNameLst>
                                      </p:cBhvr>
                                      <p:to>
                                        <p:strVal val="visible"/>
                                      </p:to>
                                    </p:set>
                                    <p:animEffect transition="in" filter="fade">
                                      <p:cBhvr>
                                        <p:cTn id="7" dur="500"/>
                                        <p:tgtEl>
                                          <p:spTgt spid="33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0"/>
                                        </p:tgtEl>
                                        <p:attrNameLst>
                                          <p:attrName>style.visibility</p:attrName>
                                        </p:attrNameLst>
                                      </p:cBhvr>
                                      <p:to>
                                        <p:strVal val="visible"/>
                                      </p:to>
                                    </p:set>
                                    <p:animEffect transition="in" filter="fade">
                                      <p:cBhvr>
                                        <p:cTn id="12" dur="500"/>
                                        <p:tgtEl>
                                          <p:spTgt spid="3400"/>
                                        </p:tgtEl>
                                      </p:cBhvr>
                                    </p:animEffect>
                                  </p:childTnLst>
                                </p:cTn>
                              </p:par>
                              <p:par>
                                <p:cTn id="13" presetID="10" presetClass="entr" presetSubtype="0" fill="hold" nodeType="withEffect">
                                  <p:stCondLst>
                                    <p:cond delay="0"/>
                                  </p:stCondLst>
                                  <p:childTnLst>
                                    <p:set>
                                      <p:cBhvr>
                                        <p:cTn id="14" dur="1" fill="hold">
                                          <p:stCondLst>
                                            <p:cond delay="0"/>
                                          </p:stCondLst>
                                        </p:cTn>
                                        <p:tgtEl>
                                          <p:spTgt spid="3419"/>
                                        </p:tgtEl>
                                        <p:attrNameLst>
                                          <p:attrName>style.visibility</p:attrName>
                                        </p:attrNameLst>
                                      </p:cBhvr>
                                      <p:to>
                                        <p:strVal val="visible"/>
                                      </p:to>
                                    </p:set>
                                    <p:animEffect transition="in" filter="fade">
                                      <p:cBhvr>
                                        <p:cTn id="15" dur="500"/>
                                        <p:tgtEl>
                                          <p:spTgt spid="3419"/>
                                        </p:tgtEl>
                                      </p:cBhvr>
                                    </p:animEffect>
                                  </p:childTnLst>
                                </p:cTn>
                              </p:par>
                              <p:par>
                                <p:cTn id="16" presetID="10" presetClass="entr" presetSubtype="0" fill="hold" nodeType="withEffect">
                                  <p:stCondLst>
                                    <p:cond delay="0"/>
                                  </p:stCondLst>
                                  <p:childTnLst>
                                    <p:set>
                                      <p:cBhvr>
                                        <p:cTn id="17" dur="1" fill="hold">
                                          <p:stCondLst>
                                            <p:cond delay="0"/>
                                          </p:stCondLst>
                                        </p:cTn>
                                        <p:tgtEl>
                                          <p:spTgt spid="3438"/>
                                        </p:tgtEl>
                                        <p:attrNameLst>
                                          <p:attrName>style.visibility</p:attrName>
                                        </p:attrNameLst>
                                      </p:cBhvr>
                                      <p:to>
                                        <p:strVal val="visible"/>
                                      </p:to>
                                    </p:set>
                                    <p:animEffect transition="in" filter="fade">
                                      <p:cBhvr>
                                        <p:cTn id="18" dur="500"/>
                                        <p:tgtEl>
                                          <p:spTgt spid="3438"/>
                                        </p:tgtEl>
                                      </p:cBhvr>
                                    </p:animEffect>
                                  </p:childTnLst>
                                </p:cTn>
                              </p:par>
                              <p:par>
                                <p:cTn id="19" presetID="10" presetClass="entr" presetSubtype="0" fill="hold" nodeType="withEffect">
                                  <p:stCondLst>
                                    <p:cond delay="0"/>
                                  </p:stCondLst>
                                  <p:childTnLst>
                                    <p:set>
                                      <p:cBhvr>
                                        <p:cTn id="20" dur="1" fill="hold">
                                          <p:stCondLst>
                                            <p:cond delay="0"/>
                                          </p:stCondLst>
                                        </p:cTn>
                                        <p:tgtEl>
                                          <p:spTgt spid="3457"/>
                                        </p:tgtEl>
                                        <p:attrNameLst>
                                          <p:attrName>style.visibility</p:attrName>
                                        </p:attrNameLst>
                                      </p:cBhvr>
                                      <p:to>
                                        <p:strVal val="visible"/>
                                      </p:to>
                                    </p:set>
                                    <p:animEffect transition="in" filter="fade">
                                      <p:cBhvr>
                                        <p:cTn id="21" dur="500"/>
                                        <p:tgtEl>
                                          <p:spTgt spid="3457"/>
                                        </p:tgtEl>
                                      </p:cBhvr>
                                    </p:animEffect>
                                  </p:childTnLst>
                                </p:cTn>
                              </p:par>
                              <p:par>
                                <p:cTn id="22" presetID="10" presetClass="entr" presetSubtype="0" fill="hold" nodeType="withEffect">
                                  <p:stCondLst>
                                    <p:cond delay="0"/>
                                  </p:stCondLst>
                                  <p:childTnLst>
                                    <p:set>
                                      <p:cBhvr>
                                        <p:cTn id="23" dur="1" fill="hold">
                                          <p:stCondLst>
                                            <p:cond delay="0"/>
                                          </p:stCondLst>
                                        </p:cTn>
                                        <p:tgtEl>
                                          <p:spTgt spid="3475"/>
                                        </p:tgtEl>
                                        <p:attrNameLst>
                                          <p:attrName>style.visibility</p:attrName>
                                        </p:attrNameLst>
                                      </p:cBhvr>
                                      <p:to>
                                        <p:strVal val="visible"/>
                                      </p:to>
                                    </p:set>
                                    <p:animEffect transition="in" filter="fade">
                                      <p:cBhvr>
                                        <p:cTn id="24" dur="500"/>
                                        <p:tgtEl>
                                          <p:spTgt spid="3475"/>
                                        </p:tgtEl>
                                      </p:cBhvr>
                                    </p:animEffect>
                                  </p:childTnLst>
                                </p:cTn>
                              </p:par>
                              <p:par>
                                <p:cTn id="25" presetID="10" presetClass="entr" presetSubtype="0" fill="hold" nodeType="withEffect">
                                  <p:stCondLst>
                                    <p:cond delay="0"/>
                                  </p:stCondLst>
                                  <p:childTnLst>
                                    <p:set>
                                      <p:cBhvr>
                                        <p:cTn id="26" dur="1" fill="hold">
                                          <p:stCondLst>
                                            <p:cond delay="0"/>
                                          </p:stCondLst>
                                        </p:cTn>
                                        <p:tgtEl>
                                          <p:spTgt spid="3480"/>
                                        </p:tgtEl>
                                        <p:attrNameLst>
                                          <p:attrName>style.visibility</p:attrName>
                                        </p:attrNameLst>
                                      </p:cBhvr>
                                      <p:to>
                                        <p:strVal val="visible"/>
                                      </p:to>
                                    </p:set>
                                    <p:animEffect transition="in" filter="fade">
                                      <p:cBhvr>
                                        <p:cTn id="27" dur="500"/>
                                        <p:tgtEl>
                                          <p:spTgt spid="3480"/>
                                        </p:tgtEl>
                                      </p:cBhvr>
                                    </p:animEffect>
                                  </p:childTnLst>
                                </p:cTn>
                              </p:par>
                              <p:par>
                                <p:cTn id="28" presetID="10" presetClass="entr" presetSubtype="0" fill="hold" nodeType="withEffect">
                                  <p:stCondLst>
                                    <p:cond delay="0"/>
                                  </p:stCondLst>
                                  <p:childTnLst>
                                    <p:set>
                                      <p:cBhvr>
                                        <p:cTn id="29" dur="1" fill="hold">
                                          <p:stCondLst>
                                            <p:cond delay="0"/>
                                          </p:stCondLst>
                                        </p:cTn>
                                        <p:tgtEl>
                                          <p:spTgt spid="3485"/>
                                        </p:tgtEl>
                                        <p:attrNameLst>
                                          <p:attrName>style.visibility</p:attrName>
                                        </p:attrNameLst>
                                      </p:cBhvr>
                                      <p:to>
                                        <p:strVal val="visible"/>
                                      </p:to>
                                    </p:set>
                                    <p:animEffect transition="in" filter="fade">
                                      <p:cBhvr>
                                        <p:cTn id="30" dur="500"/>
                                        <p:tgtEl>
                                          <p:spTgt spid="3485"/>
                                        </p:tgtEl>
                                      </p:cBhvr>
                                    </p:animEffect>
                                  </p:childTnLst>
                                </p:cTn>
                              </p:par>
                              <p:par>
                                <p:cTn id="31" presetID="10" presetClass="entr" presetSubtype="0" fill="hold" nodeType="withEffect">
                                  <p:stCondLst>
                                    <p:cond delay="0"/>
                                  </p:stCondLst>
                                  <p:childTnLst>
                                    <p:set>
                                      <p:cBhvr>
                                        <p:cTn id="32" dur="1" fill="hold">
                                          <p:stCondLst>
                                            <p:cond delay="0"/>
                                          </p:stCondLst>
                                        </p:cTn>
                                        <p:tgtEl>
                                          <p:spTgt spid="3490"/>
                                        </p:tgtEl>
                                        <p:attrNameLst>
                                          <p:attrName>style.visibility</p:attrName>
                                        </p:attrNameLst>
                                      </p:cBhvr>
                                      <p:to>
                                        <p:strVal val="visible"/>
                                      </p:to>
                                    </p:set>
                                    <p:animEffect transition="in" filter="fade">
                                      <p:cBhvr>
                                        <p:cTn id="33" dur="500"/>
                                        <p:tgtEl>
                                          <p:spTgt spid="34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95"/>
                                        </p:tgtEl>
                                        <p:attrNameLst>
                                          <p:attrName>style.visibility</p:attrName>
                                        </p:attrNameLst>
                                      </p:cBhvr>
                                      <p:to>
                                        <p:strVal val="visible"/>
                                      </p:to>
                                    </p:set>
                                    <p:animEffect transition="in" filter="fade">
                                      <p:cBhvr>
                                        <p:cTn id="38" dur="500"/>
                                        <p:tgtEl>
                                          <p:spTgt spid="349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496"/>
                                        </p:tgtEl>
                                        <p:attrNameLst>
                                          <p:attrName>style.visibility</p:attrName>
                                        </p:attrNameLst>
                                      </p:cBhvr>
                                      <p:to>
                                        <p:strVal val="visible"/>
                                      </p:to>
                                    </p:set>
                                    <p:animEffect transition="in" filter="fade">
                                      <p:cBhvr>
                                        <p:cTn id="43" dur="500"/>
                                        <p:tgtEl>
                                          <p:spTgt spid="349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97"/>
                                        </p:tgtEl>
                                        <p:attrNameLst>
                                          <p:attrName>style.visibility</p:attrName>
                                        </p:attrNameLst>
                                      </p:cBhvr>
                                      <p:to>
                                        <p:strVal val="visible"/>
                                      </p:to>
                                    </p:set>
                                    <p:animEffect transition="in" filter="fade">
                                      <p:cBhvr>
                                        <p:cTn id="48" dur="500"/>
                                        <p:tgtEl>
                                          <p:spTgt spid="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1"/>
        <p:cNvGrpSpPr/>
        <p:nvPr/>
      </p:nvGrpSpPr>
      <p:grpSpPr>
        <a:xfrm>
          <a:off x="0" y="0"/>
          <a:ext cx="0" cy="0"/>
          <a:chOff x="0" y="0"/>
          <a:chExt cx="0" cy="0"/>
        </a:xfrm>
      </p:grpSpPr>
      <p:pic>
        <p:nvPicPr>
          <p:cNvPr id="3502" name="Google Shape;3502;p14" descr="Screen Clipping"/>
          <p:cNvPicPr preferRelativeResize="0"/>
          <p:nvPr/>
        </p:nvPicPr>
        <p:blipFill rotWithShape="1">
          <a:blip r:embed="rId3">
            <a:alphaModFix/>
          </a:blip>
          <a:srcRect/>
          <a:stretch/>
        </p:blipFill>
        <p:spPr>
          <a:xfrm>
            <a:off x="731540" y="1928018"/>
            <a:ext cx="10555173" cy="1648055"/>
          </a:xfrm>
          <a:prstGeom prst="rect">
            <a:avLst/>
          </a:prstGeom>
          <a:noFill/>
          <a:ln>
            <a:noFill/>
          </a:ln>
        </p:spPr>
      </p:pic>
      <p:grpSp>
        <p:nvGrpSpPr>
          <p:cNvPr id="3503" name="Google Shape;3503;p14"/>
          <p:cNvGrpSpPr/>
          <p:nvPr/>
        </p:nvGrpSpPr>
        <p:grpSpPr>
          <a:xfrm>
            <a:off x="895371" y="561193"/>
            <a:ext cx="5988754" cy="570588"/>
            <a:chOff x="1296327" y="1647588"/>
            <a:chExt cx="5988754" cy="570588"/>
          </a:xfrm>
        </p:grpSpPr>
        <p:sp>
          <p:nvSpPr>
            <p:cNvPr id="3504" name="Google Shape;3504;p14"/>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sz="2800">
                <a:solidFill>
                  <a:schemeClr val="dk1"/>
                </a:solidFill>
                <a:latin typeface="Arial"/>
                <a:ea typeface="Arial"/>
                <a:cs typeface="Arial"/>
                <a:sym typeface="Arial"/>
              </a:endParaRPr>
            </a:p>
          </p:txBody>
        </p:sp>
        <p:sp>
          <p:nvSpPr>
            <p:cNvPr id="3505" name="Google Shape;3505;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pSp>
        <p:nvGrpSpPr>
          <p:cNvPr id="3506" name="Google Shape;3506;p14"/>
          <p:cNvGrpSpPr/>
          <p:nvPr/>
        </p:nvGrpSpPr>
        <p:grpSpPr>
          <a:xfrm>
            <a:off x="3133724" y="2043112"/>
            <a:ext cx="892172" cy="989805"/>
            <a:chOff x="3603406" y="2624137"/>
            <a:chExt cx="837004" cy="989805"/>
          </a:xfrm>
        </p:grpSpPr>
        <p:sp>
          <p:nvSpPr>
            <p:cNvPr id="3507" name="Google Shape;3507;p14"/>
            <p:cNvSpPr/>
            <p:nvPr/>
          </p:nvSpPr>
          <p:spPr>
            <a:xfrm>
              <a:off x="3619455" y="2624137"/>
              <a:ext cx="820955" cy="989805"/>
            </a:xfrm>
            <a:prstGeom prst="cube">
              <a:avLst>
                <a:gd name="adj" fmla="val 22218"/>
              </a:avLst>
            </a:prstGeom>
            <a:solidFill>
              <a:srgbClr val="F8D53C"/>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08" name="Google Shape;3508;p14"/>
            <p:cNvGrpSpPr/>
            <p:nvPr/>
          </p:nvGrpSpPr>
          <p:grpSpPr>
            <a:xfrm>
              <a:off x="3603406" y="2940379"/>
              <a:ext cx="699231" cy="461665"/>
              <a:chOff x="3646268" y="2929742"/>
              <a:chExt cx="699231" cy="461665"/>
            </a:xfrm>
          </p:grpSpPr>
          <p:sp>
            <p:nvSpPr>
              <p:cNvPr id="3509" name="Google Shape;3509;p14"/>
              <p:cNvSpPr txBox="1"/>
              <p:nvPr/>
            </p:nvSpPr>
            <p:spPr>
              <a:xfrm>
                <a:off x="3646268"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120</a:t>
                </a:r>
                <a:endParaRPr sz="2400" b="1">
                  <a:solidFill>
                    <a:schemeClr val="dk1"/>
                  </a:solidFill>
                  <a:latin typeface="Arial"/>
                  <a:ea typeface="Arial"/>
                  <a:cs typeface="Arial"/>
                  <a:sym typeface="Arial"/>
                </a:endParaRPr>
              </a:p>
            </p:txBody>
          </p:sp>
          <p:sp>
            <p:nvSpPr>
              <p:cNvPr id="3510" name="Google Shape;3510;p14"/>
              <p:cNvSpPr txBox="1"/>
              <p:nvPr/>
            </p:nvSpPr>
            <p:spPr>
              <a:xfrm>
                <a:off x="3646269"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a:t>
                </a:r>
                <a:r>
                  <a:rPr lang="en-US" sz="2400" b="1">
                    <a:solidFill>
                      <a:srgbClr val="FF0000"/>
                    </a:solidFill>
                    <a:latin typeface="Arial"/>
                    <a:ea typeface="Arial"/>
                    <a:cs typeface="Arial"/>
                    <a:sym typeface="Arial"/>
                  </a:rPr>
                  <a:t>0</a:t>
                </a:r>
                <a:endParaRPr sz="2400" b="1">
                  <a:solidFill>
                    <a:srgbClr val="FF0000"/>
                  </a:solidFill>
                  <a:latin typeface="Arial"/>
                  <a:ea typeface="Arial"/>
                  <a:cs typeface="Arial"/>
                  <a:sym typeface="Arial"/>
                </a:endParaRPr>
              </a:p>
            </p:txBody>
          </p:sp>
        </p:grpSp>
      </p:grpSp>
      <p:sp>
        <p:nvSpPr>
          <p:cNvPr id="3511" name="Google Shape;3511;p14"/>
          <p:cNvSpPr/>
          <p:nvPr/>
        </p:nvSpPr>
        <p:spPr>
          <a:xfrm>
            <a:off x="3568704" y="2389149"/>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12" name="Google Shape;3512;p14"/>
          <p:cNvGrpSpPr/>
          <p:nvPr/>
        </p:nvGrpSpPr>
        <p:grpSpPr>
          <a:xfrm>
            <a:off x="585620" y="2434717"/>
            <a:ext cx="1760675" cy="598200"/>
            <a:chOff x="585620" y="2434717"/>
            <a:chExt cx="1760675" cy="598200"/>
          </a:xfrm>
        </p:grpSpPr>
        <p:sp>
          <p:nvSpPr>
            <p:cNvPr id="3513" name="Google Shape;3513;p14"/>
            <p:cNvSpPr/>
            <p:nvPr/>
          </p:nvSpPr>
          <p:spPr>
            <a:xfrm>
              <a:off x="595145" y="2434717"/>
              <a:ext cx="1602035" cy="579771"/>
            </a:xfrm>
            <a:prstGeom prst="cube">
              <a:avLst>
                <a:gd name="adj" fmla="val 24257"/>
              </a:avLst>
            </a:prstGeom>
            <a:solidFill>
              <a:srgbClr val="00B0F0"/>
            </a:solidFill>
            <a:ln w="12700" cap="flat" cmpd="sng">
              <a:solidFill>
                <a:srgbClr val="2058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4" name="Google Shape;3514;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sp>
          <p:nvSpPr>
            <p:cNvPr id="3515" name="Google Shape;3515;p14"/>
            <p:cNvSpPr txBox="1"/>
            <p:nvPr/>
          </p:nvSpPr>
          <p:spPr>
            <a:xfrm>
              <a:off x="585620" y="2571252"/>
              <a:ext cx="17606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grpSp>
      <p:grpSp>
        <p:nvGrpSpPr>
          <p:cNvPr id="3516" name="Google Shape;3516;p14"/>
          <p:cNvGrpSpPr/>
          <p:nvPr/>
        </p:nvGrpSpPr>
        <p:grpSpPr>
          <a:xfrm rot="781431">
            <a:off x="4207894" y="2228067"/>
            <a:ext cx="1611562" cy="588675"/>
            <a:chOff x="585618" y="2434717"/>
            <a:chExt cx="1611562" cy="588675"/>
          </a:xfrm>
        </p:grpSpPr>
        <p:sp>
          <p:nvSpPr>
            <p:cNvPr id="3517" name="Google Shape;3517;p14"/>
            <p:cNvSpPr/>
            <p:nvPr/>
          </p:nvSpPr>
          <p:spPr>
            <a:xfrm>
              <a:off x="595145" y="2434717"/>
              <a:ext cx="1602035" cy="579771"/>
            </a:xfrm>
            <a:prstGeom prst="cube">
              <a:avLst>
                <a:gd name="adj" fmla="val 24257"/>
              </a:avLst>
            </a:prstGeom>
            <a:solidFill>
              <a:srgbClr val="F8D53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8" name="Google Shape;3518;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sp>
          <p:nvSpPr>
            <p:cNvPr id="3519" name="Google Shape;3519;p14"/>
            <p:cNvSpPr txBox="1"/>
            <p:nvPr/>
          </p:nvSpPr>
          <p:spPr>
            <a:xfrm>
              <a:off x="585618" y="2561726"/>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grpSp>
      <p:grpSp>
        <p:nvGrpSpPr>
          <p:cNvPr id="3520" name="Google Shape;3520;p14"/>
          <p:cNvGrpSpPr/>
          <p:nvPr/>
        </p:nvGrpSpPr>
        <p:grpSpPr>
          <a:xfrm rot="-748492">
            <a:off x="8036949" y="2670540"/>
            <a:ext cx="1611560" cy="588675"/>
            <a:chOff x="585620" y="2434717"/>
            <a:chExt cx="1611560" cy="588675"/>
          </a:xfrm>
        </p:grpSpPr>
        <p:sp>
          <p:nvSpPr>
            <p:cNvPr id="3521" name="Google Shape;3521;p14"/>
            <p:cNvSpPr/>
            <p:nvPr/>
          </p:nvSpPr>
          <p:spPr>
            <a:xfrm>
              <a:off x="595145" y="2434717"/>
              <a:ext cx="1602035" cy="579771"/>
            </a:xfrm>
            <a:prstGeom prst="cube">
              <a:avLst>
                <a:gd name="adj" fmla="val 2425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2" name="Google Shape;3522;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sp>
          <p:nvSpPr>
            <p:cNvPr id="3523" name="Google Shape;3523;p14"/>
            <p:cNvSpPr txBox="1"/>
            <p:nvPr/>
          </p:nvSpPr>
          <p:spPr>
            <a:xfrm>
              <a:off x="591101" y="2561440"/>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grpSp>
      <p:grpSp>
        <p:nvGrpSpPr>
          <p:cNvPr id="3524" name="Google Shape;3524;p14"/>
          <p:cNvGrpSpPr/>
          <p:nvPr/>
        </p:nvGrpSpPr>
        <p:grpSpPr>
          <a:xfrm rot="-794493">
            <a:off x="10183453" y="1954308"/>
            <a:ext cx="932339" cy="878877"/>
            <a:chOff x="3537889" y="2796663"/>
            <a:chExt cx="874688" cy="878877"/>
          </a:xfrm>
        </p:grpSpPr>
        <p:sp>
          <p:nvSpPr>
            <p:cNvPr id="3525" name="Google Shape;3525;p14"/>
            <p:cNvSpPr/>
            <p:nvPr/>
          </p:nvSpPr>
          <p:spPr>
            <a:xfrm>
              <a:off x="3591622" y="2796663"/>
              <a:ext cx="820955" cy="878877"/>
            </a:xfrm>
            <a:prstGeom prst="cube">
              <a:avLst>
                <a:gd name="adj" fmla="val 24758"/>
              </a:avLst>
            </a:prstGeom>
            <a:solidFill>
              <a:srgbClr val="FC516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26" name="Google Shape;3526;p14"/>
            <p:cNvGrpSpPr/>
            <p:nvPr/>
          </p:nvGrpSpPr>
          <p:grpSpPr>
            <a:xfrm>
              <a:off x="3537889" y="3123258"/>
              <a:ext cx="784673" cy="466378"/>
              <a:chOff x="3580751" y="3112621"/>
              <a:chExt cx="784673" cy="466378"/>
            </a:xfrm>
          </p:grpSpPr>
          <p:sp>
            <p:nvSpPr>
              <p:cNvPr id="3527" name="Google Shape;3527;p14"/>
              <p:cNvSpPr txBox="1"/>
              <p:nvPr/>
            </p:nvSpPr>
            <p:spPr>
              <a:xfrm>
                <a:off x="3583105" y="3112621"/>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0</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chemeClr val="dk1"/>
                  </a:solidFill>
                  <a:latin typeface="Arial"/>
                  <a:ea typeface="Arial"/>
                  <a:cs typeface="Arial"/>
                  <a:sym typeface="Arial"/>
                </a:endParaRPr>
              </a:p>
            </p:txBody>
          </p:sp>
          <p:sp>
            <p:nvSpPr>
              <p:cNvPr id="3528" name="Google Shape;3528;p14"/>
              <p:cNvSpPr txBox="1"/>
              <p:nvPr/>
            </p:nvSpPr>
            <p:spPr>
              <a:xfrm>
                <a:off x="3580751" y="3117334"/>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rgbClr val="FF0000"/>
                    </a:solidFill>
                    <a:latin typeface="Arial"/>
                    <a:ea typeface="Arial"/>
                    <a:cs typeface="Arial"/>
                    <a:sym typeface="Arial"/>
                  </a:rPr>
                  <a:t>0</a:t>
                </a:r>
                <a:r>
                  <a:rPr lang="en-US" sz="1800" b="1">
                    <a:solidFill>
                      <a:srgbClr val="FF0000"/>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rgbClr val="FF0000"/>
                  </a:solidFill>
                  <a:latin typeface="Arial"/>
                  <a:ea typeface="Arial"/>
                  <a:cs typeface="Arial"/>
                  <a:sym typeface="Arial"/>
                </a:endParaRPr>
              </a:p>
            </p:txBody>
          </p:sp>
        </p:grpSp>
      </p:grpSp>
      <p:sp>
        <p:nvSpPr>
          <p:cNvPr id="3529" name="Google Shape;3529;p14"/>
          <p:cNvSpPr/>
          <p:nvPr/>
        </p:nvSpPr>
        <p:spPr>
          <a:xfrm rot="-897354">
            <a:off x="10470193" y="2301643"/>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30" name="Google Shape;3530;p14"/>
          <p:cNvGrpSpPr/>
          <p:nvPr/>
        </p:nvGrpSpPr>
        <p:grpSpPr>
          <a:xfrm>
            <a:off x="6540852" y="1995407"/>
            <a:ext cx="1230940" cy="1458389"/>
            <a:chOff x="6540852" y="1995407"/>
            <a:chExt cx="1230940" cy="1458389"/>
          </a:xfrm>
        </p:grpSpPr>
        <p:sp>
          <p:nvSpPr>
            <p:cNvPr id="3531" name="Google Shape;3531;p14"/>
            <p:cNvSpPr/>
            <p:nvPr/>
          </p:nvSpPr>
          <p:spPr>
            <a:xfrm rot="854465">
              <a:off x="6681705" y="2092747"/>
              <a:ext cx="949235" cy="1263710"/>
            </a:xfrm>
            <a:prstGeom prst="flowChartMagneticDisk">
              <a:avLst/>
            </a:prstGeom>
            <a:solidFill>
              <a:srgbClr val="FC51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32" name="Google Shape;3532;p14"/>
            <p:cNvGrpSpPr/>
            <p:nvPr/>
          </p:nvGrpSpPr>
          <p:grpSpPr>
            <a:xfrm rot="1568697">
              <a:off x="6778728" y="2452046"/>
              <a:ext cx="773111" cy="607264"/>
              <a:chOff x="6851566" y="2468972"/>
              <a:chExt cx="773111" cy="607264"/>
            </a:xfrm>
          </p:grpSpPr>
          <p:sp>
            <p:nvSpPr>
              <p:cNvPr id="3533" name="Google Shape;3533;p14"/>
              <p:cNvSpPr txBox="1"/>
              <p:nvPr/>
            </p:nvSpPr>
            <p:spPr>
              <a:xfrm rot="-794493">
                <a:off x="6895370" y="2542573"/>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911</a:t>
                </a:r>
                <a:endParaRPr sz="2400" b="1">
                  <a:solidFill>
                    <a:schemeClr val="dk1"/>
                  </a:solidFill>
                  <a:latin typeface="Arial"/>
                  <a:ea typeface="Arial"/>
                  <a:cs typeface="Arial"/>
                  <a:sym typeface="Arial"/>
                </a:endParaRPr>
              </a:p>
            </p:txBody>
          </p:sp>
          <p:sp>
            <p:nvSpPr>
              <p:cNvPr id="3534" name="Google Shape;3534;p14"/>
              <p:cNvSpPr txBox="1"/>
              <p:nvPr/>
            </p:nvSpPr>
            <p:spPr>
              <a:xfrm rot="-794493">
                <a:off x="6898634" y="254097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9</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grpSp>
      <p:sp>
        <p:nvSpPr>
          <p:cNvPr id="3535" name="Google Shape;3535;p14"/>
          <p:cNvSpPr/>
          <p:nvPr/>
        </p:nvSpPr>
        <p:spPr>
          <a:xfrm rot="909542">
            <a:off x="6826373" y="2480148"/>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6" name="Google Shape;3536;p14"/>
          <p:cNvSpPr/>
          <p:nvPr/>
        </p:nvSpPr>
        <p:spPr>
          <a:xfrm>
            <a:off x="1019027" y="3765272"/>
            <a:ext cx="2838429"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245 – 125 = 120</a:t>
            </a:r>
            <a:endParaRPr sz="2800">
              <a:solidFill>
                <a:schemeClr val="dk1"/>
              </a:solidFill>
              <a:latin typeface="Arial"/>
              <a:ea typeface="Arial"/>
              <a:cs typeface="Arial"/>
              <a:sym typeface="Arial"/>
            </a:endParaRPr>
          </a:p>
        </p:txBody>
      </p:sp>
      <p:sp>
        <p:nvSpPr>
          <p:cNvPr id="3537" name="Google Shape;3537;p14"/>
          <p:cNvSpPr/>
          <p:nvPr/>
        </p:nvSpPr>
        <p:spPr>
          <a:xfrm>
            <a:off x="35444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8" name="Google Shape;3538;p14"/>
          <p:cNvSpPr/>
          <p:nvPr/>
        </p:nvSpPr>
        <p:spPr>
          <a:xfrm>
            <a:off x="4562327" y="3765272"/>
            <a:ext cx="2966921"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945 – 141 &lt;  911</a:t>
            </a:r>
            <a:endParaRPr sz="2800">
              <a:solidFill>
                <a:schemeClr val="dk1"/>
              </a:solidFill>
              <a:latin typeface="Arial"/>
              <a:ea typeface="Arial"/>
              <a:cs typeface="Arial"/>
              <a:sym typeface="Arial"/>
            </a:endParaRPr>
          </a:p>
        </p:txBody>
      </p:sp>
      <p:sp>
        <p:nvSpPr>
          <p:cNvPr id="3539" name="Google Shape;3539;p14"/>
          <p:cNvSpPr/>
          <p:nvPr/>
        </p:nvSpPr>
        <p:spPr>
          <a:xfrm>
            <a:off x="67067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0" name="Google Shape;3540;p14"/>
          <p:cNvSpPr/>
          <p:nvPr/>
        </p:nvSpPr>
        <p:spPr>
          <a:xfrm>
            <a:off x="8151727" y="3765272"/>
            <a:ext cx="3052328"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727 – 413 &gt; 3 0 4</a:t>
            </a:r>
            <a:endParaRPr sz="2800">
              <a:solidFill>
                <a:schemeClr val="dk1"/>
              </a:solidFill>
              <a:latin typeface="Arial"/>
              <a:ea typeface="Arial"/>
              <a:cs typeface="Arial"/>
              <a:sym typeface="Arial"/>
            </a:endParaRPr>
          </a:p>
        </p:txBody>
      </p:sp>
      <p:sp>
        <p:nvSpPr>
          <p:cNvPr id="3541" name="Google Shape;3541;p14"/>
          <p:cNvSpPr/>
          <p:nvPr/>
        </p:nvSpPr>
        <p:spPr>
          <a:xfrm>
            <a:off x="10533122" y="3865528"/>
            <a:ext cx="288752" cy="416160"/>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2" name="Google Shape;3542;p14"/>
          <p:cNvSpPr/>
          <p:nvPr/>
        </p:nvSpPr>
        <p:spPr>
          <a:xfrm rot="-5400000">
            <a:off x="5338774"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3" name="Google Shape;3543;p14"/>
          <p:cNvSpPr txBox="1"/>
          <p:nvPr/>
        </p:nvSpPr>
        <p:spPr>
          <a:xfrm>
            <a:off x="5149100"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804</a:t>
            </a:r>
            <a:endParaRPr sz="2800">
              <a:solidFill>
                <a:schemeClr val="dk1"/>
              </a:solidFill>
              <a:latin typeface="Arial"/>
              <a:ea typeface="Arial"/>
              <a:cs typeface="Arial"/>
              <a:sym typeface="Arial"/>
            </a:endParaRPr>
          </a:p>
        </p:txBody>
      </p:sp>
      <p:sp>
        <p:nvSpPr>
          <p:cNvPr id="3544" name="Google Shape;3544;p14"/>
          <p:cNvSpPr/>
          <p:nvPr/>
        </p:nvSpPr>
        <p:spPr>
          <a:xfrm>
            <a:off x="6667852" y="4406502"/>
            <a:ext cx="825148"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811</a:t>
            </a:r>
            <a:endParaRPr sz="2800">
              <a:solidFill>
                <a:schemeClr val="dk1"/>
              </a:solidFill>
              <a:latin typeface="Arial"/>
              <a:ea typeface="Arial"/>
              <a:cs typeface="Arial"/>
              <a:sym typeface="Arial"/>
            </a:endParaRPr>
          </a:p>
        </p:txBody>
      </p:sp>
      <p:grpSp>
        <p:nvGrpSpPr>
          <p:cNvPr id="3545" name="Google Shape;3545;p14"/>
          <p:cNvGrpSpPr/>
          <p:nvPr/>
        </p:nvGrpSpPr>
        <p:grpSpPr>
          <a:xfrm>
            <a:off x="6696373" y="2785552"/>
            <a:ext cx="768104" cy="602357"/>
            <a:chOff x="6643811" y="3797915"/>
            <a:chExt cx="768104" cy="602357"/>
          </a:xfrm>
        </p:grpSpPr>
        <p:sp>
          <p:nvSpPr>
            <p:cNvPr id="3546" name="Google Shape;3546;p14"/>
            <p:cNvSpPr txBox="1"/>
            <p:nvPr/>
          </p:nvSpPr>
          <p:spPr>
            <a:xfrm rot="774204">
              <a:off x="6686744" y="386826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811</a:t>
              </a:r>
              <a:endParaRPr sz="2400" b="1">
                <a:solidFill>
                  <a:schemeClr val="dk1"/>
                </a:solidFill>
                <a:latin typeface="Arial"/>
                <a:ea typeface="Arial"/>
                <a:cs typeface="Arial"/>
                <a:sym typeface="Arial"/>
              </a:endParaRPr>
            </a:p>
          </p:txBody>
        </p:sp>
        <p:sp>
          <p:nvSpPr>
            <p:cNvPr id="3547" name="Google Shape;3547;p14"/>
            <p:cNvSpPr txBox="1"/>
            <p:nvPr/>
          </p:nvSpPr>
          <p:spPr>
            <a:xfrm rot="774204">
              <a:off x="6686745" y="3868262"/>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8</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sp>
        <p:nvSpPr>
          <p:cNvPr id="3548" name="Google Shape;3548;p14"/>
          <p:cNvSpPr/>
          <p:nvPr/>
        </p:nvSpPr>
        <p:spPr>
          <a:xfrm rot="-5400000">
            <a:off x="8884401"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9" name="Google Shape;3549;p14"/>
          <p:cNvSpPr txBox="1"/>
          <p:nvPr/>
        </p:nvSpPr>
        <p:spPr>
          <a:xfrm>
            <a:off x="8694727"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314</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3"/>
                                        </p:tgtEl>
                                        <p:attrNameLst>
                                          <p:attrName>style.visibility</p:attrName>
                                        </p:attrNameLst>
                                      </p:cBhvr>
                                      <p:to>
                                        <p:strVal val="visible"/>
                                      </p:to>
                                    </p:set>
                                    <p:animEffect transition="in" filter="fade">
                                      <p:cBhvr>
                                        <p:cTn id="7" dur="500"/>
                                        <p:tgtEl>
                                          <p:spTgt spid="35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52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3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0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0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5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5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3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541"/>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3536"/>
                                        </p:tgtEl>
                                        <p:attrNameLst>
                                          <p:attrName>style.visibility</p:attrName>
                                        </p:attrNameLst>
                                      </p:cBhvr>
                                      <p:to>
                                        <p:strVal val="visible"/>
                                      </p:to>
                                    </p:set>
                                    <p:animEffect transition="in" filter="fade">
                                      <p:cBhvr>
                                        <p:cTn id="38" dur="500"/>
                                        <p:tgtEl>
                                          <p:spTgt spid="3536"/>
                                        </p:tgtEl>
                                      </p:cBhvr>
                                    </p:animEffect>
                                  </p:childTnLst>
                                </p:cTn>
                              </p:par>
                              <p:par>
                                <p:cTn id="39" presetID="10" presetClass="entr" presetSubtype="0" fill="hold" nodeType="withEffect">
                                  <p:stCondLst>
                                    <p:cond delay="0"/>
                                  </p:stCondLst>
                                  <p:childTnLst>
                                    <p:set>
                                      <p:cBhvr>
                                        <p:cTn id="40" dur="1" fill="hold">
                                          <p:stCondLst>
                                            <p:cond delay="0"/>
                                          </p:stCondLst>
                                        </p:cTn>
                                        <p:tgtEl>
                                          <p:spTgt spid="3538"/>
                                        </p:tgtEl>
                                        <p:attrNameLst>
                                          <p:attrName>style.visibility</p:attrName>
                                        </p:attrNameLst>
                                      </p:cBhvr>
                                      <p:to>
                                        <p:strVal val="visible"/>
                                      </p:to>
                                    </p:set>
                                    <p:animEffect transition="in" filter="fade">
                                      <p:cBhvr>
                                        <p:cTn id="41" dur="500"/>
                                        <p:tgtEl>
                                          <p:spTgt spid="3538"/>
                                        </p:tgtEl>
                                      </p:cBhvr>
                                    </p:animEffect>
                                  </p:childTnLst>
                                </p:cTn>
                              </p:par>
                              <p:par>
                                <p:cTn id="42" presetID="10" presetClass="entr" presetSubtype="0" fill="hold" nodeType="withEffect">
                                  <p:stCondLst>
                                    <p:cond delay="0"/>
                                  </p:stCondLst>
                                  <p:childTnLst>
                                    <p:set>
                                      <p:cBhvr>
                                        <p:cTn id="43" dur="1" fill="hold">
                                          <p:stCondLst>
                                            <p:cond delay="0"/>
                                          </p:stCondLst>
                                        </p:cTn>
                                        <p:tgtEl>
                                          <p:spTgt spid="3540"/>
                                        </p:tgtEl>
                                        <p:attrNameLst>
                                          <p:attrName>style.visibility</p:attrName>
                                        </p:attrNameLst>
                                      </p:cBhvr>
                                      <p:to>
                                        <p:strVal val="visible"/>
                                      </p:to>
                                    </p:set>
                                    <p:animEffect transition="in" filter="fade">
                                      <p:cBhvr>
                                        <p:cTn id="44" dur="500"/>
                                        <p:tgtEl>
                                          <p:spTgt spid="35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511"/>
                                        </p:tgtEl>
                                      </p:cBhvr>
                                    </p:animEffect>
                                    <p:set>
                                      <p:cBhvr>
                                        <p:cTn id="49" dur="1" fill="hold">
                                          <p:stCondLst>
                                            <p:cond delay="500"/>
                                          </p:stCondLst>
                                        </p:cTn>
                                        <p:tgtEl>
                                          <p:spTgt spid="35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37"/>
                                        </p:tgtEl>
                                      </p:cBhvr>
                                    </p:animEffect>
                                    <p:set>
                                      <p:cBhvr>
                                        <p:cTn id="52" dur="1" fill="hold">
                                          <p:stCondLst>
                                            <p:cond delay="500"/>
                                          </p:stCondLst>
                                        </p:cTn>
                                        <p:tgtEl>
                                          <p:spTgt spid="35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42"/>
                                        </p:tgtEl>
                                        <p:attrNameLst>
                                          <p:attrName>style.visibility</p:attrName>
                                        </p:attrNameLst>
                                      </p:cBhvr>
                                      <p:to>
                                        <p:strVal val="visible"/>
                                      </p:to>
                                    </p:set>
                                    <p:animEffect transition="in" filter="fade">
                                      <p:cBhvr>
                                        <p:cTn id="57" dur="500"/>
                                        <p:tgtEl>
                                          <p:spTgt spid="35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43"/>
                                        </p:tgtEl>
                                        <p:attrNameLst>
                                          <p:attrName>style.visibility</p:attrName>
                                        </p:attrNameLst>
                                      </p:cBhvr>
                                      <p:to>
                                        <p:strVal val="visible"/>
                                      </p:to>
                                    </p:set>
                                    <p:animEffect transition="in" filter="fade">
                                      <p:cBhvr>
                                        <p:cTn id="62" dur="500"/>
                                        <p:tgtEl>
                                          <p:spTgt spid="35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539"/>
                                        </p:tgtEl>
                                      </p:cBhvr>
                                    </p:animEffect>
                                    <p:set>
                                      <p:cBhvr>
                                        <p:cTn id="67" dur="1" fill="hold">
                                          <p:stCondLst>
                                            <p:cond delay="500"/>
                                          </p:stCondLst>
                                        </p:cTn>
                                        <p:tgtEl>
                                          <p:spTgt spid="353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535"/>
                                        </p:tgtEl>
                                      </p:cBhvr>
                                    </p:animEffect>
                                    <p:set>
                                      <p:cBhvr>
                                        <p:cTn id="70" dur="1" fill="hold">
                                          <p:stCondLst>
                                            <p:cond delay="500"/>
                                          </p:stCondLst>
                                        </p:cTn>
                                        <p:tgtEl>
                                          <p:spTgt spid="35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544"/>
                                        </p:tgtEl>
                                        <p:attrNameLst>
                                          <p:attrName>style.visibility</p:attrName>
                                        </p:attrNameLst>
                                      </p:cBhvr>
                                      <p:to>
                                        <p:strVal val="visible"/>
                                      </p:to>
                                    </p:set>
                                    <p:animEffect transition="in" filter="fade">
                                      <p:cBhvr>
                                        <p:cTn id="75" dur="500"/>
                                        <p:tgtEl>
                                          <p:spTgt spid="3544"/>
                                        </p:tgtEl>
                                      </p:cBhvr>
                                    </p:animEffect>
                                  </p:childTnLst>
                                </p:cTn>
                              </p:par>
                              <p:par>
                                <p:cTn id="76" presetID="10" presetClass="entr" presetSubtype="0" fill="hold" nodeType="withEffect">
                                  <p:stCondLst>
                                    <p:cond delay="0"/>
                                  </p:stCondLst>
                                  <p:childTnLst>
                                    <p:set>
                                      <p:cBhvr>
                                        <p:cTn id="77" dur="1" fill="hold">
                                          <p:stCondLst>
                                            <p:cond delay="0"/>
                                          </p:stCondLst>
                                        </p:cTn>
                                        <p:tgtEl>
                                          <p:spTgt spid="3545"/>
                                        </p:tgtEl>
                                        <p:attrNameLst>
                                          <p:attrName>style.visibility</p:attrName>
                                        </p:attrNameLst>
                                      </p:cBhvr>
                                      <p:to>
                                        <p:strVal val="visible"/>
                                      </p:to>
                                    </p:set>
                                    <p:animEffect transition="in" filter="fade">
                                      <p:cBhvr>
                                        <p:cTn id="78" dur="500"/>
                                        <p:tgtEl>
                                          <p:spTgt spid="35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548"/>
                                        </p:tgtEl>
                                        <p:attrNameLst>
                                          <p:attrName>style.visibility</p:attrName>
                                        </p:attrNameLst>
                                      </p:cBhvr>
                                      <p:to>
                                        <p:strVal val="visible"/>
                                      </p:to>
                                    </p:set>
                                    <p:animEffect transition="in" filter="fade">
                                      <p:cBhvr>
                                        <p:cTn id="83" dur="500"/>
                                        <p:tgtEl>
                                          <p:spTgt spid="354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49"/>
                                        </p:tgtEl>
                                        <p:attrNameLst>
                                          <p:attrName>style.visibility</p:attrName>
                                        </p:attrNameLst>
                                      </p:cBhvr>
                                      <p:to>
                                        <p:strVal val="visible"/>
                                      </p:to>
                                    </p:set>
                                    <p:animEffect transition="in" filter="fade">
                                      <p:cBhvr>
                                        <p:cTn id="88" dur="500"/>
                                        <p:tgtEl>
                                          <p:spTgt spid="35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529"/>
                                        </p:tgtEl>
                                      </p:cBhvr>
                                    </p:animEffect>
                                    <p:set>
                                      <p:cBhvr>
                                        <p:cTn id="93" dur="1" fill="hold">
                                          <p:stCondLst>
                                            <p:cond delay="500"/>
                                          </p:stCondLst>
                                        </p:cTn>
                                        <p:tgtEl>
                                          <p:spTgt spid="352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541"/>
                                        </p:tgtEl>
                                      </p:cBhvr>
                                    </p:animEffect>
                                    <p:set>
                                      <p:cBhvr>
                                        <p:cTn id="96" dur="1" fill="hold">
                                          <p:stCondLst>
                                            <p:cond delay="500"/>
                                          </p:stCondLst>
                                        </p:cTn>
                                        <p:tgtEl>
                                          <p:spTgt spid="3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grpSp>
        <p:nvGrpSpPr>
          <p:cNvPr id="3554" name="Google Shape;3554;p15"/>
          <p:cNvGrpSpPr/>
          <p:nvPr/>
        </p:nvGrpSpPr>
        <p:grpSpPr>
          <a:xfrm>
            <a:off x="960685" y="578214"/>
            <a:ext cx="9942842" cy="1406237"/>
            <a:chOff x="1296327" y="1647588"/>
            <a:chExt cx="9942842" cy="1406237"/>
          </a:xfrm>
        </p:grpSpPr>
        <p:sp>
          <p:nvSpPr>
            <p:cNvPr id="3555" name="Google Shape;3555;p15"/>
            <p:cNvSpPr txBox="1"/>
            <p:nvPr/>
          </p:nvSpPr>
          <p:spPr>
            <a:xfrm>
              <a:off x="1866915" y="1668830"/>
              <a:ext cx="937225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Một trường tiểu học có 465 học sinh, trong đó có 240 học sinh nữ. Hỏi trường tiểu học đó có bao nhiêu học sinh nam?</a:t>
              </a:r>
              <a:endParaRPr/>
            </a:p>
          </p:txBody>
        </p:sp>
        <p:sp>
          <p:nvSpPr>
            <p:cNvPr id="3556" name="Google Shape;3556;p1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557" name="Google Shape;3557;p15"/>
          <p:cNvSpPr txBox="1"/>
          <p:nvPr/>
        </p:nvSpPr>
        <p:spPr>
          <a:xfrm>
            <a:off x="960685" y="1984451"/>
            <a:ext cx="4512652"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465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240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 học sinh?</a:t>
            </a:r>
            <a:endParaRPr/>
          </a:p>
        </p:txBody>
      </p:sp>
      <p:sp>
        <p:nvSpPr>
          <p:cNvPr id="3558" name="Google Shape;3558;p15"/>
          <p:cNvSpPr txBox="1"/>
          <p:nvPr/>
        </p:nvSpPr>
        <p:spPr>
          <a:xfrm>
            <a:off x="2707675" y="3763217"/>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Trường đó có số học sinh nam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465 – 240 = 225 (học sinh)</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225 học sinh nam</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4"/>
                                        </p:tgtEl>
                                        <p:attrNameLst>
                                          <p:attrName>style.visibility</p:attrName>
                                        </p:attrNameLst>
                                      </p:cBhvr>
                                      <p:to>
                                        <p:strVal val="visible"/>
                                      </p:to>
                                    </p:set>
                                    <p:animEffect transition="in" filter="fade">
                                      <p:cBhvr>
                                        <p:cTn id="7" dur="500"/>
                                        <p:tgtEl>
                                          <p:spTgt spid="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7"/>
                                        </p:tgtEl>
                                        <p:attrNameLst>
                                          <p:attrName>style.visibility</p:attrName>
                                        </p:attrNameLst>
                                      </p:cBhvr>
                                      <p:to>
                                        <p:strVal val="visible"/>
                                      </p:to>
                                    </p:set>
                                    <p:animEffect transition="in" filter="fade">
                                      <p:cBhvr>
                                        <p:cTn id="12" dur="500"/>
                                        <p:tgtEl>
                                          <p:spTgt spid="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8">
                                            <p:txEl>
                                              <p:pRg st="0" end="0"/>
                                            </p:txEl>
                                          </p:spTgt>
                                        </p:tgtEl>
                                        <p:attrNameLst>
                                          <p:attrName>style.visibility</p:attrName>
                                        </p:attrNameLst>
                                      </p:cBhvr>
                                      <p:to>
                                        <p:strVal val="visible"/>
                                      </p:to>
                                    </p:set>
                                    <p:animEffect transition="in" filter="fade">
                                      <p:cBhvr>
                                        <p:cTn id="17" dur="500"/>
                                        <p:tgtEl>
                                          <p:spTgt spid="35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8">
                                            <p:txEl>
                                              <p:pRg st="1" end="1"/>
                                            </p:txEl>
                                          </p:spTgt>
                                        </p:tgtEl>
                                        <p:attrNameLst>
                                          <p:attrName>style.visibility</p:attrName>
                                        </p:attrNameLst>
                                      </p:cBhvr>
                                      <p:to>
                                        <p:strVal val="visible"/>
                                      </p:to>
                                    </p:set>
                                    <p:animEffect transition="in" filter="fade">
                                      <p:cBhvr>
                                        <p:cTn id="22" dur="500"/>
                                        <p:tgtEl>
                                          <p:spTgt spid="35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8">
                                            <p:txEl>
                                              <p:pRg st="2" end="2"/>
                                            </p:txEl>
                                          </p:spTgt>
                                        </p:tgtEl>
                                        <p:attrNameLst>
                                          <p:attrName>style.visibility</p:attrName>
                                        </p:attrNameLst>
                                      </p:cBhvr>
                                      <p:to>
                                        <p:strVal val="visible"/>
                                      </p:to>
                                    </p:set>
                                    <p:animEffect transition="in" filter="fade">
                                      <p:cBhvr>
                                        <p:cTn id="27" dur="500"/>
                                        <p:tgtEl>
                                          <p:spTgt spid="35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8">
                                            <p:txEl>
                                              <p:pRg st="3" end="3"/>
                                            </p:txEl>
                                          </p:spTgt>
                                        </p:tgtEl>
                                        <p:attrNameLst>
                                          <p:attrName>style.visibility</p:attrName>
                                        </p:attrNameLst>
                                      </p:cBhvr>
                                      <p:to>
                                        <p:strVal val="visible"/>
                                      </p:to>
                                    </p:set>
                                    <p:animEffect transition="in" filter="fade">
                                      <p:cBhvr>
                                        <p:cTn id="32" dur="500"/>
                                        <p:tgtEl>
                                          <p:spTgt spid="35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01393" y="672425"/>
            <a:ext cx="7565087" cy="954300"/>
            <a:chOff x="1296327" y="1622386"/>
            <a:chExt cx="7565087" cy="954300"/>
          </a:xfrm>
        </p:grpSpPr>
        <p:sp>
          <p:nvSpPr>
            <p:cNvPr id="3568" name="Google Shape;3568;p17"/>
            <p:cNvSpPr txBox="1"/>
            <p:nvPr/>
          </p:nvSpPr>
          <p:spPr>
            <a:xfrm>
              <a:off x="1866914" y="1622386"/>
              <a:ext cx="69945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Trâu sẽ ăn bó cỏ ghi phép tính có kết quả </a:t>
              </a:r>
              <a:r>
                <a:rPr lang="en-US" sz="2800">
                  <a:solidFill>
                    <a:schemeClr val="dk1"/>
                  </a:solidFill>
                </a:rPr>
                <a:t>lớn</a:t>
              </a:r>
              <a:r>
                <a:rPr lang="en-US" sz="2800">
                  <a:solidFill>
                    <a:schemeClr val="dk1"/>
                  </a:solidFill>
                  <a:latin typeface="Arial"/>
                  <a:ea typeface="Arial"/>
                  <a:cs typeface="Arial"/>
                  <a:sym typeface="Arial"/>
                </a:rPr>
                <a:t> nhất. Hỏi trâu sẽ ăn bó cỏ nào?</a:t>
              </a:r>
              <a:endParaRPr sz="280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3570" name="Google Shape;3570;p17" descr="Screen Clipping"/>
          <p:cNvPicPr preferRelativeResize="0"/>
          <p:nvPr/>
        </p:nvPicPr>
        <p:blipFill rotWithShape="1">
          <a:blip r:embed="rId3">
            <a:alphaModFix/>
          </a:blip>
          <a:srcRect/>
          <a:stretch/>
        </p:blipFill>
        <p:spPr>
          <a:xfrm>
            <a:off x="1644367" y="1850551"/>
            <a:ext cx="8762376" cy="4238385"/>
          </a:xfrm>
          <a:prstGeom prst="rect">
            <a:avLst/>
          </a:prstGeom>
          <a:noFill/>
          <a:ln>
            <a:noFill/>
          </a:ln>
        </p:spPr>
      </p:pic>
      <p:sp>
        <p:nvSpPr>
          <p:cNvPr id="3571" name="Google Shape;3571;p17"/>
          <p:cNvSpPr/>
          <p:nvPr/>
        </p:nvSpPr>
        <p:spPr>
          <a:xfrm>
            <a:off x="3159406" y="5007430"/>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310</a:t>
            </a:r>
            <a:endParaRPr sz="2800">
              <a:solidFill>
                <a:schemeClr val="dk1"/>
              </a:solidFill>
              <a:latin typeface="Arial"/>
              <a:ea typeface="Arial"/>
              <a:cs typeface="Arial"/>
              <a:sym typeface="Arial"/>
            </a:endParaRPr>
          </a:p>
        </p:txBody>
      </p:sp>
      <p:sp>
        <p:nvSpPr>
          <p:cNvPr id="3572" name="Google Shape;3572;p17"/>
          <p:cNvSpPr/>
          <p:nvPr/>
        </p:nvSpPr>
        <p:spPr>
          <a:xfrm>
            <a:off x="5612981" y="5476234"/>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303</a:t>
            </a:r>
            <a:endParaRPr sz="2800">
              <a:solidFill>
                <a:schemeClr val="dk1"/>
              </a:solidFill>
              <a:latin typeface="Arial"/>
              <a:ea typeface="Arial"/>
              <a:cs typeface="Arial"/>
              <a:sym typeface="Arial"/>
            </a:endParaRPr>
          </a:p>
        </p:txBody>
      </p:sp>
      <p:sp>
        <p:nvSpPr>
          <p:cNvPr id="3573" name="Google Shape;3573;p17"/>
          <p:cNvSpPr/>
          <p:nvPr/>
        </p:nvSpPr>
        <p:spPr>
          <a:xfrm>
            <a:off x="8225552" y="5007430"/>
            <a:ext cx="825148" cy="468804"/>
          </a:xfrm>
          <a:prstGeom prst="roundRect">
            <a:avLst>
              <a:gd name="adj" fmla="val 16667"/>
            </a:avLst>
          </a:prstGeom>
          <a:solidFill>
            <a:schemeClr val="lt1"/>
          </a:solidFill>
          <a:ln w="28575"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201</a:t>
            </a:r>
            <a:endParaRPr sz="2800">
              <a:solidFill>
                <a:schemeClr val="dk1"/>
              </a:solidFill>
              <a:latin typeface="Arial"/>
              <a:ea typeface="Arial"/>
              <a:cs typeface="Arial"/>
              <a:sym typeface="Arial"/>
            </a:endParaRPr>
          </a:p>
        </p:txBody>
      </p:sp>
      <p:cxnSp>
        <p:nvCxnSpPr>
          <p:cNvPr id="3574" name="Google Shape;3574;p17"/>
          <p:cNvCxnSpPr/>
          <p:nvPr/>
        </p:nvCxnSpPr>
        <p:spPr>
          <a:xfrm flipH="1">
            <a:off x="4093029" y="2844800"/>
            <a:ext cx="899885" cy="1277257"/>
          </a:xfrm>
          <a:prstGeom prst="straightConnector1">
            <a:avLst/>
          </a:prstGeom>
          <a:noFill/>
          <a:ln w="38100" cap="flat" cmpd="sng">
            <a:solidFill>
              <a:schemeClr val="dk1"/>
            </a:solidFill>
            <a:prstDash val="dash"/>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fade">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1"/>
                                        </p:tgtEl>
                                        <p:attrNameLst>
                                          <p:attrName>style.visibility</p:attrName>
                                        </p:attrNameLst>
                                      </p:cBhvr>
                                      <p:to>
                                        <p:strVal val="visible"/>
                                      </p:to>
                                    </p:set>
                                    <p:animEffect transition="in" filter="fade">
                                      <p:cBhvr>
                                        <p:cTn id="12" dur="500"/>
                                        <p:tgtEl>
                                          <p:spTgt spid="35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0"/>
                                        </p:tgtEl>
                                        <p:attrNameLst>
                                          <p:attrName>style.visibility</p:attrName>
                                        </p:attrNameLst>
                                      </p:cBhvr>
                                      <p:to>
                                        <p:strVal val="visible"/>
                                      </p:to>
                                    </p:set>
                                    <p:animEffect transition="in" filter="fade">
                                      <p:cBhvr>
                                        <p:cTn id="17" dur="500"/>
                                        <p:tgtEl>
                                          <p:spTgt spid="35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72"/>
                                        </p:tgtEl>
                                        <p:attrNameLst>
                                          <p:attrName>style.visibility</p:attrName>
                                        </p:attrNameLst>
                                      </p:cBhvr>
                                      <p:to>
                                        <p:strVal val="visible"/>
                                      </p:to>
                                    </p:set>
                                    <p:animEffect transition="in" filter="fade">
                                      <p:cBhvr>
                                        <p:cTn id="22" dur="500"/>
                                        <p:tgtEl>
                                          <p:spTgt spid="35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3"/>
                                        </p:tgtEl>
                                        <p:attrNameLst>
                                          <p:attrName>style.visibility</p:attrName>
                                        </p:attrNameLst>
                                      </p:cBhvr>
                                      <p:to>
                                        <p:strVal val="visible"/>
                                      </p:to>
                                    </p:set>
                                    <p:animEffect transition="in" filter="fade">
                                      <p:cBhvr>
                                        <p:cTn id="27" dur="500"/>
                                        <p:tgtEl>
                                          <p:spTgt spid="35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74"/>
                                        </p:tgtEl>
                                        <p:attrNameLst>
                                          <p:attrName>style.visibility</p:attrName>
                                        </p:attrNameLst>
                                      </p:cBhvr>
                                      <p:to>
                                        <p:strVal val="visible"/>
                                      </p:to>
                                    </p:set>
                                    <p:animEffect transition="in" filter="fade">
                                      <p:cBhvr>
                                        <p:cTn id="32" dur="1000"/>
                                        <p:tgtEl>
                                          <p:spTgt spid="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sp>
        <p:nvSpPr>
          <p:cNvPr id="3579" name="Google Shape;3579;p18"/>
          <p:cNvSpPr/>
          <p:nvPr/>
        </p:nvSpPr>
        <p:spPr>
          <a:xfrm>
            <a:off x="5943359" y="1659704"/>
            <a:ext cx="5512285" cy="3559860"/>
          </a:xfrm>
          <a:prstGeom prst="rect">
            <a:avLst/>
          </a:prstGeom>
          <a:solidFill>
            <a:srgbClr val="F7AF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0" name="Google Shape;3580;p18"/>
          <p:cNvSpPr/>
          <p:nvPr/>
        </p:nvSpPr>
        <p:spPr>
          <a:xfrm>
            <a:off x="431074" y="1659704"/>
            <a:ext cx="5512285" cy="3559860"/>
          </a:xfrm>
          <a:prstGeom prst="rect">
            <a:avLst/>
          </a:prstGeom>
          <a:solidFill>
            <a:srgbClr val="FFF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Chọn kết quả đúng</a:t>
              </a:r>
              <a:endParaRPr sz="280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584" name="Google Shape;3584;p18"/>
          <p:cNvSpPr txBox="1"/>
          <p:nvPr/>
        </p:nvSpPr>
        <p:spPr>
          <a:xfrm>
            <a:off x="822283" y="1916140"/>
            <a:ext cx="5408459" cy="3046988"/>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Arial"/>
              <a:buAutoNum type="alphaLcParenR"/>
            </a:pPr>
            <a:r>
              <a:rPr lang="en-US" sz="3200">
                <a:solidFill>
                  <a:schemeClr val="dk1"/>
                </a:solidFill>
                <a:latin typeface="Arial"/>
                <a:ea typeface="Arial"/>
                <a:cs typeface="Arial"/>
                <a:sym typeface="Arial"/>
              </a:rPr>
              <a:t>372 – 251 + 437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121    +    437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558</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358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558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458</a:t>
            </a:r>
            <a:endParaRPr/>
          </a:p>
        </p:txBody>
      </p:sp>
      <p:sp>
        <p:nvSpPr>
          <p:cNvPr id="3585" name="Google Shape;3585;p18"/>
          <p:cNvSpPr txBox="1"/>
          <p:nvPr/>
        </p:nvSpPr>
        <p:spPr>
          <a:xfrm>
            <a:off x="6477879" y="1916140"/>
            <a:ext cx="4816197"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b) 480 – 320 + 382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160    +    382</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542</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342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442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542</a:t>
            </a:r>
            <a:endParaRPr/>
          </a:p>
        </p:txBody>
      </p:sp>
      <p:sp>
        <p:nvSpPr>
          <p:cNvPr id="3586" name="Google Shape;3586;p18"/>
          <p:cNvSpPr/>
          <p:nvPr/>
        </p:nvSpPr>
        <p:spPr>
          <a:xfrm>
            <a:off x="2327565"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7" name="Google Shape;3587;p18"/>
          <p:cNvSpPr/>
          <p:nvPr/>
        </p:nvSpPr>
        <p:spPr>
          <a:xfrm>
            <a:off x="9628911"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1"/>
                                        </p:tgtEl>
                                        <p:attrNameLst>
                                          <p:attrName>style.visibility</p:attrName>
                                        </p:attrNameLst>
                                      </p:cBhvr>
                                      <p:to>
                                        <p:strVal val="visible"/>
                                      </p:to>
                                    </p:set>
                                    <p:animEffect transition="in" filter="fade">
                                      <p:cBhvr>
                                        <p:cTn id="7" dur="500"/>
                                        <p:tgtEl>
                                          <p:spTgt spid="3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
                                            <p:txEl>
                                              <p:pRg st="0" end="0"/>
                                            </p:txEl>
                                          </p:spTgt>
                                        </p:tgtEl>
                                        <p:attrNameLst>
                                          <p:attrName>style.visibility</p:attrName>
                                        </p:attrNameLst>
                                      </p:cBhvr>
                                      <p:to>
                                        <p:strVal val="visible"/>
                                      </p:to>
                                    </p:set>
                                    <p:animEffect transition="in" filter="fade">
                                      <p:cBhvr>
                                        <p:cTn id="12" dur="500"/>
                                        <p:tgtEl>
                                          <p:spTgt spid="3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
                                            <p:txEl>
                                              <p:pRg st="1" end="1"/>
                                            </p:txEl>
                                          </p:spTgt>
                                        </p:tgtEl>
                                        <p:attrNameLst>
                                          <p:attrName>style.visibility</p:attrName>
                                        </p:attrNameLst>
                                      </p:cBhvr>
                                      <p:to>
                                        <p:strVal val="visible"/>
                                      </p:to>
                                    </p:set>
                                    <p:animEffect transition="in" filter="fade">
                                      <p:cBhvr>
                                        <p:cTn id="17" dur="500"/>
                                        <p:tgtEl>
                                          <p:spTgt spid="35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
                                            <p:txEl>
                                              <p:pRg st="2" end="2"/>
                                            </p:txEl>
                                          </p:spTgt>
                                        </p:tgtEl>
                                        <p:attrNameLst>
                                          <p:attrName>style.visibility</p:attrName>
                                        </p:attrNameLst>
                                      </p:cBhvr>
                                      <p:to>
                                        <p:strVal val="visible"/>
                                      </p:to>
                                    </p:set>
                                    <p:animEffect transition="in" filter="fade">
                                      <p:cBhvr>
                                        <p:cTn id="22" dur="500"/>
                                        <p:tgtEl>
                                          <p:spTgt spid="35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
                                            <p:txEl>
                                              <p:pRg st="3" end="3"/>
                                            </p:txEl>
                                          </p:spTgt>
                                        </p:tgtEl>
                                        <p:attrNameLst>
                                          <p:attrName>style.visibility</p:attrName>
                                        </p:attrNameLst>
                                      </p:cBhvr>
                                      <p:to>
                                        <p:strVal val="visible"/>
                                      </p:to>
                                    </p:set>
                                    <p:animEffect transition="in" filter="fade">
                                      <p:cBhvr>
                                        <p:cTn id="27" dur="500"/>
                                        <p:tgtEl>
                                          <p:spTgt spid="358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5">
                                            <p:txEl>
                                              <p:pRg st="0" end="0"/>
                                            </p:txEl>
                                          </p:spTgt>
                                        </p:tgtEl>
                                        <p:attrNameLst>
                                          <p:attrName>style.visibility</p:attrName>
                                        </p:attrNameLst>
                                      </p:cBhvr>
                                      <p:to>
                                        <p:strVal val="visible"/>
                                      </p:to>
                                    </p:set>
                                    <p:animEffect transition="in" filter="fade">
                                      <p:cBhvr>
                                        <p:cTn id="30" dur="500"/>
                                        <p:tgtEl>
                                          <p:spTgt spid="358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585">
                                            <p:txEl>
                                              <p:pRg st="1" end="1"/>
                                            </p:txEl>
                                          </p:spTgt>
                                        </p:tgtEl>
                                        <p:attrNameLst>
                                          <p:attrName>style.visibility</p:attrName>
                                        </p:attrNameLst>
                                      </p:cBhvr>
                                      <p:to>
                                        <p:strVal val="visible"/>
                                      </p:to>
                                    </p:set>
                                    <p:animEffect transition="in" filter="fade">
                                      <p:cBhvr>
                                        <p:cTn id="33" dur="500"/>
                                        <p:tgtEl>
                                          <p:spTgt spid="358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85">
                                            <p:txEl>
                                              <p:pRg st="2" end="2"/>
                                            </p:txEl>
                                          </p:spTgt>
                                        </p:tgtEl>
                                        <p:attrNameLst>
                                          <p:attrName>style.visibility</p:attrName>
                                        </p:attrNameLst>
                                      </p:cBhvr>
                                      <p:to>
                                        <p:strVal val="visible"/>
                                      </p:to>
                                    </p:set>
                                    <p:animEffect transition="in" filter="fade">
                                      <p:cBhvr>
                                        <p:cTn id="36" dur="500"/>
                                        <p:tgtEl>
                                          <p:spTgt spid="3585">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85">
                                            <p:txEl>
                                              <p:pRg st="3" end="3"/>
                                            </p:txEl>
                                          </p:spTgt>
                                        </p:tgtEl>
                                        <p:attrNameLst>
                                          <p:attrName>style.visibility</p:attrName>
                                        </p:attrNameLst>
                                      </p:cBhvr>
                                      <p:to>
                                        <p:strVal val="visible"/>
                                      </p:to>
                                    </p:set>
                                    <p:animEffect transition="in" filter="fade">
                                      <p:cBhvr>
                                        <p:cTn id="39" dur="500"/>
                                        <p:tgtEl>
                                          <p:spTgt spid="358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579"/>
                                        </p:tgtEl>
                                        <p:attrNameLst>
                                          <p:attrName>style.visibility</p:attrName>
                                        </p:attrNameLst>
                                      </p:cBhvr>
                                      <p:to>
                                        <p:strVal val="visible"/>
                                      </p:to>
                                    </p:set>
                                    <p:animEffect transition="in" filter="fade">
                                      <p:cBhvr>
                                        <p:cTn id="42" dur="500"/>
                                        <p:tgtEl>
                                          <p:spTgt spid="3579"/>
                                        </p:tgtEl>
                                      </p:cBhvr>
                                    </p:animEffect>
                                  </p:childTnLst>
                                </p:cTn>
                              </p:par>
                              <p:par>
                                <p:cTn id="43" presetID="10" presetClass="entr" presetSubtype="0" fill="hold" nodeType="withEffect">
                                  <p:stCondLst>
                                    <p:cond delay="0"/>
                                  </p:stCondLst>
                                  <p:childTnLst>
                                    <p:set>
                                      <p:cBhvr>
                                        <p:cTn id="44" dur="1" fill="hold">
                                          <p:stCondLst>
                                            <p:cond delay="0"/>
                                          </p:stCondLst>
                                        </p:cTn>
                                        <p:tgtEl>
                                          <p:spTgt spid="3580"/>
                                        </p:tgtEl>
                                        <p:attrNameLst>
                                          <p:attrName>style.visibility</p:attrName>
                                        </p:attrNameLst>
                                      </p:cBhvr>
                                      <p:to>
                                        <p:strVal val="visible"/>
                                      </p:to>
                                    </p:set>
                                    <p:animEffect transition="in" filter="fade">
                                      <p:cBhvr>
                                        <p:cTn id="45" dur="500"/>
                                        <p:tgtEl>
                                          <p:spTgt spid="35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86"/>
                                        </p:tgtEl>
                                        <p:attrNameLst>
                                          <p:attrName>style.visibility</p:attrName>
                                        </p:attrNameLst>
                                      </p:cBhvr>
                                      <p:to>
                                        <p:strVal val="visible"/>
                                      </p:to>
                                    </p:set>
                                    <p:animEffect transition="in" filter="fade">
                                      <p:cBhvr>
                                        <p:cTn id="50" dur="500"/>
                                        <p:tgtEl>
                                          <p:spTgt spid="35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87"/>
                                        </p:tgtEl>
                                        <p:attrNameLst>
                                          <p:attrName>style.visibility</p:attrName>
                                        </p:attrNameLst>
                                      </p:cBhvr>
                                      <p:to>
                                        <p:strVal val="visible"/>
                                      </p:to>
                                    </p:set>
                                    <p:animEffect transition="in" filter="fade">
                                      <p:cBhvr>
                                        <p:cTn id="55" dur="500"/>
                                        <p:tgtEl>
                                          <p:spTgt spid="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623733"/>
            <a:ext cx="9732252" cy="1001475"/>
            <a:chOff x="1296327" y="1647588"/>
            <a:chExt cx="9732252" cy="1001475"/>
          </a:xfrm>
        </p:grpSpPr>
        <p:sp>
          <p:nvSpPr>
            <p:cNvPr id="3593" name="Google Shape;3593;p19"/>
            <p:cNvSpPr txBox="1"/>
            <p:nvPr/>
          </p:nvSpPr>
          <p:spPr>
            <a:xfrm>
              <a:off x="1866914" y="1694956"/>
              <a:ext cx="916166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hiệu của số lớn nhất nằm trong hình tròn và số bé nhất nằm trong hình vuông.</a:t>
              </a:r>
              <a:endParaRPr/>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pSp>
        <p:nvGrpSpPr>
          <p:cNvPr id="3595" name="Google Shape;3595;p19"/>
          <p:cNvGrpSpPr/>
          <p:nvPr/>
        </p:nvGrpSpPr>
        <p:grpSpPr>
          <a:xfrm>
            <a:off x="6719452" y="1828799"/>
            <a:ext cx="3990106" cy="2646301"/>
            <a:chOff x="6719452" y="1828799"/>
            <a:chExt cx="3990106" cy="2646301"/>
          </a:xfrm>
        </p:grpSpPr>
        <p:sp>
          <p:nvSpPr>
            <p:cNvPr id="3596" name="Google Shape;3596;p19"/>
            <p:cNvSpPr/>
            <p:nvPr/>
          </p:nvSpPr>
          <p:spPr>
            <a:xfrm>
              <a:off x="6719452" y="1828799"/>
              <a:ext cx="2646219" cy="2646219"/>
            </a:xfrm>
            <a:prstGeom prst="rect">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7" name="Google Shape;3597;p19"/>
            <p:cNvSpPr/>
            <p:nvPr/>
          </p:nvSpPr>
          <p:spPr>
            <a:xfrm>
              <a:off x="8063341" y="1828800"/>
              <a:ext cx="2646218" cy="2646218"/>
            </a:xfrm>
            <a:prstGeom prst="ellipse">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598" name="Google Shape;3598;p19"/>
            <p:cNvCxnSpPr>
              <a:stCxn id="3597" idx="0"/>
            </p:cNvCxnSpPr>
            <p:nvPr/>
          </p:nvCxnSpPr>
          <p:spPr>
            <a:xfrm flipH="1">
              <a:off x="9365750" y="1828800"/>
              <a:ext cx="20700" cy="2646300"/>
            </a:xfrm>
            <a:prstGeom prst="straightConnector1">
              <a:avLst/>
            </a:prstGeom>
            <a:noFill/>
            <a:ln w="28575" cap="flat" cmpd="sng">
              <a:solidFill>
                <a:schemeClr val="dk1"/>
              </a:solidFill>
              <a:prstDash val="solid"/>
              <a:miter lim="800000"/>
              <a:headEnd type="none" w="sm" len="sm"/>
              <a:tailEnd type="none" w="sm" len="sm"/>
            </a:ln>
          </p:spPr>
        </p:cxnSp>
        <p:sp>
          <p:nvSpPr>
            <p:cNvPr id="3599" name="Google Shape;3599;p19"/>
            <p:cNvSpPr txBox="1"/>
            <p:nvPr/>
          </p:nvSpPr>
          <p:spPr>
            <a:xfrm>
              <a:off x="6842789" y="2036619"/>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410</a:t>
              </a:r>
              <a:endParaRPr sz="2400">
                <a:solidFill>
                  <a:schemeClr val="dk1"/>
                </a:solidFill>
                <a:latin typeface="Arial"/>
                <a:ea typeface="Arial"/>
                <a:cs typeface="Arial"/>
                <a:sym typeface="Arial"/>
              </a:endParaRPr>
            </a:p>
          </p:txBody>
        </p:sp>
        <p:sp>
          <p:nvSpPr>
            <p:cNvPr id="3600" name="Google Shape;3600;p19"/>
            <p:cNvSpPr txBox="1"/>
            <p:nvPr/>
          </p:nvSpPr>
          <p:spPr>
            <a:xfrm>
              <a:off x="6842789" y="390698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569</a:t>
              </a:r>
              <a:endParaRPr sz="2400">
                <a:solidFill>
                  <a:schemeClr val="dk1"/>
                </a:solidFill>
                <a:latin typeface="Arial"/>
                <a:ea typeface="Arial"/>
                <a:cs typeface="Arial"/>
                <a:sym typeface="Arial"/>
              </a:endParaRPr>
            </a:p>
          </p:txBody>
        </p:sp>
        <p:sp>
          <p:nvSpPr>
            <p:cNvPr id="3601" name="Google Shape;3601;p19"/>
            <p:cNvSpPr txBox="1"/>
            <p:nvPr/>
          </p:nvSpPr>
          <p:spPr>
            <a:xfrm>
              <a:off x="8405780" y="2921074"/>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824</a:t>
              </a:r>
              <a:endParaRPr sz="2400">
                <a:solidFill>
                  <a:schemeClr val="dk1"/>
                </a:solidFill>
                <a:latin typeface="Arial"/>
                <a:ea typeface="Arial"/>
                <a:cs typeface="Arial"/>
                <a:sym typeface="Arial"/>
              </a:endParaRPr>
            </a:p>
          </p:txBody>
        </p:sp>
        <p:sp>
          <p:nvSpPr>
            <p:cNvPr id="3602" name="Google Shape;3602;p19"/>
            <p:cNvSpPr txBox="1"/>
            <p:nvPr/>
          </p:nvSpPr>
          <p:spPr>
            <a:xfrm>
              <a:off x="9626332" y="2267451"/>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842</a:t>
              </a:r>
              <a:endParaRPr sz="2400">
                <a:solidFill>
                  <a:schemeClr val="dk1"/>
                </a:solidFill>
                <a:latin typeface="Arial"/>
                <a:ea typeface="Arial"/>
                <a:cs typeface="Arial"/>
                <a:sym typeface="Arial"/>
              </a:endParaRPr>
            </a:p>
          </p:txBody>
        </p:sp>
        <p:sp>
          <p:nvSpPr>
            <p:cNvPr id="3603" name="Google Shape;3603;p19"/>
            <p:cNvSpPr txBox="1"/>
            <p:nvPr/>
          </p:nvSpPr>
          <p:spPr>
            <a:xfrm>
              <a:off x="9626332" y="3445088"/>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769</a:t>
              </a:r>
              <a:endParaRPr sz="2400">
                <a:solidFill>
                  <a:schemeClr val="dk1"/>
                </a:solidFill>
                <a:latin typeface="Arial"/>
                <a:ea typeface="Arial"/>
                <a:cs typeface="Arial"/>
                <a:sym typeface="Arial"/>
              </a:endParaRPr>
            </a:p>
          </p:txBody>
        </p:sp>
      </p:grpSp>
      <p:sp>
        <p:nvSpPr>
          <p:cNvPr id="3604" name="Google Shape;3604;p19"/>
          <p:cNvSpPr txBox="1"/>
          <p:nvPr/>
        </p:nvSpPr>
        <p:spPr>
          <a:xfrm>
            <a:off x="720437" y="1713036"/>
            <a:ext cx="5999016"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lớn nhất nằm trong hình tròn là:</a:t>
            </a:r>
            <a:endParaRPr/>
          </a:p>
          <a:p>
            <a:pPr marL="0" marR="0" lvl="0" indent="0" algn="ctr" rtl="0">
              <a:lnSpc>
                <a:spcPct val="150000"/>
              </a:lnSpc>
              <a:spcBef>
                <a:spcPts val="0"/>
              </a:spcBef>
              <a:spcAft>
                <a:spcPts val="0"/>
              </a:spcAft>
              <a:buNone/>
            </a:pPr>
            <a:r>
              <a:rPr lang="en-US" sz="3600" b="1">
                <a:solidFill>
                  <a:srgbClr val="31859B"/>
                </a:solidFill>
                <a:latin typeface="Arial"/>
                <a:ea typeface="Arial"/>
                <a:cs typeface="Arial"/>
                <a:sym typeface="Arial"/>
              </a:rPr>
              <a:t>824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bé nhất nằm trong hình vuông là:</a:t>
            </a:r>
            <a:endParaRPr/>
          </a:p>
          <a:p>
            <a:pPr marL="0" marR="0" lvl="0" indent="0" algn="ctr" rtl="0">
              <a:lnSpc>
                <a:spcPct val="150000"/>
              </a:lnSpc>
              <a:spcBef>
                <a:spcPts val="0"/>
              </a:spcBef>
              <a:spcAft>
                <a:spcPts val="0"/>
              </a:spcAft>
              <a:buNone/>
            </a:pPr>
            <a:r>
              <a:rPr lang="en-US" sz="3600" b="1">
                <a:solidFill>
                  <a:srgbClr val="7030A0"/>
                </a:solidFill>
                <a:latin typeface="Arial"/>
                <a:ea typeface="Arial"/>
                <a:cs typeface="Arial"/>
                <a:sym typeface="Arial"/>
              </a:rPr>
              <a:t>410</a:t>
            </a:r>
            <a:endParaRPr/>
          </a:p>
        </p:txBody>
      </p:sp>
      <p:sp>
        <p:nvSpPr>
          <p:cNvPr id="3605" name="Google Shape;3605;p19"/>
          <p:cNvSpPr/>
          <p:nvPr/>
        </p:nvSpPr>
        <p:spPr>
          <a:xfrm>
            <a:off x="8063341" y="1828797"/>
            <a:ext cx="2646218" cy="2646218"/>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6" name="Google Shape;3606;p19"/>
          <p:cNvSpPr/>
          <p:nvPr/>
        </p:nvSpPr>
        <p:spPr>
          <a:xfrm>
            <a:off x="9489008" y="2171315"/>
            <a:ext cx="959891" cy="653620"/>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7" name="Google Shape;3607;p19"/>
          <p:cNvSpPr/>
          <p:nvPr/>
        </p:nvSpPr>
        <p:spPr>
          <a:xfrm>
            <a:off x="6719451" y="1828796"/>
            <a:ext cx="2646219" cy="2646219"/>
          </a:xfrm>
          <a:prstGeom prst="rect">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8" name="Google Shape;3608;p19"/>
          <p:cNvSpPr/>
          <p:nvPr/>
        </p:nvSpPr>
        <p:spPr>
          <a:xfrm>
            <a:off x="6842789" y="2031922"/>
            <a:ext cx="699230" cy="461506"/>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609" name="Google Shape;3609;p19"/>
          <p:cNvGrpSpPr/>
          <p:nvPr/>
        </p:nvGrpSpPr>
        <p:grpSpPr>
          <a:xfrm>
            <a:off x="4141630" y="4996358"/>
            <a:ext cx="3900930" cy="936030"/>
            <a:chOff x="6881370" y="4098709"/>
            <a:chExt cx="3900930" cy="936030"/>
          </a:xfrm>
        </p:grpSpPr>
        <p:sp>
          <p:nvSpPr>
            <p:cNvPr id="3610" name="Google Shape;3610;p19"/>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824 – 410 = 414</a:t>
              </a:r>
              <a:endParaRPr sz="3600" b="1">
                <a:solidFill>
                  <a:srgbClr val="31859B"/>
                </a:solidFill>
                <a:latin typeface="Arial"/>
                <a:ea typeface="Arial"/>
                <a:cs typeface="Arial"/>
                <a:sym typeface="Arial"/>
              </a:endParaRPr>
            </a:p>
          </p:txBody>
        </p:sp>
        <p:sp>
          <p:nvSpPr>
            <p:cNvPr id="3611" name="Google Shape;3611;p19"/>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5"/>
                                        </p:tgtEl>
                                        <p:attrNameLst>
                                          <p:attrName>style.visibility</p:attrName>
                                        </p:attrNameLst>
                                      </p:cBhvr>
                                      <p:to>
                                        <p:strVal val="visible"/>
                                      </p:to>
                                    </p:set>
                                    <p:animEffect transition="in" filter="fade">
                                      <p:cBhvr>
                                        <p:cTn id="12" dur="500"/>
                                        <p:tgtEl>
                                          <p:spTgt spid="35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4">
                                            <p:txEl>
                                              <p:pRg st="0" end="0"/>
                                            </p:txEl>
                                          </p:spTgt>
                                        </p:tgtEl>
                                        <p:attrNameLst>
                                          <p:attrName>style.visibility</p:attrName>
                                        </p:attrNameLst>
                                      </p:cBhvr>
                                      <p:to>
                                        <p:strVal val="visible"/>
                                      </p:to>
                                    </p:set>
                                    <p:animEffect transition="in" filter="fade">
                                      <p:cBhvr>
                                        <p:cTn id="17" dur="500"/>
                                        <p:tgtEl>
                                          <p:spTgt spid="36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4">
                                            <p:txEl>
                                              <p:pRg st="1" end="1"/>
                                            </p:txEl>
                                          </p:spTgt>
                                        </p:tgtEl>
                                        <p:attrNameLst>
                                          <p:attrName>style.visibility</p:attrName>
                                        </p:attrNameLst>
                                      </p:cBhvr>
                                      <p:to>
                                        <p:strVal val="visible"/>
                                      </p:to>
                                    </p:set>
                                    <p:animEffect transition="in" filter="fade">
                                      <p:cBhvr>
                                        <p:cTn id="22" dur="500"/>
                                        <p:tgtEl>
                                          <p:spTgt spid="36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04">
                                            <p:txEl>
                                              <p:pRg st="2" end="2"/>
                                            </p:txEl>
                                          </p:spTgt>
                                        </p:tgtEl>
                                        <p:attrNameLst>
                                          <p:attrName>style.visibility</p:attrName>
                                        </p:attrNameLst>
                                      </p:cBhvr>
                                      <p:to>
                                        <p:strVal val="visible"/>
                                      </p:to>
                                    </p:set>
                                    <p:animEffect transition="in" filter="fade">
                                      <p:cBhvr>
                                        <p:cTn id="27" dur="500"/>
                                        <p:tgtEl>
                                          <p:spTgt spid="36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04">
                                            <p:txEl>
                                              <p:pRg st="3" end="3"/>
                                            </p:txEl>
                                          </p:spTgt>
                                        </p:tgtEl>
                                        <p:attrNameLst>
                                          <p:attrName>style.visibility</p:attrName>
                                        </p:attrNameLst>
                                      </p:cBhvr>
                                      <p:to>
                                        <p:strVal val="visible"/>
                                      </p:to>
                                    </p:set>
                                    <p:animEffect transition="in" filter="fade">
                                      <p:cBhvr>
                                        <p:cTn id="32" dur="500"/>
                                        <p:tgtEl>
                                          <p:spTgt spid="3604">
                                            <p:txEl>
                                              <p:pRg st="3" end="3"/>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605"/>
                                        </p:tgtEl>
                                        <p:attrNameLst>
                                          <p:attrName>style.visibility</p:attrName>
                                        </p:attrNameLst>
                                      </p:cBhvr>
                                      <p:to>
                                        <p:strVal val="visible"/>
                                      </p:to>
                                    </p:set>
                                    <p:animEffect transition="in" filter="fade">
                                      <p:cBhvr>
                                        <p:cTn id="36" dur="750"/>
                                        <p:tgtEl>
                                          <p:spTgt spid="36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06"/>
                                        </p:tgtEl>
                                        <p:attrNameLst>
                                          <p:attrName>style.visibility</p:attrName>
                                        </p:attrNameLst>
                                      </p:cBhvr>
                                      <p:to>
                                        <p:strVal val="visible"/>
                                      </p:to>
                                    </p:set>
                                    <p:animEffect transition="in" filter="fade">
                                      <p:cBhvr>
                                        <p:cTn id="41" dur="500"/>
                                        <p:tgtEl>
                                          <p:spTgt spid="36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605"/>
                                        </p:tgtEl>
                                      </p:cBhvr>
                                    </p:animEffect>
                                    <p:set>
                                      <p:cBhvr>
                                        <p:cTn id="46" dur="1" fill="hold">
                                          <p:stCondLst>
                                            <p:cond delay="500"/>
                                          </p:stCondLst>
                                        </p:cTn>
                                        <p:tgtEl>
                                          <p:spTgt spid="360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607"/>
                                        </p:tgtEl>
                                        <p:attrNameLst>
                                          <p:attrName>style.visibility</p:attrName>
                                        </p:attrNameLst>
                                      </p:cBhvr>
                                      <p:to>
                                        <p:strVal val="visible"/>
                                      </p:to>
                                    </p:set>
                                    <p:animEffect transition="in" filter="fade">
                                      <p:cBhvr>
                                        <p:cTn id="50" dur="750"/>
                                        <p:tgtEl>
                                          <p:spTgt spid="360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08"/>
                                        </p:tgtEl>
                                        <p:attrNameLst>
                                          <p:attrName>style.visibility</p:attrName>
                                        </p:attrNameLst>
                                      </p:cBhvr>
                                      <p:to>
                                        <p:strVal val="visible"/>
                                      </p:to>
                                    </p:set>
                                    <p:animEffect transition="in" filter="fade">
                                      <p:cBhvr>
                                        <p:cTn id="55" dur="500"/>
                                        <p:tgtEl>
                                          <p:spTgt spid="360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607"/>
                                        </p:tgtEl>
                                      </p:cBhvr>
                                    </p:animEffect>
                                    <p:set>
                                      <p:cBhvr>
                                        <p:cTn id="60" dur="1" fill="hold">
                                          <p:stCondLst>
                                            <p:cond delay="500"/>
                                          </p:stCondLst>
                                        </p:cTn>
                                        <p:tgtEl>
                                          <p:spTgt spid="360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09"/>
                                        </p:tgtEl>
                                        <p:attrNameLst>
                                          <p:attrName>style.visibility</p:attrName>
                                        </p:attrNameLst>
                                      </p:cBhvr>
                                      <p:to>
                                        <p:strVal val="visible"/>
                                      </p:to>
                                    </p:set>
                                    <p:animEffect transition="in" filter="fade">
                                      <p:cBhvr>
                                        <p:cTn id="65" dur="500"/>
                                        <p:tgtEl>
                                          <p:spTgt spid="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5"/>
        <p:cNvGrpSpPr/>
        <p:nvPr/>
      </p:nvGrpSpPr>
      <p:grpSpPr>
        <a:xfrm>
          <a:off x="0" y="0"/>
          <a:ext cx="0" cy="0"/>
          <a:chOff x="0" y="0"/>
          <a:chExt cx="0" cy="0"/>
        </a:xfrm>
      </p:grpSpPr>
      <p:grpSp>
        <p:nvGrpSpPr>
          <p:cNvPr id="3616" name="Google Shape;3616;p20"/>
          <p:cNvGrpSpPr/>
          <p:nvPr/>
        </p:nvGrpSpPr>
        <p:grpSpPr>
          <a:xfrm>
            <a:off x="977307" y="623733"/>
            <a:ext cx="9732252" cy="570588"/>
            <a:chOff x="1296327" y="1647588"/>
            <a:chExt cx="9732252" cy="570588"/>
          </a:xfrm>
        </p:grpSpPr>
        <p:sp>
          <p:nvSpPr>
            <p:cNvPr id="3617" name="Google Shape;3617;p20"/>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chiều dài của một số cây cầu như sau:</a:t>
              </a:r>
              <a:endParaRPr/>
            </a:p>
          </p:txBody>
        </p:sp>
        <p:sp>
          <p:nvSpPr>
            <p:cNvPr id="3618" name="Google Shape;3618;p2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aphicFrame>
        <p:nvGraphicFramePr>
          <p:cNvPr id="3619" name="Google Shape;3619;p20"/>
          <p:cNvGraphicFramePr/>
          <p:nvPr/>
        </p:nvGraphicFramePr>
        <p:xfrm>
          <a:off x="977308" y="1610411"/>
          <a:ext cx="3000000" cy="3000000"/>
        </p:xfrm>
        <a:graphic>
          <a:graphicData uri="http://schemas.openxmlformats.org/drawingml/2006/table">
            <a:tbl>
              <a:tblPr firstRow="1" bandRow="1">
                <a:noFill/>
                <a:tableStyleId>{1FE48C67-604F-4F1F-8C56-4D35BB55C2A9}</a:tableStyleId>
              </a:tblPr>
              <a:tblGrid>
                <a:gridCol w="1548175">
                  <a:extLst>
                    <a:ext uri="{9D8B030D-6E8A-4147-A177-3AD203B41FA5}">
                      <a16:colId xmlns:a16="http://schemas.microsoft.com/office/drawing/2014/main" val="20000"/>
                    </a:ext>
                  </a:extLst>
                </a:gridCol>
                <a:gridCol w="1615450">
                  <a:extLst>
                    <a:ext uri="{9D8B030D-6E8A-4147-A177-3AD203B41FA5}">
                      <a16:colId xmlns:a16="http://schemas.microsoft.com/office/drawing/2014/main" val="20001"/>
                    </a:ext>
                  </a:extLst>
                </a:gridCol>
                <a:gridCol w="2024750">
                  <a:extLst>
                    <a:ext uri="{9D8B030D-6E8A-4147-A177-3AD203B41FA5}">
                      <a16:colId xmlns:a16="http://schemas.microsoft.com/office/drawing/2014/main" val="20002"/>
                    </a:ext>
                  </a:extLst>
                </a:gridCol>
                <a:gridCol w="2560325">
                  <a:extLst>
                    <a:ext uri="{9D8B030D-6E8A-4147-A177-3AD203B41FA5}">
                      <a16:colId xmlns:a16="http://schemas.microsoft.com/office/drawing/2014/main" val="20003"/>
                    </a:ext>
                  </a:extLst>
                </a:gridCol>
                <a:gridCol w="2495000">
                  <a:extLst>
                    <a:ext uri="{9D8B030D-6E8A-4147-A177-3AD203B41FA5}">
                      <a16:colId xmlns:a16="http://schemas.microsoft.com/office/drawing/2014/main" val="20004"/>
                    </a:ext>
                  </a:extLst>
                </a:gridCol>
              </a:tblGrid>
              <a:tr h="1407100">
                <a:tc>
                  <a:txBody>
                    <a:bodyPr/>
                    <a:lstStyle/>
                    <a:p>
                      <a:pPr marL="0" marR="0" lvl="0" indent="0" algn="ctr" rtl="0">
                        <a:spcBef>
                          <a:spcPts val="0"/>
                        </a:spcBef>
                        <a:spcAft>
                          <a:spcPts val="0"/>
                        </a:spcAft>
                        <a:buNone/>
                      </a:pPr>
                      <a:r>
                        <a:rPr lang="en-US" sz="2400"/>
                        <a:t>Tên cầu</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Cầu Rồng (Đà Nẵng)</a:t>
                      </a:r>
                      <a:endParaRPr sz="2400"/>
                    </a:p>
                  </a:txBody>
                  <a:tcPr marL="91450" marR="91450" marT="45725" marB="45725" anchor="ctr"/>
                </a:tc>
                <a:tc>
                  <a:txBody>
                    <a:bodyPr/>
                    <a:lstStyle/>
                    <a:p>
                      <a:pPr marL="0" marR="0" lvl="0" indent="0" algn="ctr" rtl="0">
                        <a:spcBef>
                          <a:spcPts val="0"/>
                        </a:spcBef>
                        <a:spcAft>
                          <a:spcPts val="0"/>
                        </a:spcAft>
                        <a:buNone/>
                      </a:pPr>
                      <a:r>
                        <a:rPr lang="en-US" sz="2400"/>
                        <a:t>Cầu Bãi </a:t>
                      </a:r>
                      <a:endParaRPr/>
                    </a:p>
                    <a:p>
                      <a:pPr marL="0" marR="0" lvl="0" indent="0" algn="ctr" rtl="0">
                        <a:spcBef>
                          <a:spcPts val="0"/>
                        </a:spcBef>
                        <a:spcAft>
                          <a:spcPts val="0"/>
                        </a:spcAft>
                        <a:buNone/>
                      </a:pPr>
                      <a:r>
                        <a:rPr lang="en-US" sz="2400"/>
                        <a:t>Cháy</a:t>
                      </a:r>
                      <a:endParaRPr sz="2400"/>
                    </a:p>
                    <a:p>
                      <a:pPr marL="0" marR="0" lvl="0" indent="0" algn="ctr" rtl="0">
                        <a:spcBef>
                          <a:spcPts val="0"/>
                        </a:spcBef>
                        <a:spcAft>
                          <a:spcPts val="0"/>
                        </a:spcAft>
                        <a:buNone/>
                      </a:pPr>
                      <a:r>
                        <a:rPr lang="en-US" sz="2400"/>
                        <a:t>(Quảng Ninh)</a:t>
                      </a:r>
                      <a:endParaRPr sz="2400"/>
                    </a:p>
                  </a:txBody>
                  <a:tcPr marL="91450" marR="91450" marT="45725" marB="45725" anchor="ctr"/>
                </a:tc>
                <a:tc>
                  <a:txBody>
                    <a:bodyPr/>
                    <a:lstStyle/>
                    <a:p>
                      <a:pPr marL="0" marR="0" lvl="0" indent="0" algn="ctr" rtl="0">
                        <a:spcBef>
                          <a:spcPts val="0"/>
                        </a:spcBef>
                        <a:spcAft>
                          <a:spcPts val="0"/>
                        </a:spcAft>
                        <a:buNone/>
                      </a:pPr>
                      <a:r>
                        <a:rPr lang="en-US" sz="2400"/>
                        <a:t>Cầu Trường Tiền (Thừa Thiên – Huế)</a:t>
                      </a:r>
                      <a:endParaRPr sz="2400"/>
                    </a:p>
                  </a:txBody>
                  <a:tcPr marL="91450" marR="91450" marT="45725" marB="45725" anchor="ctr"/>
                </a:tc>
                <a:tc>
                  <a:txBody>
                    <a:bodyPr/>
                    <a:lstStyle/>
                    <a:p>
                      <a:pPr marL="0" marR="0" lvl="0" indent="0" algn="ctr" rtl="0">
                        <a:spcBef>
                          <a:spcPts val="0"/>
                        </a:spcBef>
                        <a:spcAft>
                          <a:spcPts val="0"/>
                        </a:spcAft>
                        <a:buNone/>
                      </a:pPr>
                      <a:r>
                        <a:rPr lang="en-US" sz="2400"/>
                        <a:t>Cầu Bến Thủy 2 (Nghệ An – </a:t>
                      </a:r>
                      <a:endParaRPr/>
                    </a:p>
                    <a:p>
                      <a:pPr marL="0" marR="0" lvl="0" indent="0" algn="ctr" rtl="0">
                        <a:spcBef>
                          <a:spcPts val="0"/>
                        </a:spcBef>
                        <a:spcAft>
                          <a:spcPts val="0"/>
                        </a:spcAft>
                        <a:buNone/>
                      </a:pPr>
                      <a:r>
                        <a:rPr lang="en-US" sz="2400"/>
                        <a:t>Hà Tĩnh)</a:t>
                      </a:r>
                      <a:endParaRPr sz="2400"/>
                    </a:p>
                  </a:txBody>
                  <a:tcPr marL="91450" marR="91450" marT="45725" marB="45725" anchor="ctr"/>
                </a:tc>
                <a:extLst>
                  <a:ext uri="{0D108BD9-81ED-4DB2-BD59-A6C34878D82A}">
                    <a16:rowId xmlns:a16="http://schemas.microsoft.com/office/drawing/2014/main" val="10000"/>
                  </a:ext>
                </a:extLst>
              </a:tr>
              <a:tr h="649450">
                <a:tc>
                  <a:txBody>
                    <a:bodyPr/>
                    <a:lstStyle/>
                    <a:p>
                      <a:pPr marL="0" marR="0" lvl="0" indent="0" algn="ctr" rtl="0">
                        <a:spcBef>
                          <a:spcPts val="0"/>
                        </a:spcBef>
                        <a:spcAft>
                          <a:spcPts val="0"/>
                        </a:spcAft>
                        <a:buNone/>
                      </a:pPr>
                      <a:r>
                        <a:rPr lang="en-US" sz="2400"/>
                        <a:t>Chiều dài</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666 m</a:t>
                      </a:r>
                      <a:endParaRPr sz="2400"/>
                    </a:p>
                  </a:txBody>
                  <a:tcPr marL="91450" marR="91450" marT="45725" marB="45725" anchor="ctr"/>
                </a:tc>
                <a:tc>
                  <a:txBody>
                    <a:bodyPr/>
                    <a:lstStyle/>
                    <a:p>
                      <a:pPr marL="0" marR="0" lvl="0" indent="0" algn="ctr" rtl="0">
                        <a:spcBef>
                          <a:spcPts val="0"/>
                        </a:spcBef>
                        <a:spcAft>
                          <a:spcPts val="0"/>
                        </a:spcAft>
                        <a:buNone/>
                      </a:pPr>
                      <a:r>
                        <a:rPr lang="en-US" sz="2400"/>
                        <a:t>903 m</a:t>
                      </a:r>
                      <a:endParaRPr sz="2400"/>
                    </a:p>
                  </a:txBody>
                  <a:tcPr marL="91450" marR="91450" marT="45725" marB="45725" anchor="ctr"/>
                </a:tc>
                <a:tc>
                  <a:txBody>
                    <a:bodyPr/>
                    <a:lstStyle/>
                    <a:p>
                      <a:pPr marL="0" marR="0" lvl="0" indent="0" algn="ctr" rtl="0">
                        <a:spcBef>
                          <a:spcPts val="0"/>
                        </a:spcBef>
                        <a:spcAft>
                          <a:spcPts val="0"/>
                        </a:spcAft>
                        <a:buNone/>
                      </a:pPr>
                      <a:r>
                        <a:rPr lang="en-US" sz="2400"/>
                        <a:t>403 m</a:t>
                      </a:r>
                      <a:endParaRPr sz="2400"/>
                    </a:p>
                  </a:txBody>
                  <a:tcPr marL="91450" marR="91450" marT="45725" marB="45725" anchor="ctr"/>
                </a:tc>
                <a:tc>
                  <a:txBody>
                    <a:bodyPr/>
                    <a:lstStyle/>
                    <a:p>
                      <a:pPr marL="0" marR="0" lvl="0" indent="0" algn="ctr" rtl="0">
                        <a:spcBef>
                          <a:spcPts val="0"/>
                        </a:spcBef>
                        <a:spcAft>
                          <a:spcPts val="0"/>
                        </a:spcAft>
                        <a:buNone/>
                      </a:pPr>
                      <a:r>
                        <a:rPr lang="en-US" sz="2400"/>
                        <a:t>1 000 m</a:t>
                      </a:r>
                      <a:endParaRPr sz="2400"/>
                    </a:p>
                  </a:txBody>
                  <a:tcPr marL="91450" marR="91450" marT="45725" marB="45725" anchor="ctr"/>
                </a:tc>
                <a:extLst>
                  <a:ext uri="{0D108BD9-81ED-4DB2-BD59-A6C34878D82A}">
                    <a16:rowId xmlns:a16="http://schemas.microsoft.com/office/drawing/2014/main" val="10001"/>
                  </a:ext>
                </a:extLst>
              </a:tr>
            </a:tbl>
          </a:graphicData>
        </a:graphic>
      </p:graphicFrame>
      <p:sp>
        <p:nvSpPr>
          <p:cNvPr id="3620" name="Google Shape;3620;p20"/>
          <p:cNvSpPr txBox="1"/>
          <p:nvPr/>
        </p:nvSpPr>
        <p:spPr>
          <a:xfrm>
            <a:off x="1948490" y="3745359"/>
            <a:ext cx="8109912"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Cầu Bãi Cháy dài hơn cầu Trường Tiền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903 – 403 = 500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500 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6"/>
                                        </p:tgtEl>
                                        <p:attrNameLst>
                                          <p:attrName>style.visibility</p:attrName>
                                        </p:attrNameLst>
                                      </p:cBhvr>
                                      <p:to>
                                        <p:strVal val="visible"/>
                                      </p:to>
                                    </p:set>
                                    <p:animEffect transition="in" filter="fade">
                                      <p:cBhvr>
                                        <p:cTn id="7" dur="500"/>
                                        <p:tgtEl>
                                          <p:spTgt spid="3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9"/>
                                        </p:tgtEl>
                                        <p:attrNameLst>
                                          <p:attrName>style.visibility</p:attrName>
                                        </p:attrNameLst>
                                      </p:cBhvr>
                                      <p:to>
                                        <p:strVal val="visible"/>
                                      </p:to>
                                    </p:set>
                                    <p:animEffect transition="in" filter="fade">
                                      <p:cBhvr>
                                        <p:cTn id="12" dur="500"/>
                                        <p:tgtEl>
                                          <p:spTgt spid="3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4"/>
        <p:cNvGrpSpPr/>
        <p:nvPr/>
      </p:nvGrpSpPr>
      <p:grpSpPr>
        <a:xfrm>
          <a:off x="0" y="0"/>
          <a:ext cx="0" cy="0"/>
          <a:chOff x="0" y="0"/>
          <a:chExt cx="0" cy="0"/>
        </a:xfrm>
      </p:grpSpPr>
      <p:grpSp>
        <p:nvGrpSpPr>
          <p:cNvPr id="3625" name="Google Shape;3625;p21"/>
          <p:cNvGrpSpPr/>
          <p:nvPr/>
        </p:nvGrpSpPr>
        <p:grpSpPr>
          <a:xfrm>
            <a:off x="977307" y="623733"/>
            <a:ext cx="9732252" cy="570588"/>
            <a:chOff x="1296327" y="1647588"/>
            <a:chExt cx="9732252" cy="570588"/>
          </a:xfrm>
        </p:grpSpPr>
        <p:sp>
          <p:nvSpPr>
            <p:cNvPr id="3626" name="Google Shape;3626;p21"/>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Cho 780 được xếp bởi que tính như sau:</a:t>
              </a:r>
              <a:endParaRPr/>
            </a:p>
          </p:txBody>
        </p:sp>
        <p:sp>
          <p:nvSpPr>
            <p:cNvPr id="3627" name="Google Shape;3627;p2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628" name="Google Shape;3628;p21"/>
          <p:cNvSpPr/>
          <p:nvPr/>
        </p:nvSpPr>
        <p:spPr>
          <a:xfrm>
            <a:off x="4419600"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9" name="Google Shape;3629;p21"/>
          <p:cNvSpPr/>
          <p:nvPr/>
        </p:nvSpPr>
        <p:spPr>
          <a:xfrm>
            <a:off x="4419600"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0" name="Google Shape;3630;p21"/>
          <p:cNvSpPr/>
          <p:nvPr/>
        </p:nvSpPr>
        <p:spPr>
          <a:xfrm>
            <a:off x="3207545"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1" name="Google Shape;3631;p21"/>
          <p:cNvSpPr/>
          <p:nvPr/>
        </p:nvSpPr>
        <p:spPr>
          <a:xfrm>
            <a:off x="46767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2" name="Google Shape;3632;p21"/>
          <p:cNvSpPr/>
          <p:nvPr/>
        </p:nvSpPr>
        <p:spPr>
          <a:xfrm>
            <a:off x="46767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3" name="Google Shape;3633;p21"/>
          <p:cNvSpPr/>
          <p:nvPr/>
        </p:nvSpPr>
        <p:spPr>
          <a:xfrm>
            <a:off x="59721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4" name="Google Shape;3634;p21"/>
          <p:cNvSpPr/>
          <p:nvPr/>
        </p:nvSpPr>
        <p:spPr>
          <a:xfrm>
            <a:off x="59721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5" name="Google Shape;3635;p21"/>
          <p:cNvSpPr/>
          <p:nvPr/>
        </p:nvSpPr>
        <p:spPr>
          <a:xfrm>
            <a:off x="4760120"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6" name="Google Shape;3636;p21"/>
          <p:cNvSpPr/>
          <p:nvPr/>
        </p:nvSpPr>
        <p:spPr>
          <a:xfrm>
            <a:off x="4760120" y="2617787"/>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7" name="Google Shape;3637;p21"/>
          <p:cNvSpPr/>
          <p:nvPr/>
        </p:nvSpPr>
        <p:spPr>
          <a:xfrm>
            <a:off x="4760120"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8" name="Google Shape;3638;p21"/>
          <p:cNvSpPr/>
          <p:nvPr/>
        </p:nvSpPr>
        <p:spPr>
          <a:xfrm>
            <a:off x="62285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9" name="Google Shape;3639;p21"/>
          <p:cNvSpPr/>
          <p:nvPr/>
        </p:nvSpPr>
        <p:spPr>
          <a:xfrm>
            <a:off x="62285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0" name="Google Shape;3640;p21"/>
          <p:cNvSpPr/>
          <p:nvPr/>
        </p:nvSpPr>
        <p:spPr>
          <a:xfrm>
            <a:off x="75239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1" name="Google Shape;3641;p21"/>
          <p:cNvSpPr/>
          <p:nvPr/>
        </p:nvSpPr>
        <p:spPr>
          <a:xfrm>
            <a:off x="75239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2" name="Google Shape;3642;p21"/>
          <p:cNvSpPr/>
          <p:nvPr/>
        </p:nvSpPr>
        <p:spPr>
          <a:xfrm>
            <a:off x="6311904"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3" name="Google Shape;3643;p21"/>
          <p:cNvSpPr/>
          <p:nvPr/>
        </p:nvSpPr>
        <p:spPr>
          <a:xfrm>
            <a:off x="6311904"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4" name="Google Shape;3644;p21"/>
          <p:cNvSpPr txBox="1"/>
          <p:nvPr/>
        </p:nvSpPr>
        <p:spPr>
          <a:xfrm>
            <a:off x="1547893" y="4112801"/>
            <a:ext cx="9161665" cy="1384995"/>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Hãy chuyển chỗ một que tính để được số lớn nhất có thể.</a:t>
            </a:r>
            <a:endParaRPr/>
          </a:p>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Tìm hiệu của số thu được ở câu a với số ban đầu.</a:t>
            </a:r>
            <a:endParaRPr/>
          </a:p>
        </p:txBody>
      </p:sp>
      <p:sp>
        <p:nvSpPr>
          <p:cNvPr id="3645" name="Google Shape;3645;p21"/>
          <p:cNvSpPr/>
          <p:nvPr/>
        </p:nvSpPr>
        <p:spPr>
          <a:xfrm>
            <a:off x="8827227" y="2411166"/>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798</a:t>
            </a:r>
            <a:endParaRPr sz="2800">
              <a:solidFill>
                <a:schemeClr val="dk1"/>
              </a:solidFill>
              <a:latin typeface="Arial"/>
              <a:ea typeface="Arial"/>
              <a:cs typeface="Arial"/>
              <a:sym typeface="Arial"/>
            </a:endParaRPr>
          </a:p>
        </p:txBody>
      </p:sp>
      <p:grpSp>
        <p:nvGrpSpPr>
          <p:cNvPr id="3646" name="Google Shape;3646;p21"/>
          <p:cNvGrpSpPr/>
          <p:nvPr/>
        </p:nvGrpSpPr>
        <p:grpSpPr>
          <a:xfrm>
            <a:off x="4942565" y="5547380"/>
            <a:ext cx="2738677" cy="741606"/>
            <a:chOff x="6940630" y="4098709"/>
            <a:chExt cx="2928397" cy="827779"/>
          </a:xfrm>
        </p:grpSpPr>
        <p:sp>
          <p:nvSpPr>
            <p:cNvPr id="3647" name="Google Shape;3647;p21"/>
            <p:cNvSpPr txBox="1"/>
            <p:nvPr/>
          </p:nvSpPr>
          <p:spPr>
            <a:xfrm>
              <a:off x="7021028" y="4098709"/>
              <a:ext cx="2788739" cy="735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31859B"/>
                  </a:solidFill>
                  <a:latin typeface="Arial"/>
                  <a:ea typeface="Arial"/>
                  <a:cs typeface="Arial"/>
                  <a:sym typeface="Arial"/>
                </a:rPr>
                <a:t>798 – 780 = 18</a:t>
              </a:r>
              <a:endParaRPr sz="2800" b="1">
                <a:solidFill>
                  <a:srgbClr val="31859B"/>
                </a:solidFill>
                <a:latin typeface="Arial"/>
                <a:ea typeface="Arial"/>
                <a:cs typeface="Arial"/>
                <a:sym typeface="Arial"/>
              </a:endParaRPr>
            </a:p>
          </p:txBody>
        </p:sp>
        <p:sp>
          <p:nvSpPr>
            <p:cNvPr id="3648" name="Google Shape;3648;p21"/>
            <p:cNvSpPr/>
            <p:nvPr/>
          </p:nvSpPr>
          <p:spPr>
            <a:xfrm>
              <a:off x="6940630" y="4140177"/>
              <a:ext cx="2928397" cy="786311"/>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649" name="Google Shape;3649;p21"/>
          <p:cNvSpPr/>
          <p:nvPr/>
        </p:nvSpPr>
        <p:spPr>
          <a:xfrm>
            <a:off x="7089618" y="5715900"/>
            <a:ext cx="457200" cy="49031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5"/>
                                        </p:tgtEl>
                                        <p:attrNameLst>
                                          <p:attrName>style.visibility</p:attrName>
                                        </p:attrNameLst>
                                      </p:cBhvr>
                                      <p:to>
                                        <p:strVal val="visible"/>
                                      </p:to>
                                    </p:set>
                                    <p:animEffect transition="in" filter="fade">
                                      <p:cBhvr>
                                        <p:cTn id="7" dur="500"/>
                                        <p:tgtEl>
                                          <p:spTgt spid="36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8"/>
                                        </p:tgtEl>
                                        <p:attrNameLst>
                                          <p:attrName>style.visibility</p:attrName>
                                        </p:attrNameLst>
                                      </p:cBhvr>
                                      <p:to>
                                        <p:strVal val="visible"/>
                                      </p:to>
                                    </p:set>
                                    <p:animEffect transition="in" filter="fade">
                                      <p:cBhvr>
                                        <p:cTn id="12" dur="500"/>
                                        <p:tgtEl>
                                          <p:spTgt spid="3628"/>
                                        </p:tgtEl>
                                      </p:cBhvr>
                                    </p:animEffect>
                                  </p:childTnLst>
                                </p:cTn>
                              </p:par>
                              <p:par>
                                <p:cTn id="13" presetID="10" presetClass="entr" presetSubtype="0" fill="hold" nodeType="withEffect">
                                  <p:stCondLst>
                                    <p:cond delay="0"/>
                                  </p:stCondLst>
                                  <p:childTnLst>
                                    <p:set>
                                      <p:cBhvr>
                                        <p:cTn id="14" dur="1" fill="hold">
                                          <p:stCondLst>
                                            <p:cond delay="0"/>
                                          </p:stCondLst>
                                        </p:cTn>
                                        <p:tgtEl>
                                          <p:spTgt spid="3629"/>
                                        </p:tgtEl>
                                        <p:attrNameLst>
                                          <p:attrName>style.visibility</p:attrName>
                                        </p:attrNameLst>
                                      </p:cBhvr>
                                      <p:to>
                                        <p:strVal val="visible"/>
                                      </p:to>
                                    </p:set>
                                    <p:animEffect transition="in" filter="fade">
                                      <p:cBhvr>
                                        <p:cTn id="15" dur="500"/>
                                        <p:tgtEl>
                                          <p:spTgt spid="3629"/>
                                        </p:tgtEl>
                                      </p:cBhvr>
                                    </p:animEffect>
                                  </p:childTnLst>
                                </p:cTn>
                              </p:par>
                              <p:par>
                                <p:cTn id="16" presetID="10" presetClass="entr" presetSubtype="0" fill="hold" nodeType="withEffect">
                                  <p:stCondLst>
                                    <p:cond delay="0"/>
                                  </p:stCondLst>
                                  <p:childTnLst>
                                    <p:set>
                                      <p:cBhvr>
                                        <p:cTn id="17" dur="1" fill="hold">
                                          <p:stCondLst>
                                            <p:cond delay="0"/>
                                          </p:stCondLst>
                                        </p:cTn>
                                        <p:tgtEl>
                                          <p:spTgt spid="3630"/>
                                        </p:tgtEl>
                                        <p:attrNameLst>
                                          <p:attrName>style.visibility</p:attrName>
                                        </p:attrNameLst>
                                      </p:cBhvr>
                                      <p:to>
                                        <p:strVal val="visible"/>
                                      </p:to>
                                    </p:set>
                                    <p:animEffect transition="in" filter="fade">
                                      <p:cBhvr>
                                        <p:cTn id="18" dur="500"/>
                                        <p:tgtEl>
                                          <p:spTgt spid="3630"/>
                                        </p:tgtEl>
                                      </p:cBhvr>
                                    </p:animEffect>
                                  </p:childTnLst>
                                </p:cTn>
                              </p:par>
                              <p:par>
                                <p:cTn id="19" presetID="10" presetClass="entr" presetSubtype="0" fill="hold" nodeType="withEffect">
                                  <p:stCondLst>
                                    <p:cond delay="0"/>
                                  </p:stCondLst>
                                  <p:childTnLst>
                                    <p:set>
                                      <p:cBhvr>
                                        <p:cTn id="20" dur="1" fill="hold">
                                          <p:stCondLst>
                                            <p:cond delay="0"/>
                                          </p:stCondLst>
                                        </p:cTn>
                                        <p:tgtEl>
                                          <p:spTgt spid="3631"/>
                                        </p:tgtEl>
                                        <p:attrNameLst>
                                          <p:attrName>style.visibility</p:attrName>
                                        </p:attrNameLst>
                                      </p:cBhvr>
                                      <p:to>
                                        <p:strVal val="visible"/>
                                      </p:to>
                                    </p:set>
                                    <p:animEffect transition="in" filter="fade">
                                      <p:cBhvr>
                                        <p:cTn id="21" dur="500"/>
                                        <p:tgtEl>
                                          <p:spTgt spid="3631"/>
                                        </p:tgtEl>
                                      </p:cBhvr>
                                    </p:animEffect>
                                  </p:childTnLst>
                                </p:cTn>
                              </p:par>
                              <p:par>
                                <p:cTn id="22" presetID="10" presetClass="entr" presetSubtype="0" fill="hold" nodeType="withEffect">
                                  <p:stCondLst>
                                    <p:cond delay="0"/>
                                  </p:stCondLst>
                                  <p:childTnLst>
                                    <p:set>
                                      <p:cBhvr>
                                        <p:cTn id="23" dur="1" fill="hold">
                                          <p:stCondLst>
                                            <p:cond delay="0"/>
                                          </p:stCondLst>
                                        </p:cTn>
                                        <p:tgtEl>
                                          <p:spTgt spid="3632"/>
                                        </p:tgtEl>
                                        <p:attrNameLst>
                                          <p:attrName>style.visibility</p:attrName>
                                        </p:attrNameLst>
                                      </p:cBhvr>
                                      <p:to>
                                        <p:strVal val="visible"/>
                                      </p:to>
                                    </p:set>
                                    <p:animEffect transition="in" filter="fade">
                                      <p:cBhvr>
                                        <p:cTn id="24" dur="500"/>
                                        <p:tgtEl>
                                          <p:spTgt spid="3632"/>
                                        </p:tgtEl>
                                      </p:cBhvr>
                                    </p:animEffect>
                                  </p:childTnLst>
                                </p:cTn>
                              </p:par>
                              <p:par>
                                <p:cTn id="25" presetID="10" presetClass="entr" presetSubtype="0" fill="hold" nodeType="withEffect">
                                  <p:stCondLst>
                                    <p:cond delay="0"/>
                                  </p:stCondLst>
                                  <p:childTnLst>
                                    <p:set>
                                      <p:cBhvr>
                                        <p:cTn id="26" dur="1" fill="hold">
                                          <p:stCondLst>
                                            <p:cond delay="0"/>
                                          </p:stCondLst>
                                        </p:cTn>
                                        <p:tgtEl>
                                          <p:spTgt spid="3633"/>
                                        </p:tgtEl>
                                        <p:attrNameLst>
                                          <p:attrName>style.visibility</p:attrName>
                                        </p:attrNameLst>
                                      </p:cBhvr>
                                      <p:to>
                                        <p:strVal val="visible"/>
                                      </p:to>
                                    </p:set>
                                    <p:animEffect transition="in" filter="fade">
                                      <p:cBhvr>
                                        <p:cTn id="27" dur="500"/>
                                        <p:tgtEl>
                                          <p:spTgt spid="3633"/>
                                        </p:tgtEl>
                                      </p:cBhvr>
                                    </p:animEffect>
                                  </p:childTnLst>
                                </p:cTn>
                              </p:par>
                              <p:par>
                                <p:cTn id="28" presetID="10" presetClass="entr" presetSubtype="0" fill="hold" nodeType="withEffect">
                                  <p:stCondLst>
                                    <p:cond delay="0"/>
                                  </p:stCondLst>
                                  <p:childTnLst>
                                    <p:set>
                                      <p:cBhvr>
                                        <p:cTn id="29" dur="1" fill="hold">
                                          <p:stCondLst>
                                            <p:cond delay="0"/>
                                          </p:stCondLst>
                                        </p:cTn>
                                        <p:tgtEl>
                                          <p:spTgt spid="3634"/>
                                        </p:tgtEl>
                                        <p:attrNameLst>
                                          <p:attrName>style.visibility</p:attrName>
                                        </p:attrNameLst>
                                      </p:cBhvr>
                                      <p:to>
                                        <p:strVal val="visible"/>
                                      </p:to>
                                    </p:set>
                                    <p:animEffect transition="in" filter="fade">
                                      <p:cBhvr>
                                        <p:cTn id="30" dur="500"/>
                                        <p:tgtEl>
                                          <p:spTgt spid="3634"/>
                                        </p:tgtEl>
                                      </p:cBhvr>
                                    </p:animEffect>
                                  </p:childTnLst>
                                </p:cTn>
                              </p:par>
                              <p:par>
                                <p:cTn id="31" presetID="10" presetClass="entr" presetSubtype="0" fill="hold" nodeType="withEffect">
                                  <p:stCondLst>
                                    <p:cond delay="0"/>
                                  </p:stCondLst>
                                  <p:childTnLst>
                                    <p:set>
                                      <p:cBhvr>
                                        <p:cTn id="32" dur="1" fill="hold">
                                          <p:stCondLst>
                                            <p:cond delay="0"/>
                                          </p:stCondLst>
                                        </p:cTn>
                                        <p:tgtEl>
                                          <p:spTgt spid="3635"/>
                                        </p:tgtEl>
                                        <p:attrNameLst>
                                          <p:attrName>style.visibility</p:attrName>
                                        </p:attrNameLst>
                                      </p:cBhvr>
                                      <p:to>
                                        <p:strVal val="visible"/>
                                      </p:to>
                                    </p:set>
                                    <p:animEffect transition="in" filter="fade">
                                      <p:cBhvr>
                                        <p:cTn id="33" dur="500"/>
                                        <p:tgtEl>
                                          <p:spTgt spid="3635"/>
                                        </p:tgtEl>
                                      </p:cBhvr>
                                    </p:animEffect>
                                  </p:childTnLst>
                                </p:cTn>
                              </p:par>
                              <p:par>
                                <p:cTn id="34" presetID="10" presetClass="entr" presetSubtype="0" fill="hold" nodeType="withEffect">
                                  <p:stCondLst>
                                    <p:cond delay="0"/>
                                  </p:stCondLst>
                                  <p:childTnLst>
                                    <p:set>
                                      <p:cBhvr>
                                        <p:cTn id="35" dur="1" fill="hold">
                                          <p:stCondLst>
                                            <p:cond delay="0"/>
                                          </p:stCondLst>
                                        </p:cTn>
                                        <p:tgtEl>
                                          <p:spTgt spid="3636"/>
                                        </p:tgtEl>
                                        <p:attrNameLst>
                                          <p:attrName>style.visibility</p:attrName>
                                        </p:attrNameLst>
                                      </p:cBhvr>
                                      <p:to>
                                        <p:strVal val="visible"/>
                                      </p:to>
                                    </p:set>
                                    <p:animEffect transition="in" filter="fade">
                                      <p:cBhvr>
                                        <p:cTn id="36" dur="500"/>
                                        <p:tgtEl>
                                          <p:spTgt spid="3636"/>
                                        </p:tgtEl>
                                      </p:cBhvr>
                                    </p:animEffect>
                                  </p:childTnLst>
                                </p:cTn>
                              </p:par>
                              <p:par>
                                <p:cTn id="37" presetID="10" presetClass="entr" presetSubtype="0" fill="hold" nodeType="withEffect">
                                  <p:stCondLst>
                                    <p:cond delay="0"/>
                                  </p:stCondLst>
                                  <p:childTnLst>
                                    <p:set>
                                      <p:cBhvr>
                                        <p:cTn id="38" dur="1" fill="hold">
                                          <p:stCondLst>
                                            <p:cond delay="0"/>
                                          </p:stCondLst>
                                        </p:cTn>
                                        <p:tgtEl>
                                          <p:spTgt spid="3637"/>
                                        </p:tgtEl>
                                        <p:attrNameLst>
                                          <p:attrName>style.visibility</p:attrName>
                                        </p:attrNameLst>
                                      </p:cBhvr>
                                      <p:to>
                                        <p:strVal val="visible"/>
                                      </p:to>
                                    </p:set>
                                    <p:animEffect transition="in" filter="fade">
                                      <p:cBhvr>
                                        <p:cTn id="39" dur="500"/>
                                        <p:tgtEl>
                                          <p:spTgt spid="3637"/>
                                        </p:tgtEl>
                                      </p:cBhvr>
                                    </p:animEffect>
                                  </p:childTnLst>
                                </p:cTn>
                              </p:par>
                              <p:par>
                                <p:cTn id="40" presetID="10" presetClass="entr" presetSubtype="0" fill="hold" nodeType="withEffect">
                                  <p:stCondLst>
                                    <p:cond delay="0"/>
                                  </p:stCondLst>
                                  <p:childTnLst>
                                    <p:set>
                                      <p:cBhvr>
                                        <p:cTn id="41" dur="1" fill="hold">
                                          <p:stCondLst>
                                            <p:cond delay="0"/>
                                          </p:stCondLst>
                                        </p:cTn>
                                        <p:tgtEl>
                                          <p:spTgt spid="3638"/>
                                        </p:tgtEl>
                                        <p:attrNameLst>
                                          <p:attrName>style.visibility</p:attrName>
                                        </p:attrNameLst>
                                      </p:cBhvr>
                                      <p:to>
                                        <p:strVal val="visible"/>
                                      </p:to>
                                    </p:set>
                                    <p:animEffect transition="in" filter="fade">
                                      <p:cBhvr>
                                        <p:cTn id="42" dur="500"/>
                                        <p:tgtEl>
                                          <p:spTgt spid="3638"/>
                                        </p:tgtEl>
                                      </p:cBhvr>
                                    </p:animEffect>
                                  </p:childTnLst>
                                </p:cTn>
                              </p:par>
                              <p:par>
                                <p:cTn id="43" presetID="10" presetClass="entr" presetSubtype="0" fill="hold" nodeType="withEffect">
                                  <p:stCondLst>
                                    <p:cond delay="0"/>
                                  </p:stCondLst>
                                  <p:childTnLst>
                                    <p:set>
                                      <p:cBhvr>
                                        <p:cTn id="44" dur="1" fill="hold">
                                          <p:stCondLst>
                                            <p:cond delay="0"/>
                                          </p:stCondLst>
                                        </p:cTn>
                                        <p:tgtEl>
                                          <p:spTgt spid="3639"/>
                                        </p:tgtEl>
                                        <p:attrNameLst>
                                          <p:attrName>style.visibility</p:attrName>
                                        </p:attrNameLst>
                                      </p:cBhvr>
                                      <p:to>
                                        <p:strVal val="visible"/>
                                      </p:to>
                                    </p:set>
                                    <p:animEffect transition="in" filter="fade">
                                      <p:cBhvr>
                                        <p:cTn id="45" dur="500"/>
                                        <p:tgtEl>
                                          <p:spTgt spid="3639"/>
                                        </p:tgtEl>
                                      </p:cBhvr>
                                    </p:animEffect>
                                  </p:childTnLst>
                                </p:cTn>
                              </p:par>
                              <p:par>
                                <p:cTn id="46" presetID="10" presetClass="entr" presetSubtype="0" fill="hold" nodeType="withEffect">
                                  <p:stCondLst>
                                    <p:cond delay="0"/>
                                  </p:stCondLst>
                                  <p:childTnLst>
                                    <p:set>
                                      <p:cBhvr>
                                        <p:cTn id="47" dur="1" fill="hold">
                                          <p:stCondLst>
                                            <p:cond delay="0"/>
                                          </p:stCondLst>
                                        </p:cTn>
                                        <p:tgtEl>
                                          <p:spTgt spid="3640"/>
                                        </p:tgtEl>
                                        <p:attrNameLst>
                                          <p:attrName>style.visibility</p:attrName>
                                        </p:attrNameLst>
                                      </p:cBhvr>
                                      <p:to>
                                        <p:strVal val="visible"/>
                                      </p:to>
                                    </p:set>
                                    <p:animEffect transition="in" filter="fade">
                                      <p:cBhvr>
                                        <p:cTn id="48" dur="500"/>
                                        <p:tgtEl>
                                          <p:spTgt spid="3640"/>
                                        </p:tgtEl>
                                      </p:cBhvr>
                                    </p:animEffect>
                                  </p:childTnLst>
                                </p:cTn>
                              </p:par>
                              <p:par>
                                <p:cTn id="49" presetID="10" presetClass="entr" presetSubtype="0" fill="hold" nodeType="withEffect">
                                  <p:stCondLst>
                                    <p:cond delay="0"/>
                                  </p:stCondLst>
                                  <p:childTnLst>
                                    <p:set>
                                      <p:cBhvr>
                                        <p:cTn id="50" dur="1" fill="hold">
                                          <p:stCondLst>
                                            <p:cond delay="0"/>
                                          </p:stCondLst>
                                        </p:cTn>
                                        <p:tgtEl>
                                          <p:spTgt spid="3641"/>
                                        </p:tgtEl>
                                        <p:attrNameLst>
                                          <p:attrName>style.visibility</p:attrName>
                                        </p:attrNameLst>
                                      </p:cBhvr>
                                      <p:to>
                                        <p:strVal val="visible"/>
                                      </p:to>
                                    </p:set>
                                    <p:animEffect transition="in" filter="fade">
                                      <p:cBhvr>
                                        <p:cTn id="51" dur="500"/>
                                        <p:tgtEl>
                                          <p:spTgt spid="3641"/>
                                        </p:tgtEl>
                                      </p:cBhvr>
                                    </p:animEffect>
                                  </p:childTnLst>
                                </p:cTn>
                              </p:par>
                              <p:par>
                                <p:cTn id="52" presetID="10" presetClass="entr" presetSubtype="0" fill="hold" nodeType="withEffect">
                                  <p:stCondLst>
                                    <p:cond delay="0"/>
                                  </p:stCondLst>
                                  <p:childTnLst>
                                    <p:set>
                                      <p:cBhvr>
                                        <p:cTn id="53" dur="1" fill="hold">
                                          <p:stCondLst>
                                            <p:cond delay="0"/>
                                          </p:stCondLst>
                                        </p:cTn>
                                        <p:tgtEl>
                                          <p:spTgt spid="3642"/>
                                        </p:tgtEl>
                                        <p:attrNameLst>
                                          <p:attrName>style.visibility</p:attrName>
                                        </p:attrNameLst>
                                      </p:cBhvr>
                                      <p:to>
                                        <p:strVal val="visible"/>
                                      </p:to>
                                    </p:set>
                                    <p:animEffect transition="in" filter="fade">
                                      <p:cBhvr>
                                        <p:cTn id="54" dur="500"/>
                                        <p:tgtEl>
                                          <p:spTgt spid="3642"/>
                                        </p:tgtEl>
                                      </p:cBhvr>
                                    </p:animEffect>
                                  </p:childTnLst>
                                </p:cTn>
                              </p:par>
                              <p:par>
                                <p:cTn id="55" presetID="10" presetClass="entr" presetSubtype="0" fill="hold" nodeType="withEffect">
                                  <p:stCondLst>
                                    <p:cond delay="0"/>
                                  </p:stCondLst>
                                  <p:childTnLst>
                                    <p:set>
                                      <p:cBhvr>
                                        <p:cTn id="56" dur="1" fill="hold">
                                          <p:stCondLst>
                                            <p:cond delay="0"/>
                                          </p:stCondLst>
                                        </p:cTn>
                                        <p:tgtEl>
                                          <p:spTgt spid="3643"/>
                                        </p:tgtEl>
                                        <p:attrNameLst>
                                          <p:attrName>style.visibility</p:attrName>
                                        </p:attrNameLst>
                                      </p:cBhvr>
                                      <p:to>
                                        <p:strVal val="visible"/>
                                      </p:to>
                                    </p:set>
                                    <p:animEffect transition="in" filter="fade">
                                      <p:cBhvr>
                                        <p:cTn id="57" dur="500"/>
                                        <p:tgtEl>
                                          <p:spTgt spid="36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44">
                                            <p:txEl>
                                              <p:pRg st="0" end="0"/>
                                            </p:txEl>
                                          </p:spTgt>
                                        </p:tgtEl>
                                        <p:attrNameLst>
                                          <p:attrName>style.visibility</p:attrName>
                                        </p:attrNameLst>
                                      </p:cBhvr>
                                      <p:to>
                                        <p:strVal val="visible"/>
                                      </p:to>
                                    </p:set>
                                    <p:animEffect transition="in" filter="fade">
                                      <p:cBhvr>
                                        <p:cTn id="62" dur="500"/>
                                        <p:tgtEl>
                                          <p:spTgt spid="364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44">
                                            <p:txEl>
                                              <p:pRg st="1" end="1"/>
                                            </p:txEl>
                                          </p:spTgt>
                                        </p:tgtEl>
                                        <p:attrNameLst>
                                          <p:attrName>style.visibility</p:attrName>
                                        </p:attrNameLst>
                                      </p:cBhvr>
                                      <p:to>
                                        <p:strVal val="visible"/>
                                      </p:to>
                                    </p:set>
                                    <p:animEffect transition="in" filter="fade">
                                      <p:cBhvr>
                                        <p:cTn id="67" dur="500"/>
                                        <p:tgtEl>
                                          <p:spTgt spid="364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nodeType="clickEffect">
                                  <p:stCondLst>
                                    <p:cond delay="0"/>
                                  </p:stCondLst>
                                  <p:childTnLst>
                                    <p:animRot by="-21600000">
                                      <p:cBhvr>
                                        <p:cTn id="71" dur="1000" fill="hold"/>
                                        <p:tgtEl>
                                          <p:spTgt spid="3632"/>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645"/>
                                        </p:tgtEl>
                                        <p:attrNameLst>
                                          <p:attrName>style.visibility</p:attrName>
                                        </p:attrNameLst>
                                      </p:cBhvr>
                                      <p:to>
                                        <p:strVal val="visible"/>
                                      </p:to>
                                    </p:set>
                                    <p:animEffect transition="in" filter="fade">
                                      <p:cBhvr>
                                        <p:cTn id="76" dur="500"/>
                                        <p:tgtEl>
                                          <p:spTgt spid="364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646"/>
                                        </p:tgtEl>
                                        <p:attrNameLst>
                                          <p:attrName>style.visibility</p:attrName>
                                        </p:attrNameLst>
                                      </p:cBhvr>
                                      <p:to>
                                        <p:strVal val="visible"/>
                                      </p:to>
                                    </p:set>
                                    <p:animEffect transition="in" filter="fade">
                                      <p:cBhvr>
                                        <p:cTn id="81" dur="500"/>
                                        <p:tgtEl>
                                          <p:spTgt spid="364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3649"/>
                                        </p:tgtEl>
                                      </p:cBhvr>
                                    </p:animEffect>
                                    <p:set>
                                      <p:cBhvr>
                                        <p:cTn id="86" dur="1" fill="hold">
                                          <p:stCondLst>
                                            <p:cond delay="500"/>
                                          </p:stCondLst>
                                        </p:cTn>
                                        <p:tgtEl>
                                          <p:spTgt spid="36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586 – 254 = ?</a:t>
            </a:r>
            <a:endParaRPr sz="3200" b="1">
              <a:solidFill>
                <a:srgbClr val="E36C09"/>
              </a:solidFill>
              <a:latin typeface="Arial"/>
              <a:ea typeface="Arial"/>
              <a:cs typeface="Arial"/>
              <a:sym typeface="Arial"/>
            </a:endParaRPr>
          </a:p>
        </p:txBody>
      </p:sp>
      <p:pic>
        <p:nvPicPr>
          <p:cNvPr id="2613" name="Google Shape;2613;p3" descr="Screen Clipping"/>
          <p:cNvPicPr preferRelativeResize="0"/>
          <p:nvPr/>
        </p:nvPicPr>
        <p:blipFill rotWithShape="1">
          <a:blip r:embed="rId3">
            <a:alphaModFix/>
          </a:blip>
          <a:srcRect l="4133" t="6508"/>
          <a:stretch/>
        </p:blipFill>
        <p:spPr>
          <a:xfrm>
            <a:off x="1087066" y="1461852"/>
            <a:ext cx="9856761" cy="3017519"/>
          </a:xfrm>
          <a:prstGeom prst="rect">
            <a:avLst/>
          </a:prstGeom>
          <a:noFill/>
          <a:ln>
            <a:noFill/>
          </a:ln>
        </p:spPr>
      </p:pic>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3"/>
                                        </p:tgtEl>
                                        <p:attrNameLst>
                                          <p:attrName>style.visibility</p:attrName>
                                        </p:attrNameLst>
                                      </p:cBhvr>
                                      <p:to>
                                        <p:strVal val="visible"/>
                                      </p:to>
                                    </p:set>
                                    <p:animEffect transition="in" filter="fade">
                                      <p:cBhvr>
                                        <p:cTn id="7" dur="500"/>
                                        <p:tgtEl>
                                          <p:spTgt spid="2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2"/>
                                        </p:tgtEl>
                                        <p:attrNameLst>
                                          <p:attrName>style.visibility</p:attrName>
                                        </p:attrNameLst>
                                      </p:cBhvr>
                                      <p:to>
                                        <p:strVal val="visible"/>
                                      </p:to>
                                    </p:set>
                                    <p:animEffect transition="in" filter="fade">
                                      <p:cBhvr>
                                        <p:cTn id="12"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945242" y="457199"/>
          <a:ext cx="4790550" cy="5957450"/>
        </p:xfrm>
        <a:graphic>
          <a:graphicData uri="http://schemas.openxmlformats.org/drawingml/2006/table">
            <a:tbl>
              <a:tblPr firstRow="1" bandRow="1">
                <a:noFill/>
                <a:tableStyleId>{1FE48C67-604F-4F1F-8C56-4D35BB55C2A9}</a:tableStyleId>
              </a:tblPr>
              <a:tblGrid>
                <a:gridCol w="1596850">
                  <a:extLst>
                    <a:ext uri="{9D8B030D-6E8A-4147-A177-3AD203B41FA5}">
                      <a16:colId xmlns:a16="http://schemas.microsoft.com/office/drawing/2014/main" val="20000"/>
                    </a:ext>
                  </a:extLst>
                </a:gridCol>
                <a:gridCol w="1596850">
                  <a:extLst>
                    <a:ext uri="{9D8B030D-6E8A-4147-A177-3AD203B41FA5}">
                      <a16:colId xmlns:a16="http://schemas.microsoft.com/office/drawing/2014/main" val="20001"/>
                    </a:ext>
                  </a:extLst>
                </a:gridCol>
                <a:gridCol w="1596850">
                  <a:extLst>
                    <a:ext uri="{9D8B030D-6E8A-4147-A177-3AD203B41FA5}">
                      <a16:colId xmlns:a16="http://schemas.microsoft.com/office/drawing/2014/main" val="20002"/>
                    </a:ext>
                  </a:extLst>
                </a:gridCol>
              </a:tblGrid>
              <a:tr h="616725">
                <a:tc>
                  <a:txBody>
                    <a:bodyPr/>
                    <a:lstStyle/>
                    <a:p>
                      <a:pPr marL="0" marR="0" lvl="0" indent="0" algn="ctr" rtl="0">
                        <a:spcBef>
                          <a:spcPts val="0"/>
                        </a:spcBef>
                        <a:spcAft>
                          <a:spcPts val="0"/>
                        </a:spcAft>
                        <a:buNone/>
                      </a:pPr>
                      <a:r>
                        <a:rPr lang="en-US" sz="2400" u="none" strike="noStrike" cap="none"/>
                        <a:t>Trăm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extLst>
                  <a:ext uri="{0D108BD9-81ED-4DB2-BD59-A6C34878D82A}">
                    <a16:rowId xmlns:a16="http://schemas.microsoft.com/office/drawing/2014/main" val="10000"/>
                  </a:ext>
                </a:extLst>
              </a:tr>
              <a:tr h="53407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2</a:t>
            </a:r>
            <a:endParaRPr sz="4800" b="1">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4</a:t>
            </a:r>
            <a:endParaRPr sz="4800" b="1">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1279174" y="4354383"/>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31" name="Google Shape;3031;p4"/>
          <p:cNvGrpSpPr/>
          <p:nvPr/>
        </p:nvGrpSpPr>
        <p:grpSpPr>
          <a:xfrm>
            <a:off x="1279174" y="5367133"/>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2" name="Google Shape;3132;p4"/>
          <p:cNvGrpSpPr/>
          <p:nvPr/>
        </p:nvGrpSpPr>
        <p:grpSpPr>
          <a:xfrm>
            <a:off x="2981232" y="4354383"/>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187" name="Google Shape;3187;p4"/>
          <p:cNvGrpSpPr/>
          <p:nvPr/>
        </p:nvGrpSpPr>
        <p:grpSpPr>
          <a:xfrm>
            <a:off x="2983959" y="5382984"/>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939780" y="5553434"/>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254</a:t>
            </a:r>
            <a:endParaRPr sz="3600" b="1">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232" name="Google Shape;3232;p4"/>
          <p:cNvSpPr txBox="1"/>
          <p:nvPr/>
        </p:nvSpPr>
        <p:spPr>
          <a:xfrm>
            <a:off x="7519403" y="1396815"/>
            <a:ext cx="4423579"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trừ 4 bằng 2,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2 </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5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trừ 2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sz="2800">
              <a:solidFill>
                <a:schemeClr val="dk1"/>
              </a:solidFill>
              <a:latin typeface="Arial"/>
              <a:ea typeface="Arial"/>
              <a:cs typeface="Arial"/>
              <a:sym typeface="Arial"/>
            </a:endParaRPr>
          </a:p>
        </p:txBody>
      </p:sp>
      <p:cxnSp>
        <p:nvCxnSpPr>
          <p:cNvPr id="3233" name="Google Shape;3233;p4"/>
          <p:cNvCxnSpPr/>
          <p:nvPr/>
        </p:nvCxnSpPr>
        <p:spPr>
          <a:xfrm flipH="1">
            <a:off x="4894703" y="550625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4" name="Google Shape;3234;p4"/>
          <p:cNvCxnSpPr/>
          <p:nvPr/>
        </p:nvCxnSpPr>
        <p:spPr>
          <a:xfrm flipH="1">
            <a:off x="4894703" y="564521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5" name="Google Shape;3235;p4"/>
          <p:cNvCxnSpPr/>
          <p:nvPr/>
        </p:nvCxnSpPr>
        <p:spPr>
          <a:xfrm flipH="1">
            <a:off x="4894703" y="5772063"/>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6" name="Google Shape;3236;p4"/>
          <p:cNvCxnSpPr/>
          <p:nvPr/>
        </p:nvCxnSpPr>
        <p:spPr>
          <a:xfrm flipH="1">
            <a:off x="4894703" y="589207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7" name="Google Shape;3237;p4"/>
          <p:cNvCxnSpPr/>
          <p:nvPr/>
        </p:nvCxnSpPr>
        <p:spPr>
          <a:xfrm flipH="1">
            <a:off x="2825614" y="4327756"/>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cxnSp>
        <p:nvCxnSpPr>
          <p:cNvPr id="3239" name="Google Shape;3239;p4"/>
          <p:cNvCxnSpPr/>
          <p:nvPr/>
        </p:nvCxnSpPr>
        <p:spPr>
          <a:xfrm flipH="1">
            <a:off x="1234097" y="1255676"/>
            <a:ext cx="991702" cy="991701"/>
          </a:xfrm>
          <a:prstGeom prst="straightConnector1">
            <a:avLst/>
          </a:prstGeom>
          <a:noFill/>
          <a:ln w="19050" cap="flat" cmpd="sng">
            <a:solidFill>
              <a:srgbClr val="FF0000"/>
            </a:solidFill>
            <a:prstDash val="solid"/>
            <a:miter lim="800000"/>
            <a:headEnd type="none" w="sm" len="sm"/>
            <a:tailEnd type="none" w="sm" len="sm"/>
          </a:ln>
        </p:spPr>
      </p:cxnSp>
      <p:cxnSp>
        <p:nvCxnSpPr>
          <p:cNvPr id="3240" name="Google Shape;3240;p4"/>
          <p:cNvCxnSpPr/>
          <p:nvPr/>
        </p:nvCxnSpPr>
        <p:spPr>
          <a:xfrm flipH="1">
            <a:off x="1234097" y="2272688"/>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grpSp>
        <p:nvGrpSpPr>
          <p:cNvPr id="3242" name="Google Shape;3242;p4"/>
          <p:cNvGrpSpPr/>
          <p:nvPr/>
        </p:nvGrpSpPr>
        <p:grpSpPr>
          <a:xfrm>
            <a:off x="6723978" y="5354394"/>
            <a:ext cx="3900930" cy="936030"/>
            <a:chOff x="6881370" y="4098709"/>
            <a:chExt cx="3900930" cy="936030"/>
          </a:xfrm>
        </p:grpSpPr>
        <p:sp>
          <p:nvSpPr>
            <p:cNvPr id="3243" name="Google Shape;3243;p4"/>
            <p:cNvSpPr txBox="1"/>
            <p:nvPr/>
          </p:nvSpPr>
          <p:spPr>
            <a:xfrm>
              <a:off x="7021028" y="4098709"/>
              <a:ext cx="3748572" cy="82067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 – 254 = 332</a:t>
              </a:r>
              <a:endParaRPr sz="3600" b="1">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21"/>
                                        </p:tgtEl>
                                        <p:attrNameLst>
                                          <p:attrName>style.visibility</p:attrName>
                                        </p:attrNameLst>
                                      </p:cBhvr>
                                      <p:to>
                                        <p:strVal val="visible"/>
                                      </p:to>
                                    </p:set>
                                    <p:animEffect transition="in" filter="fade">
                                      <p:cBhvr>
                                        <p:cTn id="31" dur="500"/>
                                        <p:tgtEl>
                                          <p:spTgt spid="32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8"/>
                                        </p:tgtEl>
                                        <p:attrNameLst>
                                          <p:attrName>style.visibility</p:attrName>
                                        </p:attrNameLst>
                                      </p:cBhvr>
                                      <p:to>
                                        <p:strVal val="visible"/>
                                      </p:to>
                                    </p:set>
                                    <p:animEffect transition="in" filter="fade">
                                      <p:cBhvr>
                                        <p:cTn id="36" dur="500"/>
                                        <p:tgtEl>
                                          <p:spTgt spid="3228"/>
                                        </p:tgtEl>
                                      </p:cBhvr>
                                    </p:animEffect>
                                  </p:childTnLst>
                                </p:cTn>
                              </p:par>
                              <p:par>
                                <p:cTn id="37" presetID="10" presetClass="entr" presetSubtype="0" fill="hold" nodeType="withEffect">
                                  <p:stCondLst>
                                    <p:cond delay="0"/>
                                  </p:stCondLst>
                                  <p:childTnLst>
                                    <p:set>
                                      <p:cBhvr>
                                        <p:cTn id="38" dur="1" fill="hold">
                                          <p:stCondLst>
                                            <p:cond delay="0"/>
                                          </p:stCondLst>
                                        </p:cTn>
                                        <p:tgtEl>
                                          <p:spTgt spid="3229"/>
                                        </p:tgtEl>
                                        <p:attrNameLst>
                                          <p:attrName>style.visibility</p:attrName>
                                        </p:attrNameLst>
                                      </p:cBhvr>
                                      <p:to>
                                        <p:strVal val="visible"/>
                                      </p:to>
                                    </p:set>
                                    <p:animEffect transition="in" filter="fade">
                                      <p:cBhvr>
                                        <p:cTn id="39" dur="500"/>
                                        <p:tgtEl>
                                          <p:spTgt spid="32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30"/>
                                        </p:tgtEl>
                                        <p:attrNameLst>
                                          <p:attrName>style.visibility</p:attrName>
                                        </p:attrNameLst>
                                      </p:cBhvr>
                                      <p:to>
                                        <p:strVal val="visible"/>
                                      </p:to>
                                    </p:set>
                                    <p:animEffect transition="in" filter="fade">
                                      <p:cBhvr>
                                        <p:cTn id="44" dur="500"/>
                                        <p:tgtEl>
                                          <p:spTgt spid="32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32">
                                            <p:txEl>
                                              <p:pRg st="0" end="0"/>
                                            </p:txEl>
                                          </p:spTgt>
                                        </p:tgtEl>
                                        <p:attrNameLst>
                                          <p:attrName>style.visibility</p:attrName>
                                        </p:attrNameLst>
                                      </p:cBhvr>
                                      <p:to>
                                        <p:strVal val="visible"/>
                                      </p:to>
                                    </p:set>
                                    <p:animEffect transition="in" filter="fade">
                                      <p:cBhvr>
                                        <p:cTn id="49" dur="500"/>
                                        <p:tgtEl>
                                          <p:spTgt spid="323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32">
                                            <p:txEl>
                                              <p:pRg st="1" end="1"/>
                                            </p:txEl>
                                          </p:spTgt>
                                        </p:tgtEl>
                                        <p:attrNameLst>
                                          <p:attrName>style.visibility</p:attrName>
                                        </p:attrNameLst>
                                      </p:cBhvr>
                                      <p:to>
                                        <p:strVal val="visible"/>
                                      </p:to>
                                    </p:set>
                                    <p:animEffect transition="in" filter="fade">
                                      <p:cBhvr>
                                        <p:cTn id="54" dur="500"/>
                                        <p:tgtEl>
                                          <p:spTgt spid="323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xEl>
                                              <p:pRg st="2" end="2"/>
                                            </p:txEl>
                                          </p:spTgt>
                                        </p:tgtEl>
                                        <p:attrNameLst>
                                          <p:attrName>style.visibility</p:attrName>
                                        </p:attrNameLst>
                                      </p:cBhvr>
                                      <p:to>
                                        <p:strVal val="visible"/>
                                      </p:to>
                                    </p:set>
                                    <p:animEffect transition="in" filter="fade">
                                      <p:cBhvr>
                                        <p:cTn id="59" dur="500"/>
                                        <p:tgtEl>
                                          <p:spTgt spid="323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32">
                                            <p:txEl>
                                              <p:pRg st="3" end="3"/>
                                            </p:txEl>
                                          </p:spTgt>
                                        </p:tgtEl>
                                        <p:attrNameLst>
                                          <p:attrName>style.visibility</p:attrName>
                                        </p:attrNameLst>
                                      </p:cBhvr>
                                      <p:to>
                                        <p:strVal val="visible"/>
                                      </p:to>
                                    </p:set>
                                    <p:animEffect transition="in" filter="fade">
                                      <p:cBhvr>
                                        <p:cTn id="64" dur="500"/>
                                        <p:tgtEl>
                                          <p:spTgt spid="323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2">
                                            <p:txEl>
                                              <p:pRg st="4" end="4"/>
                                            </p:txEl>
                                          </p:spTgt>
                                        </p:tgtEl>
                                        <p:attrNameLst>
                                          <p:attrName>style.visibility</p:attrName>
                                        </p:attrNameLst>
                                      </p:cBhvr>
                                      <p:to>
                                        <p:strVal val="visible"/>
                                      </p:to>
                                    </p:set>
                                    <p:animEffect transition="in" filter="fade">
                                      <p:cBhvr>
                                        <p:cTn id="69" dur="500"/>
                                        <p:tgtEl>
                                          <p:spTgt spid="3232">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2">
                                            <p:txEl>
                                              <p:pRg st="5" end="5"/>
                                            </p:txEl>
                                          </p:spTgt>
                                        </p:tgtEl>
                                        <p:attrNameLst>
                                          <p:attrName>style.visibility</p:attrName>
                                        </p:attrNameLst>
                                      </p:cBhvr>
                                      <p:to>
                                        <p:strVal val="visible"/>
                                      </p:to>
                                    </p:set>
                                    <p:animEffect transition="in" filter="fade">
                                      <p:cBhvr>
                                        <p:cTn id="74" dur="500"/>
                                        <p:tgtEl>
                                          <p:spTgt spid="3232">
                                            <p:txEl>
                                              <p:pRg st="5" end="5"/>
                                            </p:txEl>
                                          </p:spTgt>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233"/>
                                        </p:tgtEl>
                                        <p:attrNameLst>
                                          <p:attrName>style.visibility</p:attrName>
                                        </p:attrNameLst>
                                      </p:cBhvr>
                                      <p:to>
                                        <p:strVal val="visible"/>
                                      </p:to>
                                    </p:set>
                                    <p:animEffect transition="in" filter="fade">
                                      <p:cBhvr>
                                        <p:cTn id="78" dur="250"/>
                                        <p:tgtEl>
                                          <p:spTgt spid="3233"/>
                                        </p:tgtEl>
                                      </p:cBhvr>
                                    </p:animEffect>
                                  </p:childTnLst>
                                </p:cTn>
                              </p:par>
                            </p:childTnLst>
                          </p:cTn>
                        </p:par>
                        <p:par>
                          <p:cTn id="79" fill="hold">
                            <p:stCondLst>
                              <p:cond delay="750"/>
                            </p:stCondLst>
                            <p:childTnLst>
                              <p:par>
                                <p:cTn id="80" presetID="10" presetClass="entr" presetSubtype="0" fill="hold" nodeType="afterEffect">
                                  <p:stCondLst>
                                    <p:cond delay="0"/>
                                  </p:stCondLst>
                                  <p:childTnLst>
                                    <p:set>
                                      <p:cBhvr>
                                        <p:cTn id="81" dur="1" fill="hold">
                                          <p:stCondLst>
                                            <p:cond delay="0"/>
                                          </p:stCondLst>
                                        </p:cTn>
                                        <p:tgtEl>
                                          <p:spTgt spid="3234"/>
                                        </p:tgtEl>
                                        <p:attrNameLst>
                                          <p:attrName>style.visibility</p:attrName>
                                        </p:attrNameLst>
                                      </p:cBhvr>
                                      <p:to>
                                        <p:strVal val="visible"/>
                                      </p:to>
                                    </p:set>
                                    <p:animEffect transition="in" filter="fade">
                                      <p:cBhvr>
                                        <p:cTn id="82" dur="250"/>
                                        <p:tgtEl>
                                          <p:spTgt spid="3234"/>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3235"/>
                                        </p:tgtEl>
                                        <p:attrNameLst>
                                          <p:attrName>style.visibility</p:attrName>
                                        </p:attrNameLst>
                                      </p:cBhvr>
                                      <p:to>
                                        <p:strVal val="visible"/>
                                      </p:to>
                                    </p:set>
                                    <p:animEffect transition="in" filter="fade">
                                      <p:cBhvr>
                                        <p:cTn id="86" dur="250"/>
                                        <p:tgtEl>
                                          <p:spTgt spid="3235"/>
                                        </p:tgtEl>
                                      </p:cBhvr>
                                    </p:animEffect>
                                  </p:childTnLst>
                                </p:cTn>
                              </p:par>
                            </p:childTnLst>
                          </p:cTn>
                        </p:par>
                        <p:par>
                          <p:cTn id="87" fill="hold">
                            <p:stCondLst>
                              <p:cond delay="1250"/>
                            </p:stCondLst>
                            <p:childTnLst>
                              <p:par>
                                <p:cTn id="88" presetID="10" presetClass="entr" presetSubtype="0" fill="hold" nodeType="afterEffect">
                                  <p:stCondLst>
                                    <p:cond delay="0"/>
                                  </p:stCondLst>
                                  <p:childTnLst>
                                    <p:set>
                                      <p:cBhvr>
                                        <p:cTn id="89" dur="1" fill="hold">
                                          <p:stCondLst>
                                            <p:cond delay="0"/>
                                          </p:stCondLst>
                                        </p:cTn>
                                        <p:tgtEl>
                                          <p:spTgt spid="3236"/>
                                        </p:tgtEl>
                                        <p:attrNameLst>
                                          <p:attrName>style.visibility</p:attrName>
                                        </p:attrNameLst>
                                      </p:cBhvr>
                                      <p:to>
                                        <p:strVal val="visible"/>
                                      </p:to>
                                    </p:set>
                                    <p:animEffect transition="in" filter="fade">
                                      <p:cBhvr>
                                        <p:cTn id="90" dur="250"/>
                                        <p:tgtEl>
                                          <p:spTgt spid="3236"/>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3231"/>
                                        </p:tgtEl>
                                        <p:attrNameLst>
                                          <p:attrName>style.visibility</p:attrName>
                                        </p:attrNameLst>
                                      </p:cBhvr>
                                      <p:to>
                                        <p:strVal val="visible"/>
                                      </p:to>
                                    </p:set>
                                    <p:animEffect transition="in" filter="fade">
                                      <p:cBhvr>
                                        <p:cTn id="94" dur="1000"/>
                                        <p:tgtEl>
                                          <p:spTgt spid="3231"/>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3237"/>
                                        </p:tgtEl>
                                        <p:attrNameLst>
                                          <p:attrName>style.visibility</p:attrName>
                                        </p:attrNameLst>
                                      </p:cBhvr>
                                      <p:to>
                                        <p:strVal val="visible"/>
                                      </p:to>
                                    </p:set>
                                    <p:animEffect transition="in" filter="fade">
                                      <p:cBhvr>
                                        <p:cTn id="98" dur="250"/>
                                        <p:tgtEl>
                                          <p:spTgt spid="3237"/>
                                        </p:tgtEl>
                                      </p:cBhvr>
                                    </p:animEffect>
                                  </p:childTnLst>
                                </p:cTn>
                              </p:par>
                            </p:childTnLst>
                          </p:cTn>
                        </p:par>
                        <p:par>
                          <p:cTn id="99" fill="hold">
                            <p:stCondLst>
                              <p:cond delay="2750"/>
                            </p:stCondLst>
                            <p:childTnLst>
                              <p:par>
                                <p:cTn id="100" presetID="10" presetClass="entr" presetSubtype="0" fill="hold" nodeType="afterEffect">
                                  <p:stCondLst>
                                    <p:cond delay="0"/>
                                  </p:stCondLst>
                                  <p:childTnLst>
                                    <p:set>
                                      <p:cBhvr>
                                        <p:cTn id="101" dur="1" fill="hold">
                                          <p:stCondLst>
                                            <p:cond delay="0"/>
                                          </p:stCondLst>
                                        </p:cTn>
                                        <p:tgtEl>
                                          <p:spTgt spid="3238"/>
                                        </p:tgtEl>
                                        <p:attrNameLst>
                                          <p:attrName>style.visibility</p:attrName>
                                        </p:attrNameLst>
                                      </p:cBhvr>
                                      <p:to>
                                        <p:strVal val="visible"/>
                                      </p:to>
                                    </p:set>
                                    <p:animEffect transition="in" filter="fade">
                                      <p:cBhvr>
                                        <p:cTn id="102" dur="1000"/>
                                        <p:tgtEl>
                                          <p:spTgt spid="3238"/>
                                        </p:tgtEl>
                                      </p:cBhvr>
                                    </p:animEffect>
                                  </p:childTnLst>
                                </p:cTn>
                              </p:par>
                            </p:childTnLst>
                          </p:cTn>
                        </p:par>
                        <p:par>
                          <p:cTn id="103" fill="hold">
                            <p:stCondLst>
                              <p:cond delay="3750"/>
                            </p:stCondLst>
                            <p:childTnLst>
                              <p:par>
                                <p:cTn id="104" presetID="10" presetClass="entr" presetSubtype="0" fill="hold" nodeType="afterEffect">
                                  <p:stCondLst>
                                    <p:cond delay="0"/>
                                  </p:stCondLst>
                                  <p:childTnLst>
                                    <p:set>
                                      <p:cBhvr>
                                        <p:cTn id="105" dur="1" fill="hold">
                                          <p:stCondLst>
                                            <p:cond delay="0"/>
                                          </p:stCondLst>
                                        </p:cTn>
                                        <p:tgtEl>
                                          <p:spTgt spid="3239"/>
                                        </p:tgtEl>
                                        <p:attrNameLst>
                                          <p:attrName>style.visibility</p:attrName>
                                        </p:attrNameLst>
                                      </p:cBhvr>
                                      <p:to>
                                        <p:strVal val="visible"/>
                                      </p:to>
                                    </p:set>
                                    <p:animEffect transition="in" filter="fade">
                                      <p:cBhvr>
                                        <p:cTn id="106" dur="250"/>
                                        <p:tgtEl>
                                          <p:spTgt spid="3239"/>
                                        </p:tgtEl>
                                      </p:cBhvr>
                                    </p:animEffect>
                                  </p:childTnLst>
                                </p:cTn>
                              </p:par>
                            </p:childTnLst>
                          </p:cTn>
                        </p:par>
                        <p:par>
                          <p:cTn id="107" fill="hold">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3240"/>
                                        </p:tgtEl>
                                        <p:attrNameLst>
                                          <p:attrName>style.visibility</p:attrName>
                                        </p:attrNameLst>
                                      </p:cBhvr>
                                      <p:to>
                                        <p:strVal val="visible"/>
                                      </p:to>
                                    </p:set>
                                    <p:animEffect transition="in" filter="fade">
                                      <p:cBhvr>
                                        <p:cTn id="110" dur="250"/>
                                        <p:tgtEl>
                                          <p:spTgt spid="3240"/>
                                        </p:tgtEl>
                                      </p:cBhvr>
                                    </p:animEffect>
                                  </p:childTnLst>
                                </p:cTn>
                              </p:par>
                            </p:childTnLst>
                          </p:cTn>
                        </p:par>
                        <p:par>
                          <p:cTn id="111" fill="hold">
                            <p:stCondLst>
                              <p:cond delay="4250"/>
                            </p:stCondLst>
                            <p:childTnLst>
                              <p:par>
                                <p:cTn id="112" presetID="10" presetClass="entr" presetSubtype="0" fill="hold" nodeType="afterEffect">
                                  <p:stCondLst>
                                    <p:cond delay="0"/>
                                  </p:stCondLst>
                                  <p:childTnLst>
                                    <p:set>
                                      <p:cBhvr>
                                        <p:cTn id="113" dur="1" fill="hold">
                                          <p:stCondLst>
                                            <p:cond delay="0"/>
                                          </p:stCondLst>
                                        </p:cTn>
                                        <p:tgtEl>
                                          <p:spTgt spid="3241"/>
                                        </p:tgtEl>
                                        <p:attrNameLst>
                                          <p:attrName>style.visibility</p:attrName>
                                        </p:attrNameLst>
                                      </p:cBhvr>
                                      <p:to>
                                        <p:strVal val="visible"/>
                                      </p:to>
                                    </p:set>
                                    <p:animEffect transition="in" filter="fade">
                                      <p:cBhvr>
                                        <p:cTn id="114" dur="1000"/>
                                        <p:tgtEl>
                                          <p:spTgt spid="324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242"/>
                                        </p:tgtEl>
                                        <p:attrNameLst>
                                          <p:attrName>style.visibility</p:attrName>
                                        </p:attrNameLst>
                                      </p:cBhvr>
                                      <p:to>
                                        <p:strVal val="visible"/>
                                      </p:to>
                                    </p:set>
                                    <p:animEffect transition="in" filter="fade">
                                      <p:cBhvr>
                                        <p:cTn id="119"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3" name="Google Shape;325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57" name="Google Shape;3257;p6"/>
          <p:cNvGrpSpPr/>
          <p:nvPr/>
        </p:nvGrpSpPr>
        <p:grpSpPr>
          <a:xfrm>
            <a:off x="1566470" y="2184626"/>
            <a:ext cx="1147790" cy="1384995"/>
            <a:chOff x="1566470" y="2095726"/>
            <a:chExt cx="1147790" cy="1384995"/>
          </a:xfrm>
        </p:grpSpPr>
        <p:grpSp>
          <p:nvGrpSpPr>
            <p:cNvPr id="3258" name="Google Shape;3258;p6"/>
            <p:cNvGrpSpPr/>
            <p:nvPr/>
          </p:nvGrpSpPr>
          <p:grpSpPr>
            <a:xfrm>
              <a:off x="1566470" y="2095726"/>
              <a:ext cx="1147790" cy="1384995"/>
              <a:chOff x="1697011" y="2095726"/>
              <a:chExt cx="1147790" cy="1384995"/>
            </a:xfrm>
          </p:grpSpPr>
          <p:sp>
            <p:nvSpPr>
              <p:cNvPr id="3259" name="Google Shape;325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467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343</a:t>
                </a:r>
                <a:endParaRPr/>
              </a:p>
            </p:txBody>
          </p:sp>
          <p:sp>
            <p:nvSpPr>
              <p:cNvPr id="3260" name="Google Shape;3260;p6"/>
              <p:cNvSpPr txBox="1"/>
              <p:nvPr/>
            </p:nvSpPr>
            <p:spPr>
              <a:xfrm>
                <a:off x="1697011" y="241889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1" name="Google Shape;326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991</a:t>
                </a:r>
                <a:endParaRPr dirty="0"/>
              </a:p>
              <a:p>
                <a:pPr marL="0" marR="0" lvl="0" indent="0" algn="l" rtl="0">
                  <a:lnSpc>
                    <a:spcPct val="150000"/>
                  </a:lnSpc>
                  <a:spcBef>
                    <a:spcPts val="0"/>
                  </a:spcBef>
                  <a:spcAft>
                    <a:spcPts val="0"/>
                  </a:spcAft>
                  <a:buNone/>
                </a:pPr>
                <a:r>
                  <a:rPr lang="en-US" sz="2800" dirty="0" smtClean="0">
                    <a:solidFill>
                      <a:schemeClr val="dk1"/>
                    </a:solidFill>
                    <a:latin typeface="Arial"/>
                    <a:ea typeface="Arial"/>
                    <a:cs typeface="Arial"/>
                    <a:sym typeface="Arial"/>
                  </a:rPr>
                  <a:t>530</a:t>
                </a:r>
                <a:endParaRPr dirty="0"/>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124</a:t>
            </a:r>
            <a:endParaRPr/>
          </a:p>
        </p:txBody>
      </p:sp>
      <p:sp>
        <p:nvSpPr>
          <p:cNvPr id="3278" name="Google Shape;327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320</a:t>
            </a:r>
            <a:endParaRPr/>
          </a:p>
        </p:txBody>
      </p:sp>
      <p:sp>
        <p:nvSpPr>
          <p:cNvPr id="3279" name="Google Shape;327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41</a:t>
            </a:r>
            <a:endParaRPr/>
          </a:p>
        </p:txBody>
      </p:sp>
      <p:sp>
        <p:nvSpPr>
          <p:cNvPr id="3280" name="Google Shape;328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461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3"/>
                                        </p:tgtEl>
                                        <p:attrNameLst>
                                          <p:attrName>style.visibility</p:attrName>
                                        </p:attrNameLst>
                                      </p:cBhvr>
                                      <p:to>
                                        <p:strVal val="visible"/>
                                      </p:to>
                                    </p:set>
                                    <p:animEffect transition="in" filter="fade">
                                      <p:cBhvr>
                                        <p:cTn id="12" dur="500"/>
                                        <p:tgtEl>
                                          <p:spTgt spid="3253"/>
                                        </p:tgtEl>
                                      </p:cBhvr>
                                    </p:animEffect>
                                  </p:childTnLst>
                                </p:cTn>
                              </p:par>
                              <p:par>
                                <p:cTn id="13" presetID="10" presetClass="entr" presetSubtype="0" fill="hold" nodeType="withEffect">
                                  <p:stCondLst>
                                    <p:cond delay="0"/>
                                  </p:stCondLst>
                                  <p:childTnLst>
                                    <p:set>
                                      <p:cBhvr>
                                        <p:cTn id="14" dur="1" fill="hold">
                                          <p:stCondLst>
                                            <p:cond delay="0"/>
                                          </p:stCondLst>
                                        </p:cTn>
                                        <p:tgtEl>
                                          <p:spTgt spid="3257"/>
                                        </p:tgtEl>
                                        <p:attrNameLst>
                                          <p:attrName>style.visibility</p:attrName>
                                        </p:attrNameLst>
                                      </p:cBhvr>
                                      <p:to>
                                        <p:strVal val="visible"/>
                                      </p:to>
                                    </p:set>
                                    <p:animEffect transition="in" filter="fade">
                                      <p:cBhvr>
                                        <p:cTn id="15" dur="500"/>
                                        <p:tgtEl>
                                          <p:spTgt spid="3257"/>
                                        </p:tgtEl>
                                      </p:cBhvr>
                                    </p:animEffect>
                                  </p:childTnLst>
                                </p:cTn>
                              </p:par>
                              <p:par>
                                <p:cTn id="16" presetID="10" presetClass="entr" presetSubtype="0" fill="hold" nodeType="withEffect">
                                  <p:stCondLst>
                                    <p:cond delay="0"/>
                                  </p:stCondLst>
                                  <p:childTnLst>
                                    <p:set>
                                      <p:cBhvr>
                                        <p:cTn id="17" dur="1" fill="hold">
                                          <p:stCondLst>
                                            <p:cond delay="0"/>
                                          </p:stCondLst>
                                        </p:cTn>
                                        <p:tgtEl>
                                          <p:spTgt spid="3262"/>
                                        </p:tgtEl>
                                        <p:attrNameLst>
                                          <p:attrName>style.visibility</p:attrName>
                                        </p:attrNameLst>
                                      </p:cBhvr>
                                      <p:to>
                                        <p:strVal val="visible"/>
                                      </p:to>
                                    </p:set>
                                    <p:animEffect transition="in" filter="fade">
                                      <p:cBhvr>
                                        <p:cTn id="18" dur="500"/>
                                        <p:tgtEl>
                                          <p:spTgt spid="3262"/>
                                        </p:tgtEl>
                                      </p:cBhvr>
                                    </p:animEffect>
                                  </p:childTnLst>
                                </p:cTn>
                              </p:par>
                              <p:par>
                                <p:cTn id="19" presetID="10" presetClass="entr" presetSubtype="0" fill="hold" nodeType="withEffect">
                                  <p:stCondLst>
                                    <p:cond delay="0"/>
                                  </p:stCondLst>
                                  <p:childTnLst>
                                    <p:set>
                                      <p:cBhvr>
                                        <p:cTn id="20" dur="1" fill="hold">
                                          <p:stCondLst>
                                            <p:cond delay="0"/>
                                          </p:stCondLst>
                                        </p:cTn>
                                        <p:tgtEl>
                                          <p:spTgt spid="3267"/>
                                        </p:tgtEl>
                                        <p:attrNameLst>
                                          <p:attrName>style.visibility</p:attrName>
                                        </p:attrNameLst>
                                      </p:cBhvr>
                                      <p:to>
                                        <p:strVal val="visible"/>
                                      </p:to>
                                    </p:set>
                                    <p:animEffect transition="in" filter="fade">
                                      <p:cBhvr>
                                        <p:cTn id="21" dur="500"/>
                                        <p:tgtEl>
                                          <p:spTgt spid="3267"/>
                                        </p:tgtEl>
                                      </p:cBhvr>
                                    </p:animEffect>
                                  </p:childTnLst>
                                </p:cTn>
                              </p:par>
                              <p:par>
                                <p:cTn id="22" presetID="10" presetClass="entr" presetSubtype="0" fill="hold" nodeType="withEffect">
                                  <p:stCondLst>
                                    <p:cond delay="0"/>
                                  </p:stCondLst>
                                  <p:childTnLst>
                                    <p:set>
                                      <p:cBhvr>
                                        <p:cTn id="23" dur="1" fill="hold">
                                          <p:stCondLst>
                                            <p:cond delay="0"/>
                                          </p:stCondLst>
                                        </p:cTn>
                                        <p:tgtEl>
                                          <p:spTgt spid="3272"/>
                                        </p:tgtEl>
                                        <p:attrNameLst>
                                          <p:attrName>style.visibility</p:attrName>
                                        </p:attrNameLst>
                                      </p:cBhvr>
                                      <p:to>
                                        <p:strVal val="visible"/>
                                      </p:to>
                                    </p:set>
                                    <p:animEffect transition="in" filter="fade">
                                      <p:cBhvr>
                                        <p:cTn id="24" dur="500"/>
                                        <p:tgtEl>
                                          <p:spTgt spid="32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
                                        </p:tgtEl>
                                        <p:attrNameLst>
                                          <p:attrName>style.visibility</p:attrName>
                                        </p:attrNameLst>
                                      </p:cBhvr>
                                      <p:to>
                                        <p:strVal val="visible"/>
                                      </p:to>
                                    </p:set>
                                    <p:animEffect transition="in" filter="fade">
                                      <p:cBhvr>
                                        <p:cTn id="29" dur="1000"/>
                                        <p:tgtEl>
                                          <p:spTgt spid="32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78"/>
                                        </p:tgtEl>
                                        <p:attrNameLst>
                                          <p:attrName>style.visibility</p:attrName>
                                        </p:attrNameLst>
                                      </p:cBhvr>
                                      <p:to>
                                        <p:strVal val="visible"/>
                                      </p:to>
                                    </p:set>
                                    <p:animEffect transition="in" filter="fade">
                                      <p:cBhvr>
                                        <p:cTn id="34" dur="1000"/>
                                        <p:tgtEl>
                                          <p:spTgt spid="32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79"/>
                                        </p:tgtEl>
                                        <p:attrNameLst>
                                          <p:attrName>style.visibility</p:attrName>
                                        </p:attrNameLst>
                                      </p:cBhvr>
                                      <p:to>
                                        <p:strVal val="visible"/>
                                      </p:to>
                                    </p:set>
                                    <p:animEffect transition="in" filter="fade">
                                      <p:cBhvr>
                                        <p:cTn id="39" dur="1000"/>
                                        <p:tgtEl>
                                          <p:spTgt spid="32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80"/>
                                        </p:tgtEl>
                                        <p:attrNameLst>
                                          <p:attrName>style.visibility</p:attrName>
                                        </p:attrNameLst>
                                      </p:cBhvr>
                                      <p:to>
                                        <p:strVal val="visible"/>
                                      </p:to>
                                    </p:set>
                                    <p:animEffect transition="in" filter="fade">
                                      <p:cBhvr>
                                        <p:cTn id="44"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95"/>
            <a:chOff x="1566470" y="2095726"/>
            <a:chExt cx="1147790" cy="1384995"/>
          </a:xfrm>
        </p:grpSpPr>
        <p:grpSp>
          <p:nvGrpSpPr>
            <p:cNvPr id="3290" name="Google Shape;3290;p7"/>
            <p:cNvGrpSpPr/>
            <p:nvPr/>
          </p:nvGrpSpPr>
          <p:grpSpPr>
            <a:xfrm>
              <a:off x="1566470" y="2095726"/>
              <a:ext cx="1147790" cy="1384995"/>
              <a:chOff x="1697011" y="2095726"/>
              <a:chExt cx="1147790" cy="1384995"/>
            </a:xfrm>
          </p:grpSpPr>
          <p:sp>
            <p:nvSpPr>
              <p:cNvPr id="3291" name="Google Shape;329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543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403</a:t>
                </a:r>
                <a:endParaRPr/>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619</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758</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727</a:t>
                </a:r>
                <a:endParaRPr/>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120</a:t>
                </a:r>
                <a:endParaRPr/>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140</a:t>
            </a:r>
            <a:endParaRPr/>
          </a:p>
        </p:txBody>
      </p:sp>
      <p:sp>
        <p:nvSpPr>
          <p:cNvPr id="3310" name="Google Shape;331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412</a:t>
            </a:r>
            <a:endParaRPr/>
          </a:p>
        </p:txBody>
      </p:sp>
      <p:sp>
        <p:nvSpPr>
          <p:cNvPr id="3311" name="Google Shape;331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31</a:t>
            </a:r>
            <a:endParaRPr/>
          </a:p>
        </p:txBody>
      </p:sp>
      <p:sp>
        <p:nvSpPr>
          <p:cNvPr id="3312" name="Google Shape;331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227</a:t>
            </a:r>
            <a:endParaRPr/>
          </a:p>
        </p:txBody>
      </p:sp>
      <p:sp>
        <p:nvSpPr>
          <p:cNvPr id="3313" name="Google Shape;331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543 – 403       619 – 207              758 - 727           347 - 120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09"/>
                                        </p:tgtEl>
                                        <p:attrNameLst>
                                          <p:attrName>style.visibility</p:attrName>
                                        </p:attrNameLst>
                                      </p:cBhvr>
                                      <p:to>
                                        <p:strVal val="visible"/>
                                      </p:to>
                                    </p:set>
                                    <p:animEffect transition="in" filter="fade">
                                      <p:cBhvr>
                                        <p:cTn id="20" dur="1000"/>
                                        <p:tgtEl>
                                          <p:spTgt spid="330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4"/>
                                        </p:tgtEl>
                                        <p:attrNameLst>
                                          <p:attrName>style.visibility</p:attrName>
                                        </p:attrNameLst>
                                      </p:cBhvr>
                                      <p:to>
                                        <p:strVal val="visible"/>
                                      </p:to>
                                    </p:set>
                                    <p:animEffect transition="in" filter="fade">
                                      <p:cBhvr>
                                        <p:cTn id="25" dur="500"/>
                                        <p:tgtEl>
                                          <p:spTgt spid="32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10"/>
                                        </p:tgtEl>
                                        <p:attrNameLst>
                                          <p:attrName>style.visibility</p:attrName>
                                        </p:attrNameLst>
                                      </p:cBhvr>
                                      <p:to>
                                        <p:strVal val="visible"/>
                                      </p:to>
                                    </p:set>
                                    <p:animEffect transition="in" filter="fade">
                                      <p:cBhvr>
                                        <p:cTn id="30" dur="1000"/>
                                        <p:tgtEl>
                                          <p:spTgt spid="33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99"/>
                                        </p:tgtEl>
                                        <p:attrNameLst>
                                          <p:attrName>style.visibility</p:attrName>
                                        </p:attrNameLst>
                                      </p:cBhvr>
                                      <p:to>
                                        <p:strVal val="visible"/>
                                      </p:to>
                                    </p:set>
                                    <p:animEffect transition="in" filter="fade">
                                      <p:cBhvr>
                                        <p:cTn id="35" dur="500"/>
                                        <p:tgtEl>
                                          <p:spTgt spid="32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1"/>
                                        </p:tgtEl>
                                        <p:attrNameLst>
                                          <p:attrName>style.visibility</p:attrName>
                                        </p:attrNameLst>
                                      </p:cBhvr>
                                      <p:to>
                                        <p:strVal val="visible"/>
                                      </p:to>
                                    </p:set>
                                    <p:animEffect transition="in" filter="fade">
                                      <p:cBhvr>
                                        <p:cTn id="40" dur="1000"/>
                                        <p:tgtEl>
                                          <p:spTgt spid="33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04"/>
                                        </p:tgtEl>
                                        <p:attrNameLst>
                                          <p:attrName>style.visibility</p:attrName>
                                        </p:attrNameLst>
                                      </p:cBhvr>
                                      <p:to>
                                        <p:strVal val="visible"/>
                                      </p:to>
                                    </p:set>
                                    <p:animEffect transition="in" filter="fade">
                                      <p:cBhvr>
                                        <p:cTn id="45" dur="500"/>
                                        <p:tgtEl>
                                          <p:spTgt spid="330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grpSp>
        <p:nvGrpSpPr>
          <p:cNvPr id="3318" name="Google Shape;3318;p8"/>
          <p:cNvGrpSpPr/>
          <p:nvPr/>
        </p:nvGrpSpPr>
        <p:grpSpPr>
          <a:xfrm>
            <a:off x="983182" y="614170"/>
            <a:ext cx="6039918" cy="570588"/>
            <a:chOff x="1296327" y="1647588"/>
            <a:chExt cx="6039918" cy="570588"/>
          </a:xfrm>
        </p:grpSpPr>
        <p:sp>
          <p:nvSpPr>
            <p:cNvPr id="3319" name="Google Shape;3319;p8"/>
            <p:cNvSpPr txBox="1"/>
            <p:nvPr/>
          </p:nvSpPr>
          <p:spPr>
            <a:xfrm>
              <a:off x="1866915" y="1694956"/>
              <a:ext cx="54693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nhẩm (theo mẫu).</a:t>
              </a:r>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21" name="Google Shape;3321;p8"/>
          <p:cNvSpPr txBox="1"/>
          <p:nvPr/>
        </p:nvSpPr>
        <p:spPr>
          <a:xfrm>
            <a:off x="2997200" y="1232126"/>
            <a:ext cx="546933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a:t>
            </a:r>
            <a:endParaRPr/>
          </a:p>
          <a:p>
            <a:pPr marL="0" marR="0" lvl="0" indent="0" algn="ctr" rtl="0">
              <a:lnSpc>
                <a:spcPct val="150000"/>
              </a:lnSpc>
              <a:spcBef>
                <a:spcPts val="0"/>
              </a:spcBef>
              <a:spcAft>
                <a:spcPts val="0"/>
              </a:spcAft>
              <a:buNone/>
            </a:pPr>
            <a:r>
              <a:rPr lang="en-US" sz="2800">
                <a:solidFill>
                  <a:schemeClr val="dk1"/>
                </a:solidFill>
                <a:latin typeface="Arial"/>
                <a:ea typeface="Arial"/>
                <a:cs typeface="Arial"/>
                <a:sym typeface="Arial"/>
              </a:rPr>
              <a:t>400 + 200 =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Nhẩm: 6 trăm - 2 trăm = 4 trăm.</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600   -   200  =  400</a:t>
            </a:r>
            <a:endParaRPr/>
          </a:p>
        </p:txBody>
      </p:sp>
      <p:sp>
        <p:nvSpPr>
          <p:cNvPr id="3322" name="Google Shape;3322;p8"/>
          <p:cNvSpPr txBox="1"/>
          <p:nvPr/>
        </p:nvSpPr>
        <p:spPr>
          <a:xfrm>
            <a:off x="9831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700 - 300 = 400</a:t>
            </a:r>
            <a:endParaRPr/>
          </a:p>
        </p:txBody>
      </p:sp>
      <p:sp>
        <p:nvSpPr>
          <p:cNvPr id="3323" name="Google Shape;3323;p8"/>
          <p:cNvSpPr txBox="1"/>
          <p:nvPr/>
        </p:nvSpPr>
        <p:spPr>
          <a:xfrm>
            <a:off x="9831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800 - 500 = 300</a:t>
            </a:r>
            <a:endParaRPr/>
          </a:p>
        </p:txBody>
      </p:sp>
      <p:sp>
        <p:nvSpPr>
          <p:cNvPr id="3324" name="Google Shape;3324;p8"/>
          <p:cNvSpPr txBox="1"/>
          <p:nvPr/>
        </p:nvSpPr>
        <p:spPr>
          <a:xfrm>
            <a:off x="61647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600 - 400 = 200</a:t>
            </a:r>
            <a:endParaRPr/>
          </a:p>
        </p:txBody>
      </p:sp>
      <p:sp>
        <p:nvSpPr>
          <p:cNvPr id="3325" name="Google Shape;3325;p8"/>
          <p:cNvSpPr txBox="1"/>
          <p:nvPr/>
        </p:nvSpPr>
        <p:spPr>
          <a:xfrm>
            <a:off x="61647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900 - 700 = 200</a:t>
            </a:r>
            <a:endParaRPr/>
          </a:p>
        </p:txBody>
      </p:sp>
      <p:sp>
        <p:nvSpPr>
          <p:cNvPr id="3326" name="Google Shape;3326;p8"/>
          <p:cNvSpPr/>
          <p:nvPr/>
        </p:nvSpPr>
        <p:spPr>
          <a:xfrm>
            <a:off x="28018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7" name="Google Shape;3327;p8"/>
          <p:cNvSpPr/>
          <p:nvPr/>
        </p:nvSpPr>
        <p:spPr>
          <a:xfrm>
            <a:off x="27769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1"/>
                                        </p:tgtEl>
                                        <p:attrNameLst>
                                          <p:attrName>style.visibility</p:attrName>
                                        </p:attrNameLst>
                                      </p:cBhvr>
                                      <p:to>
                                        <p:strVal val="visible"/>
                                      </p:to>
                                    </p:set>
                                    <p:animEffect transition="in" filter="fade">
                                      <p:cBhvr>
                                        <p:cTn id="12" dur="500"/>
                                        <p:tgtEl>
                                          <p:spTgt spid="3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2"/>
                                        </p:tgtEl>
                                        <p:attrNameLst>
                                          <p:attrName>style.visibility</p:attrName>
                                        </p:attrNameLst>
                                      </p:cBhvr>
                                      <p:to>
                                        <p:strVal val="visible"/>
                                      </p:to>
                                    </p:set>
                                    <p:animEffect transition="in" filter="fade">
                                      <p:cBhvr>
                                        <p:cTn id="17" dur="500"/>
                                        <p:tgtEl>
                                          <p:spTgt spid="3322"/>
                                        </p:tgtEl>
                                      </p:cBhvr>
                                    </p:animEffect>
                                  </p:childTnLst>
                                </p:cTn>
                              </p:par>
                              <p:par>
                                <p:cTn id="18" presetID="10" presetClass="entr" presetSubtype="0" fill="hold" nodeType="withEffect">
                                  <p:stCondLst>
                                    <p:cond delay="0"/>
                                  </p:stCondLst>
                                  <p:childTnLst>
                                    <p:set>
                                      <p:cBhvr>
                                        <p:cTn id="19" dur="1" fill="hold">
                                          <p:stCondLst>
                                            <p:cond delay="0"/>
                                          </p:stCondLst>
                                        </p:cTn>
                                        <p:tgtEl>
                                          <p:spTgt spid="3323"/>
                                        </p:tgtEl>
                                        <p:attrNameLst>
                                          <p:attrName>style.visibility</p:attrName>
                                        </p:attrNameLst>
                                      </p:cBhvr>
                                      <p:to>
                                        <p:strVal val="visible"/>
                                      </p:to>
                                    </p:set>
                                    <p:animEffect transition="in" filter="fade">
                                      <p:cBhvr>
                                        <p:cTn id="20" dur="500"/>
                                        <p:tgtEl>
                                          <p:spTgt spid="3323"/>
                                        </p:tgtEl>
                                      </p:cBhvr>
                                    </p:animEffect>
                                  </p:childTnLst>
                                </p:cTn>
                              </p:par>
                              <p:par>
                                <p:cTn id="21" presetID="10" presetClass="entr" presetSubtype="0" fill="hold" nodeType="withEffect">
                                  <p:stCondLst>
                                    <p:cond delay="0"/>
                                  </p:stCondLst>
                                  <p:childTnLst>
                                    <p:set>
                                      <p:cBhvr>
                                        <p:cTn id="22" dur="1" fill="hold">
                                          <p:stCondLst>
                                            <p:cond delay="0"/>
                                          </p:stCondLst>
                                        </p:cTn>
                                        <p:tgtEl>
                                          <p:spTgt spid="3324"/>
                                        </p:tgtEl>
                                        <p:attrNameLst>
                                          <p:attrName>style.visibility</p:attrName>
                                        </p:attrNameLst>
                                      </p:cBhvr>
                                      <p:to>
                                        <p:strVal val="visible"/>
                                      </p:to>
                                    </p:set>
                                    <p:animEffect transition="in" filter="fade">
                                      <p:cBhvr>
                                        <p:cTn id="23" dur="500"/>
                                        <p:tgtEl>
                                          <p:spTgt spid="3324"/>
                                        </p:tgtEl>
                                      </p:cBhvr>
                                    </p:animEffect>
                                  </p:childTnLst>
                                </p:cTn>
                              </p:par>
                              <p:par>
                                <p:cTn id="24" presetID="10" presetClass="entr" presetSubtype="0" fill="hold" nodeType="withEffect">
                                  <p:stCondLst>
                                    <p:cond delay="0"/>
                                  </p:stCondLst>
                                  <p:childTnLst>
                                    <p:set>
                                      <p:cBhvr>
                                        <p:cTn id="25" dur="1" fill="hold">
                                          <p:stCondLst>
                                            <p:cond delay="0"/>
                                          </p:stCondLst>
                                        </p:cTn>
                                        <p:tgtEl>
                                          <p:spTgt spid="3325"/>
                                        </p:tgtEl>
                                        <p:attrNameLst>
                                          <p:attrName>style.visibility</p:attrName>
                                        </p:attrNameLst>
                                      </p:cBhvr>
                                      <p:to>
                                        <p:strVal val="visible"/>
                                      </p:to>
                                    </p:set>
                                    <p:animEffect transition="in" filter="fade">
                                      <p:cBhvr>
                                        <p:cTn id="26" dur="500"/>
                                        <p:tgtEl>
                                          <p:spTgt spid="33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326"/>
                                        </p:tgtEl>
                                      </p:cBhvr>
                                    </p:animEffect>
                                    <p:set>
                                      <p:cBhvr>
                                        <p:cTn id="31" dur="1" fill="hold">
                                          <p:stCondLst>
                                            <p:cond delay="500"/>
                                          </p:stCondLst>
                                        </p:cTn>
                                        <p:tgtEl>
                                          <p:spTgt spid="33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327"/>
                                        </p:tgtEl>
                                      </p:cBhvr>
                                    </p:animEffect>
                                    <p:set>
                                      <p:cBhvr>
                                        <p:cTn id="36" dur="1" fill="hold">
                                          <p:stCondLst>
                                            <p:cond delay="500"/>
                                          </p:stCondLst>
                                        </p:cTn>
                                        <p:tgtEl>
                                          <p:spTgt spid="33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328"/>
                                        </p:tgtEl>
                                      </p:cBhvr>
                                    </p:animEffect>
                                    <p:set>
                                      <p:cBhvr>
                                        <p:cTn id="41" dur="1" fill="hold">
                                          <p:stCondLst>
                                            <p:cond delay="500"/>
                                          </p:stCondLst>
                                        </p:cTn>
                                        <p:tgtEl>
                                          <p:spTgt spid="33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29"/>
                                        </p:tgtEl>
                                      </p:cBhvr>
                                    </p:animEffect>
                                    <p:set>
                                      <p:cBhvr>
                                        <p:cTn id="46" dur="1" fill="hold">
                                          <p:stCondLst>
                                            <p:cond delay="500"/>
                                          </p:stCondLst>
                                        </p:cTn>
                                        <p:tgtEl>
                                          <p:spTgt spid="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34" name="Google Shape;3334;p9"/>
          <p:cNvGrpSpPr/>
          <p:nvPr/>
        </p:nvGrpSpPr>
        <p:grpSpPr>
          <a:xfrm>
            <a:off x="891742" y="508412"/>
            <a:ext cx="10172498" cy="1631216"/>
            <a:chOff x="1296327" y="1567956"/>
            <a:chExt cx="10172498" cy="1631216"/>
          </a:xfrm>
        </p:grpSpPr>
        <p:sp>
          <p:nvSpPr>
            <p:cNvPr id="3335" name="Google Shape;3335;p9"/>
            <p:cNvSpPr txBox="1"/>
            <p:nvPr/>
          </p:nvSpPr>
          <p:spPr>
            <a:xfrm>
              <a:off x="1866915" y="1567956"/>
              <a:ext cx="9601910" cy="1631216"/>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thu hoach được 580 kg thóc nếp. Bác hùng thu hoạch được ít hơn bác Sơn 40 kg thóc nếp. Hỏi bác Hùng thu hoạch được bao nhiêu ki-lô-gam thóc nếp?</a:t>
              </a:r>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337" name="Google Shape;3337;p9"/>
          <p:cNvSpPr txBox="1"/>
          <p:nvPr/>
        </p:nvSpPr>
        <p:spPr>
          <a:xfrm>
            <a:off x="1044505" y="2236677"/>
            <a:ext cx="416757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 580 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ít hơn: 40kg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 … kg?</a:t>
            </a:r>
            <a:endParaRPr/>
          </a:p>
        </p:txBody>
      </p:sp>
      <p:sp>
        <p:nvSpPr>
          <p:cNvPr id="3338" name="Google Shape;3338;p9"/>
          <p:cNvSpPr txBox="1"/>
          <p:nvPr/>
        </p:nvSpPr>
        <p:spPr>
          <a:xfrm>
            <a:off x="2886891" y="4119945"/>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Bác Hùng thu hoạch được số ki-lô-gam thóc nếp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580 – 40 = 540 (kg)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540 kg thóc nếp</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7"/>
                                        </p:tgtEl>
                                        <p:attrNameLst>
                                          <p:attrName>style.visibility</p:attrName>
                                        </p:attrNameLst>
                                      </p:cBhvr>
                                      <p:to>
                                        <p:strVal val="visible"/>
                                      </p:to>
                                    </p:set>
                                    <p:animEffect transition="in" filter="fade">
                                      <p:cBhvr>
                                        <p:cTn id="12" dur="500"/>
                                        <p:tgtEl>
                                          <p:spTgt spid="33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8">
                                            <p:txEl>
                                              <p:pRg st="0" end="0"/>
                                            </p:txEl>
                                          </p:spTgt>
                                        </p:tgtEl>
                                        <p:attrNameLst>
                                          <p:attrName>style.visibility</p:attrName>
                                        </p:attrNameLst>
                                      </p:cBhvr>
                                      <p:to>
                                        <p:strVal val="visible"/>
                                      </p:to>
                                    </p:set>
                                    <p:animEffect transition="in" filter="fade">
                                      <p:cBhvr>
                                        <p:cTn id="17" dur="500"/>
                                        <p:tgtEl>
                                          <p:spTgt spid="33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8">
                                            <p:txEl>
                                              <p:pRg st="1" end="1"/>
                                            </p:txEl>
                                          </p:spTgt>
                                        </p:tgtEl>
                                        <p:attrNameLst>
                                          <p:attrName>style.visibility</p:attrName>
                                        </p:attrNameLst>
                                      </p:cBhvr>
                                      <p:to>
                                        <p:strVal val="visible"/>
                                      </p:to>
                                    </p:set>
                                    <p:animEffect transition="in" filter="fade">
                                      <p:cBhvr>
                                        <p:cTn id="22" dur="500"/>
                                        <p:tgtEl>
                                          <p:spTgt spid="33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8">
                                            <p:txEl>
                                              <p:pRg st="2" end="2"/>
                                            </p:txEl>
                                          </p:spTgt>
                                        </p:tgtEl>
                                        <p:attrNameLst>
                                          <p:attrName>style.visibility</p:attrName>
                                        </p:attrNameLst>
                                      </p:cBhvr>
                                      <p:to>
                                        <p:strVal val="visible"/>
                                      </p:to>
                                    </p:set>
                                    <p:animEffect transition="in" filter="fade">
                                      <p:cBhvr>
                                        <p:cTn id="27" dur="500"/>
                                        <p:tgtEl>
                                          <p:spTgt spid="33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8">
                                            <p:txEl>
                                              <p:pRg st="3" end="3"/>
                                            </p:txEl>
                                          </p:spTgt>
                                        </p:tgtEl>
                                        <p:attrNameLst>
                                          <p:attrName>style.visibility</p:attrName>
                                        </p:attrNameLst>
                                      </p:cBhvr>
                                      <p:to>
                                        <p:strVal val="visible"/>
                                      </p:to>
                                    </p:set>
                                    <p:animEffect transition="in" filter="fade">
                                      <p:cBhvr>
                                        <p:cTn id="32" dur="500"/>
                                        <p:tgtEl>
                                          <p:spTgt spid="3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800</Words>
  <Application>Microsoft Office PowerPoint</Application>
  <PresentationFormat>Widescreen</PresentationFormat>
  <Paragraphs>220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2</cp:revision>
  <dcterms:created xsi:type="dcterms:W3CDTF">2021-06-02T01:34:28Z</dcterms:created>
  <dcterms:modified xsi:type="dcterms:W3CDTF">2022-03-21T03:34:47Z</dcterms:modified>
</cp:coreProperties>
</file>