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dirty="0">
                    <a:solidFill>
                      <a:schemeClr val="dk1"/>
                    </a:solidFill>
                  </a:rPr>
                  <a:t>-</a:t>
                </a:r>
                <a:endParaRPr dirty="0"/>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extLst>
              <p:ext uri="{D42A27DB-BD31-4B8C-83A1-F6EECF244321}">
                <p14:modId xmlns:p14="http://schemas.microsoft.com/office/powerpoint/2010/main" val="687210281"/>
              </p:ext>
            </p:extLst>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dirty="0" smtClean="0"/>
                        <a:t>164</a:t>
                      </a:r>
                      <a:endParaRPr sz="3200" dirty="0"/>
                    </a:p>
                  </a:txBody>
                  <a:tcPr marL="91450" marR="91450" marT="45725" marB="45725" anchor="ctr"/>
                </a:tc>
                <a:tc>
                  <a:txBody>
                    <a:bodyPr/>
                    <a:lstStyle/>
                    <a:p>
                      <a:pPr marL="0" marR="0" lvl="0" indent="0" algn="ctr" rtl="0">
                        <a:spcBef>
                          <a:spcPts val="0"/>
                        </a:spcBef>
                        <a:spcAft>
                          <a:spcPts val="0"/>
                        </a:spcAft>
                        <a:buNone/>
                      </a:pPr>
                      <a:r>
                        <a:rPr lang="en-US" sz="3200" dirty="0" smtClean="0"/>
                        <a:t>381</a:t>
                      </a:r>
                      <a:endParaRPr sz="3200" dirty="0"/>
                    </a:p>
                  </a:txBody>
                  <a:tcPr marL="91450" marR="91450" marT="45725" marB="45725" anchor="ctr"/>
                </a:tc>
                <a:tc>
                  <a:txBody>
                    <a:bodyPr/>
                    <a:lstStyle/>
                    <a:p>
                      <a:pPr marL="0" marR="0" lvl="0" indent="0" algn="ctr" rtl="0">
                        <a:spcBef>
                          <a:spcPts val="0"/>
                        </a:spcBef>
                        <a:spcAft>
                          <a:spcPts val="0"/>
                        </a:spcAft>
                        <a:buNone/>
                      </a:pPr>
                      <a:r>
                        <a:rPr lang="en-US" sz="3200" smtClean="0"/>
                        <a:t>470</a:t>
                      </a:r>
                      <a:endParaRPr sz="3200" dirty="0"/>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val="20000"/>
                    </a:ext>
                  </a:extLst>
                </a:gridCol>
                <a:gridCol w="2166625">
                  <a:extLst>
                    <a:ext uri="{9D8B030D-6E8A-4147-A177-3AD203B41FA5}">
                      <a16:colId xmlns:a16="http://schemas.microsoft.com/office/drawing/2014/main" val="20001"/>
                    </a:ext>
                  </a:extLst>
                </a:gridCol>
                <a:gridCol w="2166625">
                  <a:extLst>
                    <a:ext uri="{9D8B030D-6E8A-4147-A177-3AD203B41FA5}">
                      <a16:colId xmlns:a16="http://schemas.microsoft.com/office/drawing/2014/main" val="20002"/>
                    </a:ext>
                  </a:extLst>
                </a:gridCol>
                <a:gridCol w="21666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extLst>
                  <a:ext uri="{0D108BD9-81ED-4DB2-BD59-A6C34878D82A}">
                    <a16:rowId xmlns:a16="http://schemas.microsoft.com/office/drawing/2014/main"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extLst>
                    <a:ext uri="{9D8B030D-6E8A-4147-A177-3AD203B41FA5}">
                      <a16:colId xmlns:a16="http://schemas.microsoft.com/office/drawing/2014/main" val="20000"/>
                    </a:ext>
                  </a:extLst>
                </a:gridCol>
                <a:gridCol w="1528350">
                  <a:extLst>
                    <a:ext uri="{9D8B030D-6E8A-4147-A177-3AD203B41FA5}">
                      <a16:colId xmlns:a16="http://schemas.microsoft.com/office/drawing/2014/main"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extLst>
                  <a:ext uri="{0D108BD9-81ED-4DB2-BD59-A6C34878D82A}">
                    <a16:rowId xmlns:a16="http://schemas.microsoft.com/office/drawing/2014/main"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extLst>
                  <a:ext uri="{0D108BD9-81ED-4DB2-BD59-A6C34878D82A}">
                    <a16:rowId xmlns:a16="http://schemas.microsoft.com/office/drawing/2014/main" val="10004"/>
                  </a:ext>
                </a:extLst>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a:t>
            </a:r>
            <a:r>
              <a:rPr lang="en-US" sz="2800" dirty="0" smtClean="0">
                <a:solidFill>
                  <a:srgbClr val="C00000"/>
                </a:solidFill>
                <a:latin typeface="Arial"/>
                <a:ea typeface="Arial"/>
                <a:cs typeface="Arial"/>
                <a:sym typeface="Arial"/>
              </a:rPr>
              <a:t>  6</a:t>
            </a:r>
            <a:endParaRPr dirty="0"/>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964</Words>
  <Application>Microsoft Office PowerPoint</Application>
  <PresentationFormat>Widescreen</PresentationFormat>
  <Paragraphs>276</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4</cp:revision>
  <dcterms:created xsi:type="dcterms:W3CDTF">2021-06-02T01:34:28Z</dcterms:created>
  <dcterms:modified xsi:type="dcterms:W3CDTF">2022-03-23T03:32:42Z</dcterms:modified>
</cp:coreProperties>
</file>