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90" r:id="rId4"/>
    <p:sldId id="291" r:id="rId5"/>
    <p:sldId id="284" r:id="rId6"/>
    <p:sldId id="285" r:id="rId7"/>
    <p:sldId id="287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1.png"/><Relationship Id="rId4" Type="http://schemas.openxmlformats.org/officeDocument/2006/relationships/image" Target="../media/image30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5.jpeg"/><Relationship Id="rId16" Type="http://schemas.microsoft.com/office/2007/relationships/hdphoto" Target="../media/hdphoto7.wdp"/><Relationship Id="rId20" Type="http://schemas.openxmlformats.org/officeDocument/2006/relationships/image" Target="../media/image16.tm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microsoft.com/office/2007/relationships/hdphoto" Target="../media/hdphoto2.wdp"/><Relationship Id="rId10" Type="http://schemas.microsoft.com/office/2007/relationships/hdphoto" Target="../media/hdphoto7.wdp"/><Relationship Id="rId19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9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TRANH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28453"/>
            <a:ext cx="5990398" cy="1001474"/>
            <a:chOff x="1183343" y="1464304"/>
            <a:chExt cx="59903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</a:t>
              </a:r>
              <a:r>
                <a:rPr lang="en-US" sz="2800" dirty="0" err="1" smtClean="0"/>
                <a:t>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gà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ngỗng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sân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2828" y="2569235"/>
            <a:ext cx="537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ngỗng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</a:t>
            </a:r>
          </a:p>
          <a:p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 smtClean="0"/>
              <a:t>vịt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 </a:t>
            </a:r>
            <a:endParaRPr lang="en-US" sz="2800" dirty="0"/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050286" y="1750423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uiExpand="1" build="p"/>
      <p:bldP spid="41" grpId="0" animBg="1"/>
      <p:bldP spid="41" grpId="1" animBg="1"/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8" y="1966446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SỐ QUE TÍNH TRONG MỖI HỘP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962" y="4829446"/>
            <a:ext cx="7948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1781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62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7999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03551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3715040"/>
            <a:ext cx="1693690" cy="753412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3100092"/>
            <a:ext cx="1606192" cy="732487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4395097"/>
            <a:ext cx="1546393" cy="634078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4417319"/>
            <a:ext cx="1581759" cy="731190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129381"/>
            <a:ext cx="1581759" cy="73119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883516"/>
            <a:ext cx="1563862" cy="707461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217355"/>
            <a:ext cx="1563862" cy="707461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981" b="97608" l="13770" r="5801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7040407" y="1874623"/>
            <a:ext cx="1559366" cy="71379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75267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67479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754094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098494" y="5179683"/>
            <a:ext cx="1693690" cy="753412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5235545"/>
            <a:ext cx="1546393" cy="634078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5166868"/>
            <a:ext cx="1581759" cy="73119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754982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578790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9446983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0338 0.177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0234 0.1821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5078 -0.0030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52 -0.26111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338 -0.269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4974 0.1777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4623 0.3585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43 -0.2805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1172 -0.2817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102 0.19028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97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9101 0.19213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5703 -0.1861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53" grpId="0" animBg="1"/>
      <p:bldP spid="25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1455453"/>
            <a:ext cx="3653598" cy="1001474"/>
            <a:chOff x="1183343" y="1464304"/>
            <a:chExt cx="36535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99448"/>
              </p:ext>
            </p:extLst>
          </p:nvPr>
        </p:nvGraphicFramePr>
        <p:xfrm>
          <a:off x="4914900" y="271414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:a16="http://schemas.microsoft.com/office/drawing/2014/main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tam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chữ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97986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048500" y="-378691"/>
            <a:ext cx="546100" cy="5938015"/>
            <a:chOff x="6667500" y="313533"/>
            <a:chExt cx="546100" cy="5265867"/>
          </a:xfrm>
        </p:grpSpPr>
        <p:sp>
          <p:nvSpPr>
            <p:cNvPr id="29" name="Oval 28"/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667500" y="313533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21" name="Rectangle 20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42" name="Rectangle 41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3400" y="2483666"/>
            <a:ext cx="454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a.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5" name="Rounded Rectangle 64"/>
          <p:cNvSpPr/>
          <p:nvPr/>
        </p:nvSpPr>
        <p:spPr>
          <a:xfrm>
            <a:off x="5238749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6</a:t>
            </a:r>
            <a:endParaRPr lang="en-US" sz="3600" b="1" dirty="0"/>
          </a:p>
        </p:txBody>
      </p:sp>
      <p:sp>
        <p:nvSpPr>
          <p:cNvPr id="66" name="Rounded Rectangle 65"/>
          <p:cNvSpPr/>
          <p:nvPr/>
        </p:nvSpPr>
        <p:spPr>
          <a:xfrm>
            <a:off x="6858000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8</a:t>
            </a:r>
            <a:endParaRPr lang="en-US" sz="3600" b="1" dirty="0"/>
          </a:p>
        </p:txBody>
      </p:sp>
      <p:sp>
        <p:nvSpPr>
          <p:cNvPr id="67" name="Rounded Rectangle 66"/>
          <p:cNvSpPr/>
          <p:nvPr/>
        </p:nvSpPr>
        <p:spPr>
          <a:xfrm>
            <a:off x="8451851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68" name="Rounded Rectangle 67"/>
          <p:cNvSpPr/>
          <p:nvPr/>
        </p:nvSpPr>
        <p:spPr>
          <a:xfrm>
            <a:off x="10066353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SỐ BÔNG HOA ĐÃ NỞ TRONG VƯỜN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6 + 4 + 10 = 20 (</a:t>
            </a:r>
            <a:r>
              <a:rPr lang="en-US" sz="2800" dirty="0" err="1" smtClean="0"/>
              <a:t>bông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20 </a:t>
            </a:r>
            <a:r>
              <a:rPr lang="en-US" sz="2800" dirty="0" err="1" smtClean="0"/>
              <a:t>bông</a:t>
            </a:r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5034" y="3927412"/>
            <a:ext cx="504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c.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cúc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6 – 4 = 2 (</a:t>
            </a:r>
            <a:r>
              <a:rPr lang="en-US" sz="2800" dirty="0" err="1" smtClean="0"/>
              <a:t>bông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 </a:t>
            </a:r>
            <a:r>
              <a:rPr lang="en-US" sz="2800" dirty="0" err="1" smtClean="0"/>
              <a:t>bông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build="p"/>
      <p:bldP spid="10" grpId="0" animBg="1"/>
      <p:bldP spid="11" grpId="0" animBg="1"/>
      <p:bldP spid="12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5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Gấu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Sóc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8052" y="5524956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4</a:t>
            </a:r>
            <a:endParaRPr lang="en-US" sz="2800" b="1" dirty="0">
              <a:solidFill>
                <a:srgbClr val="F0685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6</a:t>
            </a:r>
            <a:endParaRPr lang="en-US" sz="2800" b="1" dirty="0">
              <a:solidFill>
                <a:srgbClr val="F06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241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Latitude E5450</cp:lastModifiedBy>
  <cp:revision>86</cp:revision>
  <dcterms:created xsi:type="dcterms:W3CDTF">2021-06-02T01:34:28Z</dcterms:created>
  <dcterms:modified xsi:type="dcterms:W3CDTF">2024-04-17T03:40:35Z</dcterms:modified>
</cp:coreProperties>
</file>