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2" r:id="rId3"/>
    <p:sldId id="286" r:id="rId4"/>
    <p:sldId id="287" r:id="rId5"/>
    <p:sldId id="288" r:id="rId6"/>
    <p:sldId id="260" r:id="rId7"/>
    <p:sldId id="276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2031325"/>
            <a:chOff x="1183342" y="1400251"/>
            <a:chExt cx="9958959" cy="2031325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cửa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dầu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ô </a:t>
              </a:r>
              <a:r>
                <a:rPr lang="en-US" sz="2800" dirty="0" err="1" smtClean="0"/>
                <a:t>tô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25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mua</a:t>
              </a:r>
              <a:r>
                <a:rPr lang="en-US" sz="2800" dirty="0" smtClean="0"/>
                <a:t> 3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xăng</a:t>
              </a:r>
              <a:r>
                <a:rPr lang="en-US" sz="2800" dirty="0" smtClean="0"/>
                <a:t>. Hỏi cả hai người mua bao nhiêu lít xăng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974183" y="1037230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4515" y="1716499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7006" y="1716499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543" y="2345906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5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3" y="2600081"/>
            <a:ext cx="5600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mua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lít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xăng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     25 + 3 = 28 (</a:t>
            </a:r>
            <a:r>
              <a:rPr lang="en-US" sz="2800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              Đáp số: 28</a:t>
            </a:r>
            <a:r>
              <a:rPr lang="en-US" sz="2800" i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 xăng</a:t>
            </a:r>
            <a:endParaRPr lang="en-US" sz="2800" i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túi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13kg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2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               =     13kg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9kg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3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3kg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3kg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              +               =   9kg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7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7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7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7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7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7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581" y="629193"/>
            <a:ext cx="5625738" cy="8447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 ?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5028" y="3013166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63782" y="2873829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5028" y="3766457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3781" y="3558539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5028" y="458506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3782" y="4423955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5028" y="531658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800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3782" y="517724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3107" y="5092336"/>
            <a:ext cx="775064" cy="740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5029" y="1457323"/>
            <a:ext cx="9980020" cy="1089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Câu 1 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Đơn vị đo khối lượng là gì?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581" y="629193"/>
            <a:ext cx="5625738" cy="8447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AI ĐÚNG ?</a:t>
            </a:r>
            <a:endParaRPr kumimoji="0" 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5028" y="3013166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63782" y="2873829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5028" y="3766457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3782" y="3627120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5028" y="458506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3782" y="444572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5028" y="531658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3782" y="517724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3107" y="3522616"/>
            <a:ext cx="775064" cy="740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5029" y="1457323"/>
            <a:ext cx="9980020" cy="1089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Đơn</a:t>
            </a:r>
            <a:r>
              <a:rPr kumimoji="0" lang="en-US" sz="40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vị đo dung tích là gì?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4BACC6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581" y="629193"/>
            <a:ext cx="5625738" cy="8447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AI ĐÚNG ?</a:t>
            </a:r>
            <a:endParaRPr kumimoji="0" 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5028" y="3013166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63782" y="2873829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5028" y="3766457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3782" y="3627120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5028" y="458506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3782" y="444572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5028" y="531658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3782" y="517724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3107" y="2806336"/>
            <a:ext cx="775064" cy="740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5029" y="1457323"/>
            <a:ext cx="9980020" cy="1089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5l +</a:t>
            </a:r>
            <a:r>
              <a:rPr kumimoji="0" lang="en-US" sz="40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9l =?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4BACC6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581" y="629193"/>
            <a:ext cx="5625738" cy="8447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AI ĐÚNG ?</a:t>
            </a:r>
            <a:endParaRPr kumimoji="0" 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5028" y="3013166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63782" y="2873829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5028" y="3766457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3782" y="3627120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5kg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5028" y="458506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3782" y="444572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9kg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5028" y="5316583"/>
            <a:ext cx="531223" cy="2917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4BAC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BAC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3782" y="5177246"/>
            <a:ext cx="9061267" cy="5225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4kg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3107" y="5092336"/>
            <a:ext cx="775064" cy="740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5029" y="1457323"/>
            <a:ext cx="9980020" cy="1089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13kg</a:t>
            </a:r>
            <a:r>
              <a:rPr kumimoji="0" lang="en-US" sz="40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BACC6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9 kg =?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4BACC6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2037808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18: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a)40kg + 20kg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 smtClean="0"/>
              <a:t>      8kg + 5kg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 smtClean="0"/>
              <a:t>      25kg + 31kg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60kg – 40kg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 smtClean="0"/>
              <a:t>     13kg – 8kg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 smtClean="0"/>
              <a:t>      56kg – 31kg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 smtClean="0"/>
              <a:t>30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+ 10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 7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+ 6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45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+ 23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40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– 10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 13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– 7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             68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-23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25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2560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580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3884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1981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6" y="2890190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1277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938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8242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1" y="489213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Thỏ</a:t>
            </a:r>
            <a:r>
              <a:rPr lang="en-US" sz="2400" dirty="0" smtClean="0"/>
              <a:t>, </a:t>
            </a:r>
            <a:r>
              <a:rPr lang="en-US" sz="2400" dirty="0" err="1" smtClean="0"/>
              <a:t>gà</a:t>
            </a:r>
            <a:r>
              <a:rPr lang="en-US" sz="2400" dirty="0" smtClean="0"/>
              <a:t>, </a:t>
            </a:r>
            <a:r>
              <a:rPr lang="en-US" sz="2400" dirty="0" err="1" smtClean="0"/>
              <a:t>chó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thăng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.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thăng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 smtClean="0"/>
                <a:t>Con </a:t>
              </a:r>
              <a:r>
                <a:rPr lang="en-US" sz="2400" dirty="0" err="1" smtClean="0"/>
                <a:t>thỏ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bằng</a:t>
              </a:r>
              <a:r>
                <a:rPr lang="en-US" sz="2400" dirty="0" smtClean="0"/>
                <a:t>       con </a:t>
              </a:r>
              <a:r>
                <a:rPr lang="en-US" sz="2400" dirty="0" err="1" smtClean="0"/>
                <a:t>gà</a:t>
              </a:r>
              <a:r>
                <a:rPr lang="en-US" sz="2400" dirty="0" smtClean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 smtClean="0"/>
                <a:t>Con </a:t>
              </a:r>
              <a:r>
                <a:rPr lang="en-US" sz="2400" dirty="0" err="1" smtClean="0"/>
                <a:t>chó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bằng</a:t>
              </a:r>
              <a:r>
                <a:rPr lang="en-US" sz="2400" dirty="0" smtClean="0"/>
                <a:t>       con </a:t>
              </a:r>
              <a:r>
                <a:rPr lang="en-US" sz="2400" dirty="0" err="1" smtClean="0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5D41"/>
                </a:solidFill>
              </a:rPr>
              <a:t>2</a:t>
            </a:r>
            <a:endParaRPr lang="en-US" sz="2400" dirty="0">
              <a:solidFill>
                <a:srgbClr val="E05D4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05D41"/>
                </a:solidFill>
              </a:rPr>
              <a:t>4</a:t>
            </a:r>
            <a:endParaRPr lang="en-US" sz="2400" dirty="0">
              <a:solidFill>
                <a:srgbClr val="E05D4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 con </a:t>
            </a:r>
            <a:r>
              <a:rPr lang="en-US" sz="2400" dirty="0" err="1" smtClean="0"/>
              <a:t>thỏ</a:t>
            </a:r>
            <a:r>
              <a:rPr lang="en-US" sz="2400" dirty="0" smtClean="0"/>
              <a:t> = (2 + 2) con </a:t>
            </a:r>
            <a:r>
              <a:rPr lang="en-US" sz="2400" dirty="0" err="1" smtClean="0"/>
              <a:t>gà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2 con </a:t>
            </a:r>
            <a:r>
              <a:rPr lang="en-US" sz="2400" dirty="0" err="1" smtClean="0"/>
              <a:t>thỏ</a:t>
            </a:r>
            <a:r>
              <a:rPr lang="en-US" sz="2400" dirty="0" smtClean="0"/>
              <a:t> = 4 con </a:t>
            </a:r>
            <a:r>
              <a:rPr lang="en-US" sz="2400" dirty="0" err="1" smtClean="0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 </a:t>
            </a:r>
            <a:r>
              <a:rPr lang="en-US" sz="2400" dirty="0" err="1" smtClean="0"/>
              <a:t>chó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2 con </a:t>
            </a:r>
            <a:r>
              <a:rPr lang="en-US" sz="2400" dirty="0" err="1" smtClean="0"/>
              <a:t>thỏ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356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HP001 4 hàng</vt:lpstr>
      <vt:lpstr>Times New Roman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HAI THOM</cp:lastModifiedBy>
  <cp:revision>66</cp:revision>
  <dcterms:created xsi:type="dcterms:W3CDTF">2021-06-02T01:34:28Z</dcterms:created>
  <dcterms:modified xsi:type="dcterms:W3CDTF">2022-11-04T01:31:56Z</dcterms:modified>
</cp:coreProperties>
</file>