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6" r:id="rId3"/>
    <p:sldId id="307" r:id="rId4"/>
    <p:sldId id="325" r:id="rId5"/>
    <p:sldId id="326" r:id="rId6"/>
    <p:sldId id="327" r:id="rId7"/>
    <p:sldId id="328" r:id="rId8"/>
    <p:sldId id="329" r:id="rId9"/>
    <p:sldId id="337" r:id="rId10"/>
    <p:sldId id="330" r:id="rId11"/>
    <p:sldId id="331" r:id="rId12"/>
    <p:sldId id="312" r:id="rId13"/>
    <p:sldId id="318" r:id="rId14"/>
    <p:sldId id="338" r:id="rId15"/>
    <p:sldId id="334" r:id="rId16"/>
    <p:sldId id="333" r:id="rId17"/>
    <p:sldId id="319" r:id="rId18"/>
    <p:sldId id="332" r:id="rId19"/>
    <p:sldId id="335" r:id="rId20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1D12"/>
    <a:srgbClr val="DC1388"/>
    <a:srgbClr val="D95BAF"/>
    <a:srgbClr val="D9EAEE"/>
    <a:srgbClr val="FCFAF8"/>
    <a:srgbClr val="FCDDCF"/>
    <a:srgbClr val="C582BF"/>
    <a:srgbClr val="97BD62"/>
    <a:srgbClr val="93D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98482" y="1272619"/>
            <a:ext cx="8097625" cy="3714160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98482" y="1272619"/>
            <a:ext cx="8097625" cy="3714160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98482" y="1272619"/>
            <a:ext cx="8097625" cy="3714160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704</Words>
  <Application>Microsoft Office PowerPoint</Application>
  <PresentationFormat>Widescreen</PresentationFormat>
  <Paragraphs>235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320</cp:revision>
  <dcterms:created xsi:type="dcterms:W3CDTF">2021-06-02T01:34:28Z</dcterms:created>
  <dcterms:modified xsi:type="dcterms:W3CDTF">2025-05-07T02:23:08Z</dcterms:modified>
</cp:coreProperties>
</file>