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91" r:id="rId3"/>
    <p:sldId id="258" r:id="rId5"/>
    <p:sldId id="259" r:id="rId6"/>
    <p:sldId id="256" r:id="rId7"/>
    <p:sldId id="260" r:id="rId8"/>
    <p:sldId id="287" r:id="rId9"/>
    <p:sldId id="257" r:id="rId10"/>
    <p:sldId id="261" r:id="rId11"/>
    <p:sldId id="288" r:id="rId12"/>
    <p:sldId id="262" r:id="rId13"/>
    <p:sldId id="289" r:id="rId14"/>
    <p:sldId id="263" r:id="rId15"/>
  </p:sldIdLst>
  <p:sldSz cx="12192000" cy="6858000"/>
  <p:notesSz cx="6858000" cy="9144000"/>
  <p:embeddedFontLst>
    <p:embeddedFont>
      <p:font typeface="等线" panose="02010600030101010101" charset="-122"/>
      <p:regular r:id="rId19"/>
    </p:embeddedFont>
    <p:embeddedFont>
      <p:font typeface="等线 Light" panose="02010600030101010101" charset="-122"/>
      <p:regular r:id="rId20"/>
    </p:embeddedFont>
  </p:embeddedFontLst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7CA"/>
    <a:srgbClr val="7BDCFD"/>
    <a:srgbClr val="B393C9"/>
    <a:srgbClr val="A580BF"/>
    <a:srgbClr val="215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50"/>
  </p:normalViewPr>
  <p:slideViewPr>
    <p:cSldViewPr snapToGrid="0">
      <p:cViewPr varScale="1">
        <p:scale>
          <a:sx n="65" d="100"/>
          <a:sy n="65" d="100"/>
        </p:scale>
        <p:origin x="-8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842AF-8266-421D-B40F-A8E474FEBC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03D30-D459-4579-8B63-A951EA9B591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D02E84-1020-4E32-B9F1-E30E711D84F8}" type="slidenum">
              <a:rPr lang="en-US" altLang="en-US" smtClean="0">
                <a:latin typeface="Arial" panose="020B0604020202020204" pitchFamily="34" charset="0"/>
              </a:rPr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/>
          <p:cNvSpPr/>
          <p:nvPr userDrawn="1"/>
        </p:nvSpPr>
        <p:spPr>
          <a:xfrm>
            <a:off x="4313214" y="1531367"/>
            <a:ext cx="7380555" cy="2855495"/>
          </a:xfrm>
          <a:prstGeom prst="roundRect">
            <a:avLst>
              <a:gd name="adj" fmla="val 10487"/>
            </a:avLst>
          </a:prstGeom>
          <a:solidFill>
            <a:schemeClr val="bg1"/>
          </a:solidFill>
          <a:ln w="127000" cmpd="thickThin">
            <a:solidFill>
              <a:srgbClr val="215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4" t="-5383" r="1382" b="12600"/>
          <a:stretch>
            <a:fillRect/>
          </a:stretch>
        </p:blipFill>
        <p:spPr>
          <a:xfrm>
            <a:off x="9368589" y="3332296"/>
            <a:ext cx="2823411" cy="3525703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456929"/>
            <a:ext cx="4280226" cy="6401071"/>
            <a:chOff x="0" y="1244116"/>
            <a:chExt cx="3753855" cy="5613884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0" r="63421" b="12600"/>
            <a:stretch>
              <a:fillRect/>
            </a:stretch>
          </p:blipFill>
          <p:spPr>
            <a:xfrm>
              <a:off x="0" y="1244116"/>
              <a:ext cx="3753854" cy="5613884"/>
            </a:xfrm>
            <a:prstGeom prst="rect">
              <a:avLst/>
            </a:prstGeom>
          </p:spPr>
        </p:pic>
        <p:pic>
          <p:nvPicPr>
            <p:cNvPr id="13" name="图片 12" descr="图片包含 人员&#10;&#10;描述已自动生成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211" r="43450"/>
            <a:stretch>
              <a:fillRect/>
            </a:stretch>
          </p:blipFill>
          <p:spPr>
            <a:xfrm>
              <a:off x="283747" y="2293391"/>
              <a:ext cx="3470108" cy="4564609"/>
            </a:xfrm>
            <a:prstGeom prst="rect">
              <a:avLst/>
            </a:prstGeom>
          </p:spPr>
        </p:pic>
      </p:grpSp>
      <p:sp>
        <p:nvSpPr>
          <p:cNvPr id="20" name="矩形: 圆角 19"/>
          <p:cNvSpPr/>
          <p:nvPr userDrawn="1"/>
        </p:nvSpPr>
        <p:spPr>
          <a:xfrm>
            <a:off x="4770499" y="1868251"/>
            <a:ext cx="176464" cy="2181726"/>
          </a:xfrm>
          <a:prstGeom prst="roundRect">
            <a:avLst>
              <a:gd name="adj" fmla="val 50000"/>
            </a:avLst>
          </a:prstGeom>
          <a:solidFill>
            <a:srgbClr val="21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02" b="11592"/>
          <a:stretch>
            <a:fillRect/>
          </a:stretch>
        </p:blipFill>
        <p:spPr>
          <a:xfrm>
            <a:off x="2961480" y="4857881"/>
            <a:ext cx="1674689" cy="20001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 userDrawn="1"/>
        </p:nvSpPr>
        <p:spPr>
          <a:xfrm>
            <a:off x="752006" y="573373"/>
            <a:ext cx="10687987" cy="5711253"/>
          </a:xfrm>
          <a:prstGeom prst="roundRect">
            <a:avLst>
              <a:gd name="adj" fmla="val 4188"/>
            </a:avLst>
          </a:prstGeom>
          <a:solidFill>
            <a:schemeClr val="bg1"/>
          </a:solidFill>
          <a:ln w="127000" cmpd="thickThin">
            <a:solidFill>
              <a:srgbClr val="215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" r="63421" b="12600"/>
          <a:stretch>
            <a:fillRect/>
          </a:stretch>
        </p:blipFill>
        <p:spPr>
          <a:xfrm>
            <a:off x="0" y="582768"/>
            <a:ext cx="4196080" cy="6275232"/>
          </a:xfrm>
          <a:prstGeom prst="rect">
            <a:avLst/>
          </a:prstGeom>
        </p:spPr>
      </p:pic>
      <p:sp>
        <p:nvSpPr>
          <p:cNvPr id="10" name="矩形: 圆角 9"/>
          <p:cNvSpPr/>
          <p:nvPr userDrawn="1"/>
        </p:nvSpPr>
        <p:spPr>
          <a:xfrm>
            <a:off x="3272352" y="739445"/>
            <a:ext cx="8406063" cy="2684475"/>
          </a:xfrm>
          <a:prstGeom prst="roundRect">
            <a:avLst>
              <a:gd name="adj" fmla="val 10487"/>
            </a:avLst>
          </a:prstGeom>
          <a:solidFill>
            <a:schemeClr val="bg1"/>
          </a:solidFill>
          <a:ln w="127000" cmpd="thickThin">
            <a:solidFill>
              <a:srgbClr val="215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4" t="-5383" r="1382" b="12600"/>
          <a:stretch>
            <a:fillRect/>
          </a:stretch>
        </p:blipFill>
        <p:spPr>
          <a:xfrm>
            <a:off x="8067040" y="1972584"/>
            <a:ext cx="4124961" cy="4885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" r="63421" b="12600"/>
          <a:stretch>
            <a:fillRect/>
          </a:stretch>
        </p:blipFill>
        <p:spPr>
          <a:xfrm>
            <a:off x="0" y="456929"/>
            <a:ext cx="4280225" cy="6401071"/>
          </a:xfrm>
          <a:prstGeom prst="rect">
            <a:avLst/>
          </a:prstGeom>
        </p:spPr>
      </p:pic>
      <p:pic>
        <p:nvPicPr>
          <p:cNvPr id="15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4" t="-5383" r="1382" b="12600"/>
          <a:stretch>
            <a:fillRect/>
          </a:stretch>
        </p:blipFill>
        <p:spPr>
          <a:xfrm>
            <a:off x="7968844" y="1584380"/>
            <a:ext cx="4223156" cy="5273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16" b="6591"/>
          <a:stretch>
            <a:fillRect/>
          </a:stretch>
        </p:blipFill>
        <p:spPr>
          <a:xfrm>
            <a:off x="6095998" y="959371"/>
            <a:ext cx="6096002" cy="5898629"/>
          </a:xfrm>
          <a:prstGeom prst="rect">
            <a:avLst/>
          </a:prstGeom>
        </p:spPr>
      </p:pic>
      <p:sp>
        <p:nvSpPr>
          <p:cNvPr id="8" name="矩形: 圆角 7"/>
          <p:cNvSpPr/>
          <p:nvPr userDrawn="1"/>
        </p:nvSpPr>
        <p:spPr>
          <a:xfrm>
            <a:off x="752006" y="573373"/>
            <a:ext cx="10687987" cy="5711253"/>
          </a:xfrm>
          <a:prstGeom prst="roundRect">
            <a:avLst>
              <a:gd name="adj" fmla="val 4188"/>
            </a:avLst>
          </a:prstGeom>
          <a:solidFill>
            <a:schemeClr val="bg1"/>
          </a:solidFill>
          <a:ln w="127000" cmpd="thickThin">
            <a:solidFill>
              <a:srgbClr val="215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16" b="6591"/>
          <a:stretch>
            <a:fillRect/>
          </a:stretch>
        </p:blipFill>
        <p:spPr>
          <a:xfrm>
            <a:off x="6095998" y="959371"/>
            <a:ext cx="6096002" cy="5898629"/>
          </a:xfrm>
          <a:prstGeom prst="rect">
            <a:avLst/>
          </a:prstGeom>
        </p:spPr>
      </p:pic>
      <p:sp>
        <p:nvSpPr>
          <p:cNvPr id="10" name="矩形: 圆角 9"/>
          <p:cNvSpPr/>
          <p:nvPr userDrawn="1"/>
        </p:nvSpPr>
        <p:spPr>
          <a:xfrm>
            <a:off x="752006" y="573373"/>
            <a:ext cx="10687987" cy="5711253"/>
          </a:xfrm>
          <a:prstGeom prst="roundRect">
            <a:avLst>
              <a:gd name="adj" fmla="val 4188"/>
            </a:avLst>
          </a:prstGeom>
          <a:solidFill>
            <a:schemeClr val="bg1"/>
          </a:solidFill>
          <a:ln w="127000" cmpd="thickThin">
            <a:solidFill>
              <a:srgbClr val="215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" r="63421" b="12600"/>
          <a:stretch>
            <a:fillRect/>
          </a:stretch>
        </p:blipFill>
        <p:spPr>
          <a:xfrm flipH="1">
            <a:off x="9811414" y="3297836"/>
            <a:ext cx="2380586" cy="35601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4" r="-1213" b="6591"/>
          <a:stretch>
            <a:fillRect/>
          </a:stretch>
        </p:blipFill>
        <p:spPr>
          <a:xfrm>
            <a:off x="0" y="959371"/>
            <a:ext cx="5936104" cy="5898629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52006" y="573373"/>
            <a:ext cx="10687987" cy="5711253"/>
          </a:xfrm>
          <a:prstGeom prst="roundRect">
            <a:avLst>
              <a:gd name="adj" fmla="val 4188"/>
            </a:avLst>
          </a:prstGeom>
          <a:solidFill>
            <a:schemeClr val="bg1"/>
          </a:solidFill>
          <a:ln w="127000" cmpd="thickThin">
            <a:solidFill>
              <a:srgbClr val="215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4" t="-5383" r="1382" b="12600"/>
          <a:stretch>
            <a:fillRect/>
          </a:stretch>
        </p:blipFill>
        <p:spPr>
          <a:xfrm>
            <a:off x="9368589" y="3332296"/>
            <a:ext cx="2823411" cy="35257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 userDrawn="1"/>
        </p:nvSpPr>
        <p:spPr>
          <a:xfrm>
            <a:off x="752006" y="573373"/>
            <a:ext cx="10687987" cy="5711253"/>
          </a:xfrm>
          <a:prstGeom prst="roundRect">
            <a:avLst>
              <a:gd name="adj" fmla="val 4188"/>
            </a:avLst>
          </a:prstGeom>
          <a:solidFill>
            <a:schemeClr val="bg1"/>
          </a:solidFill>
          <a:ln w="127000" cmpd="thickThin">
            <a:solidFill>
              <a:srgbClr val="215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45" y="174877"/>
            <a:ext cx="8217430" cy="631483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4" t="-5383" r="1382" b="12600"/>
          <a:stretch>
            <a:fillRect/>
          </a:stretch>
        </p:blipFill>
        <p:spPr>
          <a:xfrm>
            <a:off x="9368589" y="3332296"/>
            <a:ext cx="2823411" cy="352570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" r="63421" b="12600"/>
          <a:stretch>
            <a:fillRect/>
          </a:stretch>
        </p:blipFill>
        <p:spPr>
          <a:xfrm>
            <a:off x="0" y="456929"/>
            <a:ext cx="4280225" cy="6401071"/>
          </a:xfrm>
          <a:prstGeom prst="rect">
            <a:avLst/>
          </a:prstGeom>
        </p:spPr>
      </p:pic>
      <p:sp>
        <p:nvSpPr>
          <p:cNvPr id="16" name="矩形: 圆角 15"/>
          <p:cNvSpPr/>
          <p:nvPr userDrawn="1"/>
        </p:nvSpPr>
        <p:spPr>
          <a:xfrm>
            <a:off x="4770499" y="1868251"/>
            <a:ext cx="176464" cy="2181726"/>
          </a:xfrm>
          <a:prstGeom prst="roundRect">
            <a:avLst>
              <a:gd name="adj" fmla="val 50000"/>
            </a:avLst>
          </a:prstGeom>
          <a:solidFill>
            <a:srgbClr val="21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02" b="11592"/>
          <a:stretch>
            <a:fillRect/>
          </a:stretch>
        </p:blipFill>
        <p:spPr>
          <a:xfrm>
            <a:off x="2961480" y="4857881"/>
            <a:ext cx="1674689" cy="2000118"/>
          </a:xfrm>
          <a:prstGeom prst="rect">
            <a:avLst/>
          </a:prstGeom>
        </p:spPr>
      </p:pic>
      <p:sp>
        <p:nvSpPr>
          <p:cNvPr id="11" name="矩形: 圆角 10"/>
          <p:cNvSpPr/>
          <p:nvPr userDrawn="1"/>
        </p:nvSpPr>
        <p:spPr>
          <a:xfrm>
            <a:off x="2374231" y="1531366"/>
            <a:ext cx="8406063" cy="2855495"/>
          </a:xfrm>
          <a:prstGeom prst="roundRect">
            <a:avLst>
              <a:gd name="adj" fmla="val 10487"/>
            </a:avLst>
          </a:prstGeom>
          <a:solidFill>
            <a:schemeClr val="bg1"/>
          </a:solidFill>
          <a:ln w="127000" cmpd="thickThin">
            <a:solidFill>
              <a:srgbClr val="215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8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r="741" b="122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1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microsoft.com/office/2007/relationships/hdphoto" Target="../media/image25.wdp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microsoft.com/office/2007/relationships/hdphoto" Target="../media/image25.wdp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9.png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 bwMode="auto">
          <a:xfrm>
            <a:off x="9686925" y="157163"/>
            <a:ext cx="2162175" cy="1447800"/>
            <a:chOff x="8499002" y="158281"/>
            <a:chExt cx="2161976" cy="1447800"/>
          </a:xfrm>
        </p:grpSpPr>
        <p:sp>
          <p:nvSpPr>
            <p:cNvPr id="5173" name="Oval 2"/>
            <p:cNvSpPr>
              <a:spLocks noChangeArrowheads="1"/>
            </p:cNvSpPr>
            <p:nvPr/>
          </p:nvSpPr>
          <p:spPr bwMode="auto">
            <a:xfrm>
              <a:off x="9261002" y="158281"/>
              <a:ext cx="1158304" cy="1066800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5174" name="Picture 3" descr="flower7"/>
            <p:cNvPicPr>
              <a:picLocks noChangeAspect="1" noChangeArrowheads="1" noCrop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0002" y="612306"/>
              <a:ext cx="1075568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75" name="Picture 4" descr="flower7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1402" y="234481"/>
              <a:ext cx="41368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76" name="Picture 5" descr="flower7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8202" y="310681"/>
              <a:ext cx="330944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7" name="Freeform 6"/>
            <p:cNvSpPr/>
            <p:nvPr/>
          </p:nvSpPr>
          <p:spPr bwMode="auto">
            <a:xfrm>
              <a:off x="9337202" y="1225081"/>
              <a:ext cx="1323776" cy="381000"/>
            </a:xfrm>
            <a:custGeom>
              <a:avLst/>
              <a:gdLst>
                <a:gd name="T0" fmla="*/ 2147483646 w 2016"/>
                <a:gd name="T1" fmla="*/ 2147483646 h 1472"/>
                <a:gd name="T2" fmla="*/ 2147483646 w 2016"/>
                <a:gd name="T3" fmla="*/ 2147483646 h 1472"/>
                <a:gd name="T4" fmla="*/ 2147483646 w 2016"/>
                <a:gd name="T5" fmla="*/ 2147483646 h 1472"/>
                <a:gd name="T6" fmla="*/ 2147483646 w 2016"/>
                <a:gd name="T7" fmla="*/ 2147483646 h 1472"/>
                <a:gd name="T8" fmla="*/ 2147483646 w 2016"/>
                <a:gd name="T9" fmla="*/ 2147483646 h 1472"/>
                <a:gd name="T10" fmla="*/ 2147483646 w 2016"/>
                <a:gd name="T11" fmla="*/ 2147483646 h 1472"/>
                <a:gd name="T12" fmla="*/ 2147483646 w 2016"/>
                <a:gd name="T13" fmla="*/ 2147483646 h 1472"/>
                <a:gd name="T14" fmla="*/ 2147483646 w 2016"/>
                <a:gd name="T15" fmla="*/ 2147483646 h 1472"/>
                <a:gd name="T16" fmla="*/ 2147483646 w 2016"/>
                <a:gd name="T17" fmla="*/ 2147483646 h 1472"/>
                <a:gd name="T18" fmla="*/ 2147483646 w 2016"/>
                <a:gd name="T19" fmla="*/ 2147483646 h 1472"/>
                <a:gd name="T20" fmla="*/ 2147483646 w 2016"/>
                <a:gd name="T21" fmla="*/ 2147483646 h 1472"/>
                <a:gd name="T22" fmla="*/ 2147483646 w 2016"/>
                <a:gd name="T23" fmla="*/ 2147483646 h 1472"/>
                <a:gd name="T24" fmla="*/ 2147483646 w 2016"/>
                <a:gd name="T25" fmla="*/ 2147483646 h 1472"/>
                <a:gd name="T26" fmla="*/ 2147483646 w 2016"/>
                <a:gd name="T27" fmla="*/ 2147483646 h 1472"/>
                <a:gd name="T28" fmla="*/ 2147483646 w 2016"/>
                <a:gd name="T29" fmla="*/ 2147483646 h 1472"/>
                <a:gd name="T30" fmla="*/ 2147483646 w 2016"/>
                <a:gd name="T31" fmla="*/ 2147483646 h 14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16"/>
                <a:gd name="T49" fmla="*/ 0 h 1472"/>
                <a:gd name="T50" fmla="*/ 2016 w 2016"/>
                <a:gd name="T51" fmla="*/ 1472 h 147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16" h="1472">
                  <a:moveTo>
                    <a:pt x="16" y="848"/>
                  </a:moveTo>
                  <a:cubicBezTo>
                    <a:pt x="32" y="744"/>
                    <a:pt x="112" y="424"/>
                    <a:pt x="208" y="320"/>
                  </a:cubicBezTo>
                  <a:cubicBezTo>
                    <a:pt x="304" y="216"/>
                    <a:pt x="488" y="216"/>
                    <a:pt x="592" y="224"/>
                  </a:cubicBezTo>
                  <a:cubicBezTo>
                    <a:pt x="696" y="232"/>
                    <a:pt x="792" y="392"/>
                    <a:pt x="832" y="368"/>
                  </a:cubicBezTo>
                  <a:cubicBezTo>
                    <a:pt x="872" y="344"/>
                    <a:pt x="792" y="136"/>
                    <a:pt x="832" y="80"/>
                  </a:cubicBezTo>
                  <a:cubicBezTo>
                    <a:pt x="872" y="24"/>
                    <a:pt x="992" y="0"/>
                    <a:pt x="1072" y="32"/>
                  </a:cubicBezTo>
                  <a:cubicBezTo>
                    <a:pt x="1152" y="64"/>
                    <a:pt x="1240" y="248"/>
                    <a:pt x="1312" y="272"/>
                  </a:cubicBezTo>
                  <a:cubicBezTo>
                    <a:pt x="1384" y="296"/>
                    <a:pt x="1392" y="152"/>
                    <a:pt x="1504" y="176"/>
                  </a:cubicBezTo>
                  <a:cubicBezTo>
                    <a:pt x="1616" y="200"/>
                    <a:pt x="1952" y="288"/>
                    <a:pt x="1984" y="416"/>
                  </a:cubicBezTo>
                  <a:cubicBezTo>
                    <a:pt x="2016" y="544"/>
                    <a:pt x="1704" y="800"/>
                    <a:pt x="1696" y="944"/>
                  </a:cubicBezTo>
                  <a:cubicBezTo>
                    <a:pt x="1688" y="1088"/>
                    <a:pt x="1984" y="1192"/>
                    <a:pt x="1936" y="1280"/>
                  </a:cubicBezTo>
                  <a:cubicBezTo>
                    <a:pt x="1888" y="1368"/>
                    <a:pt x="1568" y="1472"/>
                    <a:pt x="1408" y="1472"/>
                  </a:cubicBezTo>
                  <a:cubicBezTo>
                    <a:pt x="1248" y="1472"/>
                    <a:pt x="1112" y="1376"/>
                    <a:pt x="976" y="1280"/>
                  </a:cubicBezTo>
                  <a:cubicBezTo>
                    <a:pt x="840" y="1184"/>
                    <a:pt x="736" y="952"/>
                    <a:pt x="592" y="896"/>
                  </a:cubicBezTo>
                  <a:cubicBezTo>
                    <a:pt x="448" y="840"/>
                    <a:pt x="208" y="952"/>
                    <a:pt x="112" y="944"/>
                  </a:cubicBezTo>
                  <a:cubicBezTo>
                    <a:pt x="16" y="936"/>
                    <a:pt x="0" y="952"/>
                    <a:pt x="16" y="848"/>
                  </a:cubicBezTo>
                  <a:close/>
                </a:path>
              </a:pathLst>
            </a:cu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8" name="Freeform 7"/>
            <p:cNvSpPr/>
            <p:nvPr/>
          </p:nvSpPr>
          <p:spPr bwMode="auto">
            <a:xfrm>
              <a:off x="8499002" y="1072681"/>
              <a:ext cx="1075568" cy="304800"/>
            </a:xfrm>
            <a:custGeom>
              <a:avLst/>
              <a:gdLst>
                <a:gd name="T0" fmla="*/ 2147483646 w 2016"/>
                <a:gd name="T1" fmla="*/ 2147483646 h 1472"/>
                <a:gd name="T2" fmla="*/ 2147483646 w 2016"/>
                <a:gd name="T3" fmla="*/ 2147483646 h 1472"/>
                <a:gd name="T4" fmla="*/ 2147483646 w 2016"/>
                <a:gd name="T5" fmla="*/ 2147483646 h 1472"/>
                <a:gd name="T6" fmla="*/ 2147483646 w 2016"/>
                <a:gd name="T7" fmla="*/ 2147483646 h 1472"/>
                <a:gd name="T8" fmla="*/ 2147483646 w 2016"/>
                <a:gd name="T9" fmla="*/ 2147483646 h 1472"/>
                <a:gd name="T10" fmla="*/ 2147483646 w 2016"/>
                <a:gd name="T11" fmla="*/ 2147483646 h 1472"/>
                <a:gd name="T12" fmla="*/ 2147483646 w 2016"/>
                <a:gd name="T13" fmla="*/ 2147483646 h 1472"/>
                <a:gd name="T14" fmla="*/ 2147483646 w 2016"/>
                <a:gd name="T15" fmla="*/ 2147483646 h 1472"/>
                <a:gd name="T16" fmla="*/ 2147483646 w 2016"/>
                <a:gd name="T17" fmla="*/ 2147483646 h 1472"/>
                <a:gd name="T18" fmla="*/ 2147483646 w 2016"/>
                <a:gd name="T19" fmla="*/ 2147483646 h 1472"/>
                <a:gd name="T20" fmla="*/ 2147483646 w 2016"/>
                <a:gd name="T21" fmla="*/ 2147483646 h 1472"/>
                <a:gd name="T22" fmla="*/ 2147483646 w 2016"/>
                <a:gd name="T23" fmla="*/ 2147483646 h 1472"/>
                <a:gd name="T24" fmla="*/ 2147483646 w 2016"/>
                <a:gd name="T25" fmla="*/ 2147483646 h 1472"/>
                <a:gd name="T26" fmla="*/ 2147483646 w 2016"/>
                <a:gd name="T27" fmla="*/ 2147483646 h 1472"/>
                <a:gd name="T28" fmla="*/ 2147483646 w 2016"/>
                <a:gd name="T29" fmla="*/ 2147483646 h 1472"/>
                <a:gd name="T30" fmla="*/ 2147483646 w 2016"/>
                <a:gd name="T31" fmla="*/ 2147483646 h 14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16"/>
                <a:gd name="T49" fmla="*/ 0 h 1472"/>
                <a:gd name="T50" fmla="*/ 2016 w 2016"/>
                <a:gd name="T51" fmla="*/ 1472 h 147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16" h="1472">
                  <a:moveTo>
                    <a:pt x="16" y="848"/>
                  </a:moveTo>
                  <a:cubicBezTo>
                    <a:pt x="32" y="744"/>
                    <a:pt x="112" y="424"/>
                    <a:pt x="208" y="320"/>
                  </a:cubicBezTo>
                  <a:cubicBezTo>
                    <a:pt x="304" y="216"/>
                    <a:pt x="488" y="216"/>
                    <a:pt x="592" y="224"/>
                  </a:cubicBezTo>
                  <a:cubicBezTo>
                    <a:pt x="696" y="232"/>
                    <a:pt x="792" y="392"/>
                    <a:pt x="832" y="368"/>
                  </a:cubicBezTo>
                  <a:cubicBezTo>
                    <a:pt x="872" y="344"/>
                    <a:pt x="792" y="136"/>
                    <a:pt x="832" y="80"/>
                  </a:cubicBezTo>
                  <a:cubicBezTo>
                    <a:pt x="872" y="24"/>
                    <a:pt x="992" y="0"/>
                    <a:pt x="1072" y="32"/>
                  </a:cubicBezTo>
                  <a:cubicBezTo>
                    <a:pt x="1152" y="64"/>
                    <a:pt x="1240" y="248"/>
                    <a:pt x="1312" y="272"/>
                  </a:cubicBezTo>
                  <a:cubicBezTo>
                    <a:pt x="1384" y="296"/>
                    <a:pt x="1392" y="152"/>
                    <a:pt x="1504" y="176"/>
                  </a:cubicBezTo>
                  <a:cubicBezTo>
                    <a:pt x="1616" y="200"/>
                    <a:pt x="1952" y="288"/>
                    <a:pt x="1984" y="416"/>
                  </a:cubicBezTo>
                  <a:cubicBezTo>
                    <a:pt x="2016" y="544"/>
                    <a:pt x="1704" y="800"/>
                    <a:pt x="1696" y="944"/>
                  </a:cubicBezTo>
                  <a:cubicBezTo>
                    <a:pt x="1688" y="1088"/>
                    <a:pt x="1984" y="1192"/>
                    <a:pt x="1936" y="1280"/>
                  </a:cubicBezTo>
                  <a:cubicBezTo>
                    <a:pt x="1888" y="1368"/>
                    <a:pt x="1568" y="1472"/>
                    <a:pt x="1408" y="1472"/>
                  </a:cubicBezTo>
                  <a:cubicBezTo>
                    <a:pt x="1248" y="1472"/>
                    <a:pt x="1112" y="1376"/>
                    <a:pt x="976" y="1280"/>
                  </a:cubicBezTo>
                  <a:cubicBezTo>
                    <a:pt x="840" y="1184"/>
                    <a:pt x="736" y="952"/>
                    <a:pt x="592" y="896"/>
                  </a:cubicBezTo>
                  <a:cubicBezTo>
                    <a:pt x="448" y="840"/>
                    <a:pt x="208" y="952"/>
                    <a:pt x="112" y="944"/>
                  </a:cubicBezTo>
                  <a:cubicBezTo>
                    <a:pt x="16" y="936"/>
                    <a:pt x="0" y="952"/>
                    <a:pt x="16" y="8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23" name="Picture 8" descr="SPARKLE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5750095"/>
            <a:ext cx="992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SPARKLE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1921045"/>
            <a:ext cx="15081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SPARKLE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398883"/>
            <a:ext cx="2398712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SPARKLE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0" y="3308520"/>
            <a:ext cx="992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2" descr="SPARKLE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654675"/>
            <a:ext cx="24272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3" descr="SPARKLE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387350"/>
            <a:ext cx="992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4" descr="SPARKLE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9159">
            <a:off x="473869" y="3102939"/>
            <a:ext cx="9144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5" descr="SPARKLE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5595938"/>
            <a:ext cx="99218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6" descr="SPARKLE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4635670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8" descr="SPARKLE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488" y="5386388"/>
            <a:ext cx="199231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9" descr="SPARKLE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5927895"/>
            <a:ext cx="9937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20" descr="SPARKLE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345" y="4550611"/>
            <a:ext cx="9937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21" descr="SPARKLE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4476920"/>
            <a:ext cx="12858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22" descr="SPARKLE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2563983"/>
            <a:ext cx="99218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23" descr="SPARKLE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5608808"/>
            <a:ext cx="27987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24" descr="SPARKLE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4126083"/>
            <a:ext cx="125571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/>
          <p:nvPr/>
        </p:nvGrpSpPr>
        <p:grpSpPr bwMode="auto">
          <a:xfrm>
            <a:off x="595313" y="252413"/>
            <a:ext cx="1068387" cy="1066800"/>
            <a:chOff x="595559" y="252898"/>
            <a:chExt cx="1068804" cy="1066800"/>
          </a:xfrm>
        </p:grpSpPr>
        <p:grpSp>
          <p:nvGrpSpPr>
            <p:cNvPr id="4" name="Group 34"/>
            <p:cNvGrpSpPr/>
            <p:nvPr/>
          </p:nvGrpSpPr>
          <p:grpSpPr bwMode="auto">
            <a:xfrm rot="-3471247">
              <a:off x="758651" y="413986"/>
              <a:ext cx="1066800" cy="744624"/>
              <a:chOff x="4733" y="799"/>
              <a:chExt cx="388" cy="353"/>
            </a:xfrm>
          </p:grpSpPr>
          <p:sp>
            <p:nvSpPr>
              <p:cNvPr id="5170" name="Freeform 35"/>
              <p:cNvSpPr/>
              <p:nvPr/>
            </p:nvSpPr>
            <p:spPr bwMode="auto">
              <a:xfrm rot="2108015">
                <a:off x="4942" y="799"/>
                <a:ext cx="179" cy="353"/>
              </a:xfrm>
              <a:custGeom>
                <a:avLst/>
                <a:gdLst>
                  <a:gd name="T0" fmla="*/ 0 w 409"/>
                  <a:gd name="T1" fmla="*/ 1 h 658"/>
                  <a:gd name="T2" fmla="*/ 0 w 409"/>
                  <a:gd name="T3" fmla="*/ 1 h 658"/>
                  <a:gd name="T4" fmla="*/ 0 w 409"/>
                  <a:gd name="T5" fmla="*/ 1 h 658"/>
                  <a:gd name="T6" fmla="*/ 0 w 409"/>
                  <a:gd name="T7" fmla="*/ 1 h 658"/>
                  <a:gd name="T8" fmla="*/ 0 w 409"/>
                  <a:gd name="T9" fmla="*/ 1 h 658"/>
                  <a:gd name="T10" fmla="*/ 0 w 409"/>
                  <a:gd name="T11" fmla="*/ 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1" name="Freeform 36"/>
              <p:cNvSpPr/>
              <p:nvPr/>
            </p:nvSpPr>
            <p:spPr bwMode="auto">
              <a:xfrm rot="4401636">
                <a:off x="4820" y="808"/>
                <a:ext cx="179" cy="353"/>
              </a:xfrm>
              <a:custGeom>
                <a:avLst/>
                <a:gdLst>
                  <a:gd name="T0" fmla="*/ 0 w 409"/>
                  <a:gd name="T1" fmla="*/ 1 h 658"/>
                  <a:gd name="T2" fmla="*/ 0 w 409"/>
                  <a:gd name="T3" fmla="*/ 1 h 658"/>
                  <a:gd name="T4" fmla="*/ 0 w 409"/>
                  <a:gd name="T5" fmla="*/ 1 h 658"/>
                  <a:gd name="T6" fmla="*/ 0 w 409"/>
                  <a:gd name="T7" fmla="*/ 1 h 658"/>
                  <a:gd name="T8" fmla="*/ 0 w 409"/>
                  <a:gd name="T9" fmla="*/ 1 h 658"/>
                  <a:gd name="T10" fmla="*/ 0 w 409"/>
                  <a:gd name="T11" fmla="*/ 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2" name="Freeform 37"/>
              <p:cNvSpPr/>
              <p:nvPr/>
            </p:nvSpPr>
            <p:spPr bwMode="auto">
              <a:xfrm rot="728459">
                <a:off x="5002" y="913"/>
                <a:ext cx="105" cy="231"/>
              </a:xfrm>
              <a:custGeom>
                <a:avLst/>
                <a:gdLst>
                  <a:gd name="T0" fmla="*/ 0 w 409"/>
                  <a:gd name="T1" fmla="*/ 0 h 658"/>
                  <a:gd name="T2" fmla="*/ 0 w 409"/>
                  <a:gd name="T3" fmla="*/ 0 h 658"/>
                  <a:gd name="T4" fmla="*/ 0 w 409"/>
                  <a:gd name="T5" fmla="*/ 0 h 658"/>
                  <a:gd name="T6" fmla="*/ 0 w 409"/>
                  <a:gd name="T7" fmla="*/ 0 h 658"/>
                  <a:gd name="T8" fmla="*/ 0 w 409"/>
                  <a:gd name="T9" fmla="*/ 0 h 658"/>
                  <a:gd name="T10" fmla="*/ 0 w 409"/>
                  <a:gd name="T11" fmla="*/ 0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8" name="Freeform 38"/>
            <p:cNvSpPr/>
            <p:nvPr/>
          </p:nvSpPr>
          <p:spPr bwMode="auto">
            <a:xfrm rot="2108015">
              <a:off x="1042389" y="894431"/>
              <a:ext cx="496416" cy="381000"/>
            </a:xfrm>
            <a:custGeom>
              <a:avLst/>
              <a:gdLst>
                <a:gd name="T0" fmla="*/ 2147483646 w 409"/>
                <a:gd name="T1" fmla="*/ 2147483646 h 658"/>
                <a:gd name="T2" fmla="*/ 2147483646 w 409"/>
                <a:gd name="T3" fmla="*/ 2147483646 h 658"/>
                <a:gd name="T4" fmla="*/ 2147483646 w 409"/>
                <a:gd name="T5" fmla="*/ 2147483646 h 658"/>
                <a:gd name="T6" fmla="*/ 2147483646 w 409"/>
                <a:gd name="T7" fmla="*/ 2147483646 h 658"/>
                <a:gd name="T8" fmla="*/ 2147483646 w 409"/>
                <a:gd name="T9" fmla="*/ 2147483646 h 658"/>
                <a:gd name="T10" fmla="*/ 2147483646 w 409"/>
                <a:gd name="T11" fmla="*/ 2147483646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Freeform 39"/>
            <p:cNvSpPr/>
            <p:nvPr/>
          </p:nvSpPr>
          <p:spPr bwMode="auto">
            <a:xfrm rot="4401636">
              <a:off x="757705" y="685104"/>
              <a:ext cx="284163" cy="608455"/>
            </a:xfrm>
            <a:custGeom>
              <a:avLst/>
              <a:gdLst>
                <a:gd name="T0" fmla="*/ 2147483646 w 409"/>
                <a:gd name="T1" fmla="*/ 2147483646 h 658"/>
                <a:gd name="T2" fmla="*/ 2147483646 w 409"/>
                <a:gd name="T3" fmla="*/ 2147483646 h 658"/>
                <a:gd name="T4" fmla="*/ 2147483646 w 409"/>
                <a:gd name="T5" fmla="*/ 2147483646 h 658"/>
                <a:gd name="T6" fmla="*/ 2147483646 w 409"/>
                <a:gd name="T7" fmla="*/ 2147483646 h 658"/>
                <a:gd name="T8" fmla="*/ 2147483646 w 409"/>
                <a:gd name="T9" fmla="*/ 2147483646 h 658"/>
                <a:gd name="T10" fmla="*/ 2147483646 w 409"/>
                <a:gd name="T11" fmla="*/ 2147483646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1" name="Freeform 40"/>
          <p:cNvSpPr/>
          <p:nvPr/>
        </p:nvSpPr>
        <p:spPr bwMode="auto">
          <a:xfrm rot="728459">
            <a:off x="858838" y="3073570"/>
            <a:ext cx="82550" cy="457200"/>
          </a:xfrm>
          <a:custGeom>
            <a:avLst/>
            <a:gdLst>
              <a:gd name="T0" fmla="*/ 2147483646 w 409"/>
              <a:gd name="T1" fmla="*/ 2147483646 h 658"/>
              <a:gd name="T2" fmla="*/ 2147483646 w 409"/>
              <a:gd name="T3" fmla="*/ 2147483646 h 658"/>
              <a:gd name="T4" fmla="*/ 2147483646 w 409"/>
              <a:gd name="T5" fmla="*/ 2147483646 h 658"/>
              <a:gd name="T6" fmla="*/ 2147483646 w 409"/>
              <a:gd name="T7" fmla="*/ 2147483646 h 658"/>
              <a:gd name="T8" fmla="*/ 2147483646 w 409"/>
              <a:gd name="T9" fmla="*/ 2147483646 h 658"/>
              <a:gd name="T10" fmla="*/ 2147483646 w 409"/>
              <a:gd name="T11" fmla="*/ 2147483646 h 6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9"/>
              <a:gd name="T19" fmla="*/ 0 h 658"/>
              <a:gd name="T20" fmla="*/ 409 w 409"/>
              <a:gd name="T21" fmla="*/ 658 h 65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9" h="658">
                <a:moveTo>
                  <a:pt x="17" y="38"/>
                </a:moveTo>
                <a:cubicBezTo>
                  <a:pt x="0" y="64"/>
                  <a:pt x="13" y="159"/>
                  <a:pt x="67" y="245"/>
                </a:cubicBezTo>
                <a:cubicBezTo>
                  <a:pt x="121" y="331"/>
                  <a:pt x="292" y="500"/>
                  <a:pt x="344" y="556"/>
                </a:cubicBezTo>
                <a:cubicBezTo>
                  <a:pt x="396" y="612"/>
                  <a:pt x="409" y="658"/>
                  <a:pt x="380" y="580"/>
                </a:cubicBezTo>
                <a:cubicBezTo>
                  <a:pt x="351" y="502"/>
                  <a:pt x="227" y="180"/>
                  <a:pt x="167" y="90"/>
                </a:cubicBezTo>
                <a:cubicBezTo>
                  <a:pt x="107" y="0"/>
                  <a:pt x="33" y="13"/>
                  <a:pt x="17" y="3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42" name="Picture 48" descr="flower2DivWHT[1]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470650"/>
            <a:ext cx="12192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49" descr="Hoa tim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2336"/>
            <a:ext cx="198596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"/>
          <p:cNvGrpSpPr/>
          <p:nvPr/>
        </p:nvGrpSpPr>
        <p:grpSpPr bwMode="auto">
          <a:xfrm>
            <a:off x="-158084" y="15875"/>
            <a:ext cx="2087563" cy="1055688"/>
            <a:chOff x="1336202" y="5882"/>
            <a:chExt cx="2087210" cy="1055862"/>
          </a:xfrm>
        </p:grpSpPr>
        <p:grpSp>
          <p:nvGrpSpPr>
            <p:cNvPr id="6" name="Group 25"/>
            <p:cNvGrpSpPr/>
            <p:nvPr/>
          </p:nvGrpSpPr>
          <p:grpSpPr bwMode="auto">
            <a:xfrm rot="-3997392">
              <a:off x="2157300" y="30181"/>
              <a:ext cx="609600" cy="579152"/>
              <a:chOff x="4755" y="443"/>
              <a:chExt cx="200" cy="392"/>
            </a:xfrm>
          </p:grpSpPr>
          <p:sp>
            <p:nvSpPr>
              <p:cNvPr id="5165" name="Freeform 26"/>
              <p:cNvSpPr/>
              <p:nvPr/>
            </p:nvSpPr>
            <p:spPr bwMode="auto">
              <a:xfrm rot="1699937">
                <a:off x="4776" y="443"/>
                <a:ext cx="179" cy="353"/>
              </a:xfrm>
              <a:custGeom>
                <a:avLst/>
                <a:gdLst>
                  <a:gd name="T0" fmla="*/ 0 w 409"/>
                  <a:gd name="T1" fmla="*/ 1 h 658"/>
                  <a:gd name="T2" fmla="*/ 0 w 409"/>
                  <a:gd name="T3" fmla="*/ 1 h 658"/>
                  <a:gd name="T4" fmla="*/ 0 w 409"/>
                  <a:gd name="T5" fmla="*/ 1 h 658"/>
                  <a:gd name="T6" fmla="*/ 0 w 409"/>
                  <a:gd name="T7" fmla="*/ 1 h 658"/>
                  <a:gd name="T8" fmla="*/ 0 w 409"/>
                  <a:gd name="T9" fmla="*/ 1 h 658"/>
                  <a:gd name="T10" fmla="*/ 0 w 409"/>
                  <a:gd name="T11" fmla="*/ 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6" name="Freeform 27"/>
              <p:cNvSpPr/>
              <p:nvPr/>
            </p:nvSpPr>
            <p:spPr bwMode="auto">
              <a:xfrm rot="2146665">
                <a:off x="4755" y="518"/>
                <a:ext cx="91" cy="317"/>
              </a:xfrm>
              <a:custGeom>
                <a:avLst/>
                <a:gdLst>
                  <a:gd name="T0" fmla="*/ 0 w 409"/>
                  <a:gd name="T1" fmla="*/ 0 h 658"/>
                  <a:gd name="T2" fmla="*/ 0 w 409"/>
                  <a:gd name="T3" fmla="*/ 0 h 658"/>
                  <a:gd name="T4" fmla="*/ 0 w 409"/>
                  <a:gd name="T5" fmla="*/ 0 h 658"/>
                  <a:gd name="T6" fmla="*/ 0 w 409"/>
                  <a:gd name="T7" fmla="*/ 0 h 658"/>
                  <a:gd name="T8" fmla="*/ 0 w 409"/>
                  <a:gd name="T9" fmla="*/ 0 h 658"/>
                  <a:gd name="T10" fmla="*/ 0 w 409"/>
                  <a:gd name="T11" fmla="*/ 0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8"/>
            <p:cNvGrpSpPr/>
            <p:nvPr/>
          </p:nvGrpSpPr>
          <p:grpSpPr bwMode="auto">
            <a:xfrm>
              <a:off x="1336202" y="386882"/>
              <a:ext cx="1158304" cy="417513"/>
              <a:chOff x="4258" y="889"/>
              <a:chExt cx="350" cy="127"/>
            </a:xfrm>
          </p:grpSpPr>
          <p:sp>
            <p:nvSpPr>
              <p:cNvPr id="5163" name="Freeform 29"/>
              <p:cNvSpPr/>
              <p:nvPr/>
            </p:nvSpPr>
            <p:spPr bwMode="auto">
              <a:xfrm rot="4052015">
                <a:off x="4442" y="851"/>
                <a:ext cx="127" cy="204"/>
              </a:xfrm>
              <a:custGeom>
                <a:avLst/>
                <a:gdLst>
                  <a:gd name="T0" fmla="*/ 0 w 409"/>
                  <a:gd name="T1" fmla="*/ 0 h 658"/>
                  <a:gd name="T2" fmla="*/ 0 w 409"/>
                  <a:gd name="T3" fmla="*/ 0 h 658"/>
                  <a:gd name="T4" fmla="*/ 0 w 409"/>
                  <a:gd name="T5" fmla="*/ 0 h 658"/>
                  <a:gd name="T6" fmla="*/ 0 w 409"/>
                  <a:gd name="T7" fmla="*/ 0 h 658"/>
                  <a:gd name="T8" fmla="*/ 0 w 409"/>
                  <a:gd name="T9" fmla="*/ 0 h 658"/>
                  <a:gd name="T10" fmla="*/ 0 w 409"/>
                  <a:gd name="T11" fmla="*/ 0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" name="Freeform 30"/>
              <p:cNvSpPr/>
              <p:nvPr/>
            </p:nvSpPr>
            <p:spPr bwMode="auto">
              <a:xfrm rot="4518264">
                <a:off x="4371" y="782"/>
                <a:ext cx="91" cy="317"/>
              </a:xfrm>
              <a:custGeom>
                <a:avLst/>
                <a:gdLst>
                  <a:gd name="T0" fmla="*/ 0 w 409"/>
                  <a:gd name="T1" fmla="*/ 0 h 658"/>
                  <a:gd name="T2" fmla="*/ 0 w 409"/>
                  <a:gd name="T3" fmla="*/ 0 h 658"/>
                  <a:gd name="T4" fmla="*/ 0 w 409"/>
                  <a:gd name="T5" fmla="*/ 0 h 658"/>
                  <a:gd name="T6" fmla="*/ 0 w 409"/>
                  <a:gd name="T7" fmla="*/ 0 h 658"/>
                  <a:gd name="T8" fmla="*/ 0 w 409"/>
                  <a:gd name="T9" fmla="*/ 0 h 658"/>
                  <a:gd name="T10" fmla="*/ 0 w 409"/>
                  <a:gd name="T11" fmla="*/ 0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1"/>
            <p:cNvGrpSpPr/>
            <p:nvPr/>
          </p:nvGrpSpPr>
          <p:grpSpPr bwMode="auto">
            <a:xfrm rot="-1483798">
              <a:off x="2476804" y="528344"/>
              <a:ext cx="661888" cy="533400"/>
              <a:chOff x="4755" y="443"/>
              <a:chExt cx="200" cy="392"/>
            </a:xfrm>
          </p:grpSpPr>
          <p:sp>
            <p:nvSpPr>
              <p:cNvPr id="5161" name="Freeform 32"/>
              <p:cNvSpPr/>
              <p:nvPr/>
            </p:nvSpPr>
            <p:spPr bwMode="auto">
              <a:xfrm rot="1699937">
                <a:off x="4776" y="443"/>
                <a:ext cx="179" cy="353"/>
              </a:xfrm>
              <a:custGeom>
                <a:avLst/>
                <a:gdLst>
                  <a:gd name="T0" fmla="*/ 0 w 409"/>
                  <a:gd name="T1" fmla="*/ 1 h 658"/>
                  <a:gd name="T2" fmla="*/ 0 w 409"/>
                  <a:gd name="T3" fmla="*/ 1 h 658"/>
                  <a:gd name="T4" fmla="*/ 0 w 409"/>
                  <a:gd name="T5" fmla="*/ 1 h 658"/>
                  <a:gd name="T6" fmla="*/ 0 w 409"/>
                  <a:gd name="T7" fmla="*/ 1 h 658"/>
                  <a:gd name="T8" fmla="*/ 0 w 409"/>
                  <a:gd name="T9" fmla="*/ 1 h 658"/>
                  <a:gd name="T10" fmla="*/ 0 w 409"/>
                  <a:gd name="T11" fmla="*/ 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2" name="Freeform 33"/>
              <p:cNvSpPr/>
              <p:nvPr/>
            </p:nvSpPr>
            <p:spPr bwMode="auto">
              <a:xfrm rot="2146665">
                <a:off x="4755" y="518"/>
                <a:ext cx="91" cy="317"/>
              </a:xfrm>
              <a:custGeom>
                <a:avLst/>
                <a:gdLst>
                  <a:gd name="T0" fmla="*/ 0 w 409"/>
                  <a:gd name="T1" fmla="*/ 0 h 658"/>
                  <a:gd name="T2" fmla="*/ 0 w 409"/>
                  <a:gd name="T3" fmla="*/ 0 h 658"/>
                  <a:gd name="T4" fmla="*/ 0 w 409"/>
                  <a:gd name="T5" fmla="*/ 0 h 658"/>
                  <a:gd name="T6" fmla="*/ 0 w 409"/>
                  <a:gd name="T7" fmla="*/ 0 h 658"/>
                  <a:gd name="T8" fmla="*/ 0 w 409"/>
                  <a:gd name="T9" fmla="*/ 0 h 658"/>
                  <a:gd name="T10" fmla="*/ 0 w 409"/>
                  <a:gd name="T11" fmla="*/ 0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41"/>
            <p:cNvGrpSpPr/>
            <p:nvPr/>
          </p:nvGrpSpPr>
          <p:grpSpPr bwMode="auto">
            <a:xfrm>
              <a:off x="1793401" y="463081"/>
              <a:ext cx="668783" cy="560388"/>
              <a:chOff x="4733" y="799"/>
              <a:chExt cx="388" cy="353"/>
            </a:xfrm>
          </p:grpSpPr>
          <p:sp>
            <p:nvSpPr>
              <p:cNvPr id="5158" name="Freeform 42"/>
              <p:cNvSpPr/>
              <p:nvPr/>
            </p:nvSpPr>
            <p:spPr bwMode="auto">
              <a:xfrm rot="2108015">
                <a:off x="4942" y="799"/>
                <a:ext cx="179" cy="353"/>
              </a:xfrm>
              <a:custGeom>
                <a:avLst/>
                <a:gdLst>
                  <a:gd name="T0" fmla="*/ 0 w 409"/>
                  <a:gd name="T1" fmla="*/ 1 h 658"/>
                  <a:gd name="T2" fmla="*/ 0 w 409"/>
                  <a:gd name="T3" fmla="*/ 1 h 658"/>
                  <a:gd name="T4" fmla="*/ 0 w 409"/>
                  <a:gd name="T5" fmla="*/ 1 h 658"/>
                  <a:gd name="T6" fmla="*/ 0 w 409"/>
                  <a:gd name="T7" fmla="*/ 1 h 658"/>
                  <a:gd name="T8" fmla="*/ 0 w 409"/>
                  <a:gd name="T9" fmla="*/ 1 h 658"/>
                  <a:gd name="T10" fmla="*/ 0 w 409"/>
                  <a:gd name="T11" fmla="*/ 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" name="Freeform 43"/>
              <p:cNvSpPr/>
              <p:nvPr/>
            </p:nvSpPr>
            <p:spPr bwMode="auto">
              <a:xfrm rot="4401636">
                <a:off x="4820" y="808"/>
                <a:ext cx="179" cy="353"/>
              </a:xfrm>
              <a:custGeom>
                <a:avLst/>
                <a:gdLst>
                  <a:gd name="T0" fmla="*/ 0 w 409"/>
                  <a:gd name="T1" fmla="*/ 1 h 658"/>
                  <a:gd name="T2" fmla="*/ 0 w 409"/>
                  <a:gd name="T3" fmla="*/ 1 h 658"/>
                  <a:gd name="T4" fmla="*/ 0 w 409"/>
                  <a:gd name="T5" fmla="*/ 1 h 658"/>
                  <a:gd name="T6" fmla="*/ 0 w 409"/>
                  <a:gd name="T7" fmla="*/ 1 h 658"/>
                  <a:gd name="T8" fmla="*/ 0 w 409"/>
                  <a:gd name="T9" fmla="*/ 1 h 658"/>
                  <a:gd name="T10" fmla="*/ 0 w 409"/>
                  <a:gd name="T11" fmla="*/ 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" name="Freeform 44"/>
              <p:cNvSpPr/>
              <p:nvPr/>
            </p:nvSpPr>
            <p:spPr bwMode="auto">
              <a:xfrm rot="728459">
                <a:off x="5002" y="913"/>
                <a:ext cx="105" cy="231"/>
              </a:xfrm>
              <a:custGeom>
                <a:avLst/>
                <a:gdLst>
                  <a:gd name="T0" fmla="*/ 0 w 409"/>
                  <a:gd name="T1" fmla="*/ 0 h 658"/>
                  <a:gd name="T2" fmla="*/ 0 w 409"/>
                  <a:gd name="T3" fmla="*/ 0 h 658"/>
                  <a:gd name="T4" fmla="*/ 0 w 409"/>
                  <a:gd name="T5" fmla="*/ 0 h 658"/>
                  <a:gd name="T6" fmla="*/ 0 w 409"/>
                  <a:gd name="T7" fmla="*/ 0 h 658"/>
                  <a:gd name="T8" fmla="*/ 0 w 409"/>
                  <a:gd name="T9" fmla="*/ 0 h 658"/>
                  <a:gd name="T10" fmla="*/ 0 w 409"/>
                  <a:gd name="T11" fmla="*/ 0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45"/>
            <p:cNvGrpSpPr/>
            <p:nvPr/>
          </p:nvGrpSpPr>
          <p:grpSpPr bwMode="auto">
            <a:xfrm rot="-1483798">
              <a:off x="2095804" y="452144"/>
              <a:ext cx="661888" cy="533400"/>
              <a:chOff x="4755" y="443"/>
              <a:chExt cx="200" cy="392"/>
            </a:xfrm>
          </p:grpSpPr>
          <p:sp>
            <p:nvSpPr>
              <p:cNvPr id="5156" name="Freeform 46"/>
              <p:cNvSpPr/>
              <p:nvPr/>
            </p:nvSpPr>
            <p:spPr bwMode="auto">
              <a:xfrm rot="1699937">
                <a:off x="4776" y="443"/>
                <a:ext cx="179" cy="353"/>
              </a:xfrm>
              <a:custGeom>
                <a:avLst/>
                <a:gdLst>
                  <a:gd name="T0" fmla="*/ 0 w 409"/>
                  <a:gd name="T1" fmla="*/ 1 h 658"/>
                  <a:gd name="T2" fmla="*/ 0 w 409"/>
                  <a:gd name="T3" fmla="*/ 1 h 658"/>
                  <a:gd name="T4" fmla="*/ 0 w 409"/>
                  <a:gd name="T5" fmla="*/ 1 h 658"/>
                  <a:gd name="T6" fmla="*/ 0 w 409"/>
                  <a:gd name="T7" fmla="*/ 1 h 658"/>
                  <a:gd name="T8" fmla="*/ 0 w 409"/>
                  <a:gd name="T9" fmla="*/ 1 h 658"/>
                  <a:gd name="T10" fmla="*/ 0 w 409"/>
                  <a:gd name="T11" fmla="*/ 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7" name="Freeform 47"/>
              <p:cNvSpPr/>
              <p:nvPr/>
            </p:nvSpPr>
            <p:spPr bwMode="auto">
              <a:xfrm rot="2146665">
                <a:off x="4755" y="518"/>
                <a:ext cx="91" cy="317"/>
              </a:xfrm>
              <a:custGeom>
                <a:avLst/>
                <a:gdLst>
                  <a:gd name="T0" fmla="*/ 0 w 409"/>
                  <a:gd name="T1" fmla="*/ 0 h 658"/>
                  <a:gd name="T2" fmla="*/ 0 w 409"/>
                  <a:gd name="T3" fmla="*/ 0 h 658"/>
                  <a:gd name="T4" fmla="*/ 0 w 409"/>
                  <a:gd name="T5" fmla="*/ 0 h 658"/>
                  <a:gd name="T6" fmla="*/ 0 w 409"/>
                  <a:gd name="T7" fmla="*/ 0 h 658"/>
                  <a:gd name="T8" fmla="*/ 0 w 409"/>
                  <a:gd name="T9" fmla="*/ 0 h 658"/>
                  <a:gd name="T10" fmla="*/ 0 w 409"/>
                  <a:gd name="T11" fmla="*/ 0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155" name="Picture 50" descr="flower7"/>
            <p:cNvPicPr>
              <a:picLocks noChangeAspect="1" noChangeArrowheads="1" noCrop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3001" y="5882"/>
              <a:ext cx="1020411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48" name="Picture 58" descr="SPARKLE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5405438"/>
            <a:ext cx="12890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59" descr="SPARKLE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5553245"/>
            <a:ext cx="24812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 Box 51"/>
          <p:cNvSpPr txBox="1">
            <a:spLocks noChangeArrowheads="1"/>
          </p:cNvSpPr>
          <p:nvPr/>
        </p:nvSpPr>
        <p:spPr bwMode="auto">
          <a:xfrm>
            <a:off x="247032" y="2772841"/>
            <a:ext cx="11340413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28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KHÁM PHÁ ĐÁY BIỂN Ở TRƯỜNG SA (tiết 3)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2325336" y="246226"/>
            <a:ext cx="7620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</a:rPr>
              <a:t>TRƯỜNG </a:t>
            </a:r>
            <a:r>
              <a:rPr lang="en-US" sz="2400" b="1">
                <a:latin typeface="Times New Roman" panose="02020603050405020304" pitchFamily="18" charset="0"/>
              </a:rPr>
              <a:t>TIỂU </a:t>
            </a:r>
            <a:r>
              <a:rPr lang="en-US" sz="2400" b="1" smtClean="0">
                <a:latin typeface="Times New Roman" panose="02020603050405020304" pitchFamily="18" charset="0"/>
              </a:rPr>
              <a:t>HỌC </a:t>
            </a:r>
            <a:r>
              <a:rPr lang="vi-VN" altLang="en-US" sz="2400" b="1" smtClean="0">
                <a:latin typeface="Times New Roman" panose="02020603050405020304" pitchFamily="18" charset="0"/>
              </a:rPr>
              <a:t>HẢI THÀNH</a:t>
            </a:r>
            <a:endParaRPr lang="vi-VN" altLang="en-US" sz="2400" b="1" dirty="0" smtClean="0">
              <a:latin typeface="Times New Roman" panose="02020603050405020304" pitchFamily="18" charset="0"/>
            </a:endParaRPr>
          </a:p>
        </p:txBody>
      </p:sp>
      <p:sp>
        <p:nvSpPr>
          <p:cNvPr id="58" name="WordArt 8"/>
          <p:cNvSpPr>
            <a:spLocks noChangeArrowheads="1" noChangeShapeType="1" noTextEdit="1"/>
          </p:cNvSpPr>
          <p:nvPr/>
        </p:nvSpPr>
        <p:spPr bwMode="auto">
          <a:xfrm>
            <a:off x="427703" y="1224114"/>
            <a:ext cx="11488994" cy="269895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400" b="1" kern="1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THÀY CÔ ĐẾN DỰ TIẾT HỌC LỚP 2A</a:t>
            </a:r>
            <a:r>
              <a:rPr lang="vi-VN" altLang="en-US" sz="2400" b="1" kern="1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altLang="en-US" sz="2400" b="1" kern="10" dirty="0" smtClean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775944" y="4930738"/>
            <a:ext cx="812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Giáo viên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 </a:t>
            </a:r>
            <a:r>
              <a:rPr lang="vi-V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vi-VN" altLang="en-US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Picture 49" descr="Hoa tim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161" y="5206078"/>
            <a:ext cx="198596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/>
          <p:nvPr/>
        </p:nvSpPr>
        <p:spPr>
          <a:xfrm>
            <a:off x="11634470" y="21005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931463" y="2019303"/>
            <a:ext cx="7593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a hoặc b</a:t>
            </a:r>
            <a:endParaRPr 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42959" y="4759027"/>
            <a:ext cx="2317917" cy="231791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51790">
            <a:off x="1824688" y="5913943"/>
            <a:ext cx="1206499" cy="120649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24892">
            <a:off x="-273193" y="3350605"/>
            <a:ext cx="1564580" cy="161960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801774" y="-166008"/>
            <a:ext cx="1627598" cy="162759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29325" flipH="1">
            <a:off x="10983295" y="1169042"/>
            <a:ext cx="1406357" cy="140635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607" flipH="1">
            <a:off x="9610464" y="-276907"/>
            <a:ext cx="1421794" cy="1471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15999" y="2658879"/>
            <a:ext cx="9996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LcPeriod"/>
            </a:pPr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iêu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Tìm tiếng 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5703" y="3924355"/>
            <a:ext cx="825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bươu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3189" y="4020338"/>
            <a:ext cx="1080000" cy="494537"/>
          </a:xfrm>
          <a:prstGeom prst="rect">
            <a:avLst/>
          </a:prstGeom>
          <a:solidFill>
            <a:srgbClr val="00B7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8630" y="4999261"/>
            <a:ext cx="9724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7009" y="5060409"/>
            <a:ext cx="900000" cy="494537"/>
          </a:xfrm>
          <a:prstGeom prst="rect">
            <a:avLst/>
          </a:prstGeom>
          <a:solidFill>
            <a:srgbClr val="00B7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06040" y="643414"/>
            <a:ext cx="5922280" cy="1147546"/>
            <a:chOff x="2042614" y="432705"/>
            <a:chExt cx="5922280" cy="1147546"/>
          </a:xfrm>
        </p:grpSpPr>
        <p:sp>
          <p:nvSpPr>
            <p:cNvPr id="15" name="TextBox 14"/>
            <p:cNvSpPr txBox="1"/>
            <p:nvPr/>
          </p:nvSpPr>
          <p:spPr>
            <a:xfrm>
              <a:off x="2042614" y="432705"/>
              <a:ext cx="59222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Thứ năm </a:t>
              </a:r>
              <a:r>
                <a:rPr lang="en-US" sz="2600" b="1" i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6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08 </a:t>
              </a:r>
              <a:r>
                <a:rPr lang="en-US" sz="2600" b="1" i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6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sz="2600" b="1" i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2025</a:t>
              </a:r>
              <a:endPara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82718" y="872365"/>
              <a:ext cx="36159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4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842971" y="2343759"/>
            <a:ext cx="10678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a hoặc b</a:t>
            </a:r>
            <a:endParaRPr 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374082" y="261684"/>
            <a:ext cx="1627598" cy="162759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29325" flipH="1">
            <a:off x="10467115" y="1169042"/>
            <a:ext cx="1406357" cy="140635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607" flipH="1">
            <a:off x="9433488" y="254021"/>
            <a:ext cx="1421794" cy="1471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15999" y="3012831"/>
            <a:ext cx="9996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71" y="4144051"/>
            <a:ext cx="10457413" cy="14112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00910" y="5482966"/>
            <a:ext cx="2239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kính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12160" y="5482965"/>
            <a:ext cx="2239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đèn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pin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9262" y="5482967"/>
            <a:ext cx="2239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chín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62592" y="5482966"/>
            <a:ext cx="2645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máy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tính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06040" y="849886"/>
            <a:ext cx="5922280" cy="1147546"/>
            <a:chOff x="2042614" y="432705"/>
            <a:chExt cx="5922280" cy="1147546"/>
          </a:xfrm>
        </p:grpSpPr>
        <p:sp>
          <p:nvSpPr>
            <p:cNvPr id="16" name="TextBox 15"/>
            <p:cNvSpPr txBox="1"/>
            <p:nvPr/>
          </p:nvSpPr>
          <p:spPr>
            <a:xfrm>
              <a:off x="2042614" y="432705"/>
              <a:ext cx="59222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Thứ năm </a:t>
              </a:r>
              <a:r>
                <a:rPr lang="en-US" sz="2600" b="1" i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6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08 </a:t>
              </a:r>
              <a:r>
                <a:rPr lang="en-US" sz="2600" b="1" i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6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sz="2600" b="1" i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2025</a:t>
              </a:r>
              <a:endPara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82718" y="872365"/>
              <a:ext cx="36159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4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"/>
          <p:cNvSpPr txBox="1"/>
          <p:nvPr/>
        </p:nvSpPr>
        <p:spPr>
          <a:xfrm>
            <a:off x="2171407" y="1669886"/>
            <a:ext cx="80493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CHÀO</a:t>
            </a:r>
            <a:endParaRPr lang="en-US" altLang="zh-CN" sz="8800" dirty="0">
              <a:solidFill>
                <a:srgbClr val="002060"/>
              </a:solidFill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8800" dirty="0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TẠM BIỆT</a:t>
            </a:r>
            <a:endParaRPr lang="zh-CN" altLang="en-US" sz="8800" dirty="0">
              <a:solidFill>
                <a:srgbClr val="002060"/>
              </a:solidFill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6"/>
          <p:cNvGrpSpPr/>
          <p:nvPr/>
        </p:nvGrpSpPr>
        <p:grpSpPr>
          <a:xfrm>
            <a:off x="2567920" y="2948542"/>
            <a:ext cx="7056160" cy="2396940"/>
            <a:chOff x="4313214" y="1531367"/>
            <a:chExt cx="8406063" cy="2855495"/>
          </a:xfrm>
        </p:grpSpPr>
        <p:sp>
          <p:nvSpPr>
            <p:cNvPr id="16" name="矩形: 圆角 7"/>
            <p:cNvSpPr/>
            <p:nvPr/>
          </p:nvSpPr>
          <p:spPr>
            <a:xfrm>
              <a:off x="4313214" y="1531367"/>
              <a:ext cx="8406063" cy="2855495"/>
            </a:xfrm>
            <a:prstGeom prst="roundRect">
              <a:avLst>
                <a:gd name="adj" fmla="val 10487"/>
              </a:avLst>
            </a:prstGeom>
            <a:solidFill>
              <a:schemeClr val="bg1"/>
            </a:solidFill>
            <a:ln w="127000" cmpd="thickThin">
              <a:solidFill>
                <a:srgbClr val="2151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8"/>
            <p:cNvSpPr/>
            <p:nvPr/>
          </p:nvSpPr>
          <p:spPr>
            <a:xfrm>
              <a:off x="4770499" y="1868251"/>
              <a:ext cx="176464" cy="2181726"/>
            </a:xfrm>
            <a:prstGeom prst="roundRect">
              <a:avLst>
                <a:gd name="adj" fmla="val 50000"/>
              </a:avLst>
            </a:prstGeom>
            <a:solidFill>
              <a:srgbClr val="215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55537" y="1879463"/>
            <a:ext cx="5247518" cy="675646"/>
            <a:chOff x="3353973" y="1082351"/>
            <a:chExt cx="5247518" cy="675646"/>
          </a:xfrm>
        </p:grpSpPr>
        <p:grpSp>
          <p:nvGrpSpPr>
            <p:cNvPr id="4" name="组合 8"/>
            <p:cNvGrpSpPr/>
            <p:nvPr/>
          </p:nvGrpSpPr>
          <p:grpSpPr>
            <a:xfrm>
              <a:off x="3353973" y="1082351"/>
              <a:ext cx="5247518" cy="675646"/>
              <a:chOff x="4616970" y="4691921"/>
              <a:chExt cx="3492709" cy="449705"/>
            </a:xfrm>
          </p:grpSpPr>
          <p:sp>
            <p:nvSpPr>
              <p:cNvPr id="5" name="椭圆 6"/>
              <p:cNvSpPr/>
              <p:nvPr/>
            </p:nvSpPr>
            <p:spPr>
              <a:xfrm>
                <a:off x="4616970" y="4691921"/>
                <a:ext cx="449705" cy="449705"/>
              </a:xfrm>
              <a:prstGeom prst="ellipse">
                <a:avLst/>
              </a:prstGeom>
              <a:solidFill>
                <a:srgbClr val="21518F"/>
              </a:solidFill>
              <a:ln w="38100" cmpd="thickThin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: 圆角 7"/>
              <p:cNvSpPr/>
              <p:nvPr/>
            </p:nvSpPr>
            <p:spPr>
              <a:xfrm>
                <a:off x="5243478" y="4691921"/>
                <a:ext cx="2866201" cy="449705"/>
              </a:xfrm>
              <a:prstGeom prst="roundRect">
                <a:avLst>
                  <a:gd name="adj" fmla="val 50000"/>
                </a:avLst>
              </a:prstGeom>
              <a:solidFill>
                <a:srgbClr val="21518F"/>
              </a:solidFill>
              <a:ln w="38100" cmpd="thickThin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字魂35号-经典雅黑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285520" y="1127786"/>
              <a:ext cx="25845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Nghe –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808572" y="3334914"/>
            <a:ext cx="51395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Khám</a:t>
            </a:r>
            <a:r>
              <a:rPr lang="en-US" altLang="zh-CN" sz="4800" dirty="0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phá</a:t>
            </a:r>
            <a:r>
              <a:rPr lang="en-US" altLang="zh-CN" sz="4800" dirty="0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đáy</a:t>
            </a:r>
            <a:r>
              <a:rPr lang="en-US" altLang="zh-CN" sz="4800" dirty="0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biển</a:t>
            </a:r>
            <a:r>
              <a:rPr lang="en-US" altLang="zh-CN" sz="4800" dirty="0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</a:t>
            </a:r>
            <a:endParaRPr lang="en-US" altLang="zh-CN" sz="4800" dirty="0">
              <a:solidFill>
                <a:srgbClr val="002060"/>
              </a:solidFill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ở</a:t>
            </a:r>
            <a:r>
              <a:rPr lang="en-US" altLang="zh-CN" sz="4800" dirty="0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Trường</a:t>
            </a:r>
            <a:r>
              <a:rPr lang="en-US" altLang="zh-CN" sz="4800" dirty="0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Sa</a:t>
            </a:r>
            <a:endParaRPr lang="zh-CN" altLang="en-US" sz="4800" dirty="0">
              <a:solidFill>
                <a:srgbClr val="002060"/>
              </a:solidFill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73304" y="230454"/>
            <a:ext cx="5922280" cy="1265530"/>
            <a:chOff x="2042614" y="432705"/>
            <a:chExt cx="5922280" cy="1265530"/>
          </a:xfrm>
        </p:grpSpPr>
        <p:sp>
          <p:nvSpPr>
            <p:cNvPr id="14" name="TextBox 13"/>
            <p:cNvSpPr txBox="1"/>
            <p:nvPr/>
          </p:nvSpPr>
          <p:spPr>
            <a:xfrm>
              <a:off x="2042614" y="432705"/>
              <a:ext cx="59222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Thứ năm </a:t>
              </a:r>
              <a:r>
                <a:rPr lang="en-US" sz="2600" b="1" i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6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08 </a:t>
              </a:r>
              <a:r>
                <a:rPr lang="en-US" sz="2600" b="1" i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6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sz="2600" b="1" i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2025</a:t>
              </a:r>
              <a:endPara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82718" y="990349"/>
              <a:ext cx="36159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4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15994" y="1778910"/>
            <a:ext cx="73700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Khám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phá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đáy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biển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ở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Trường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Sa</a:t>
            </a:r>
            <a:endParaRPr lang="zh-CN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9498" y="2760183"/>
            <a:ext cx="102730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" r="63421" b="12600"/>
          <a:stretch>
            <a:fillRect/>
          </a:stretch>
        </p:blipFill>
        <p:spPr>
          <a:xfrm>
            <a:off x="1" y="4527695"/>
            <a:ext cx="1558212" cy="2330304"/>
          </a:xfrm>
          <a:prstGeom prst="rect">
            <a:avLst/>
          </a:prstGeom>
        </p:spPr>
      </p:pic>
      <p:pic>
        <p:nvPicPr>
          <p:cNvPr id="26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4" t="-5383" r="1382" b="12600"/>
          <a:stretch>
            <a:fillRect/>
          </a:stretch>
        </p:blipFill>
        <p:spPr>
          <a:xfrm>
            <a:off x="10049069" y="4162561"/>
            <a:ext cx="2158529" cy="269543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873304" y="569658"/>
            <a:ext cx="5922280" cy="1265530"/>
            <a:chOff x="2042614" y="432705"/>
            <a:chExt cx="5922280" cy="1265530"/>
          </a:xfrm>
        </p:grpSpPr>
        <p:sp>
          <p:nvSpPr>
            <p:cNvPr id="7" name="TextBox 6"/>
            <p:cNvSpPr txBox="1"/>
            <p:nvPr/>
          </p:nvSpPr>
          <p:spPr>
            <a:xfrm>
              <a:off x="2042614" y="432705"/>
              <a:ext cx="59222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Thứ năm </a:t>
              </a:r>
              <a:r>
                <a:rPr lang="en-US" sz="2600" b="1" i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6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08 </a:t>
              </a:r>
              <a:r>
                <a:rPr lang="en-US" sz="2600" b="1" i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6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sz="2600" b="1" i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2025</a:t>
              </a:r>
              <a:endPara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82718" y="990349"/>
              <a:ext cx="36159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4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65345" y="3192898"/>
            <a:ext cx="6641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LUYỆN VIẾT TỪ KHÓ</a:t>
            </a:r>
            <a:endParaRPr lang="zh-CN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27883" y="1999283"/>
            <a:ext cx="4599287" cy="607867"/>
            <a:chOff x="4526052" y="773064"/>
            <a:chExt cx="4599287" cy="607867"/>
          </a:xfrm>
        </p:grpSpPr>
        <p:grpSp>
          <p:nvGrpSpPr>
            <p:cNvPr id="9" name="组合 8"/>
            <p:cNvGrpSpPr/>
            <p:nvPr/>
          </p:nvGrpSpPr>
          <p:grpSpPr>
            <a:xfrm>
              <a:off x="4526052" y="773064"/>
              <a:ext cx="4599287" cy="589205"/>
              <a:chOff x="4616970" y="4691921"/>
              <a:chExt cx="3492709" cy="449705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4616970" y="4691921"/>
                <a:ext cx="449705" cy="449705"/>
              </a:xfrm>
              <a:prstGeom prst="ellipse">
                <a:avLst/>
              </a:prstGeom>
              <a:solidFill>
                <a:srgbClr val="21518F"/>
              </a:solidFill>
              <a:ln w="38100" cmpd="thickThin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: 圆角 7"/>
              <p:cNvSpPr/>
              <p:nvPr/>
            </p:nvSpPr>
            <p:spPr>
              <a:xfrm>
                <a:off x="5243478" y="4691921"/>
                <a:ext cx="2866201" cy="449705"/>
              </a:xfrm>
              <a:prstGeom prst="roundRect">
                <a:avLst>
                  <a:gd name="adj" fmla="val 50000"/>
                </a:avLst>
              </a:prstGeom>
              <a:solidFill>
                <a:srgbClr val="21518F"/>
              </a:solidFill>
              <a:ln w="38100" cmpd="thickThin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129477" y="796156"/>
              <a:ext cx="25845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Nghe –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76540" y="156714"/>
            <a:ext cx="5922280" cy="1265530"/>
            <a:chOff x="2042614" y="432705"/>
            <a:chExt cx="5922280" cy="1265530"/>
          </a:xfrm>
        </p:grpSpPr>
        <p:sp>
          <p:nvSpPr>
            <p:cNvPr id="11" name="TextBox 10"/>
            <p:cNvSpPr txBox="1"/>
            <p:nvPr/>
          </p:nvSpPr>
          <p:spPr>
            <a:xfrm>
              <a:off x="2042614" y="432705"/>
              <a:ext cx="59222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Thứ năm </a:t>
              </a:r>
              <a:r>
                <a:rPr lang="en-US" sz="2600" b="1" i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6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08 </a:t>
              </a:r>
              <a:r>
                <a:rPr lang="en-US" sz="2600" b="1" i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6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sz="2600" b="1" i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2025</a:t>
              </a:r>
              <a:endPara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82718" y="990349"/>
              <a:ext cx="36159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4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94504" y="2853638"/>
            <a:ext cx="5652653" cy="1018010"/>
            <a:chOff x="3703618" y="888023"/>
            <a:chExt cx="5652653" cy="1018010"/>
          </a:xfrm>
        </p:grpSpPr>
        <p:sp>
          <p:nvSpPr>
            <p:cNvPr id="14" name="矩形: 圆角 11"/>
            <p:cNvSpPr/>
            <p:nvPr/>
          </p:nvSpPr>
          <p:spPr>
            <a:xfrm>
              <a:off x="3703618" y="888023"/>
              <a:ext cx="5652653" cy="1018010"/>
            </a:xfrm>
            <a:prstGeom prst="roundRect">
              <a:avLst>
                <a:gd name="adj" fmla="val 50000"/>
              </a:avLst>
            </a:prstGeom>
            <a:solidFill>
              <a:srgbClr val="0070C0">
                <a:alpha val="74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dirty="0">
                <a:solidFill>
                  <a:srgbClr val="21518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思源宋体 SemiBold" panose="02020600000000000000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矩形 1"/>
            <p:cNvSpPr/>
            <p:nvPr/>
          </p:nvSpPr>
          <p:spPr>
            <a:xfrm>
              <a:off x="3761718" y="1043085"/>
              <a:ext cx="55364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字魂35号-经典雅黑" panose="02000000000000000000" pitchFamily="2" charset="-122"/>
                  <a:cs typeface="Times New Roman" panose="02020603050405020304" pitchFamily="18" charset="0"/>
                </a:rPr>
                <a:t>LUYỆN VIẾT TỪ KHÓ</a:t>
              </a:r>
              <a:endParaRPr lang="zh-CN" alt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57130" b="78981" l="52000" r="77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79" t="56327" r="21543" b="20272"/>
          <a:stretch>
            <a:fillRect/>
          </a:stretch>
        </p:blipFill>
        <p:spPr>
          <a:xfrm>
            <a:off x="9461242" y="379623"/>
            <a:ext cx="1996752" cy="18365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57130" b="78981" l="52000" r="77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79" t="56327" r="21543" b="20272"/>
          <a:stretch>
            <a:fillRect/>
          </a:stretch>
        </p:blipFill>
        <p:spPr>
          <a:xfrm>
            <a:off x="9084210" y="677243"/>
            <a:ext cx="754064" cy="6935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57130" b="78981" l="52000" r="77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79" t="56327" r="21543" b="20272"/>
          <a:stretch>
            <a:fillRect/>
          </a:stretch>
        </p:blipFill>
        <p:spPr>
          <a:xfrm>
            <a:off x="10655412" y="1902836"/>
            <a:ext cx="754064" cy="6935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136851" y="3743240"/>
            <a:ext cx="34491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5131" y="4640258"/>
            <a:ext cx="27831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55131" y="5418363"/>
            <a:ext cx="27655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san</a:t>
            </a:r>
            <a:r>
              <a:rPr lang="en-US" alt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hô</a:t>
            </a:r>
            <a:endParaRPr lang="en-US" sz="4800" b="1" dirty="0"/>
          </a:p>
        </p:txBody>
      </p:sp>
      <p:sp>
        <p:nvSpPr>
          <p:cNvPr id="2" name="Rectangle 1"/>
          <p:cNvSpPr/>
          <p:nvPr/>
        </p:nvSpPr>
        <p:spPr>
          <a:xfrm>
            <a:off x="4136726" y="3743239"/>
            <a:ext cx="34491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55131" y="4636772"/>
            <a:ext cx="27831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55131" y="5418363"/>
            <a:ext cx="27655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</a:t>
            </a:r>
            <a:r>
              <a:rPr lang="en-US" alt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an</a:t>
            </a:r>
            <a:r>
              <a:rPr lang="en-US" alt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hô</a:t>
            </a:r>
            <a:endParaRPr lang="en-US" sz="48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3006040" y="982618"/>
            <a:ext cx="5922280" cy="1265530"/>
            <a:chOff x="2042614" y="432705"/>
            <a:chExt cx="5922280" cy="1265530"/>
          </a:xfrm>
        </p:grpSpPr>
        <p:sp>
          <p:nvSpPr>
            <p:cNvPr id="16" name="TextBox 15"/>
            <p:cNvSpPr txBox="1"/>
            <p:nvPr/>
          </p:nvSpPr>
          <p:spPr>
            <a:xfrm>
              <a:off x="2042614" y="432705"/>
              <a:ext cx="59222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Thứ năm </a:t>
              </a:r>
              <a:r>
                <a:rPr lang="en-US" sz="2600" b="1" i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6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08 </a:t>
              </a:r>
              <a:r>
                <a:rPr lang="en-US" sz="2600" b="1" i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6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sz="2600" b="1" i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2025</a:t>
              </a:r>
              <a:endPara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82718" y="990349"/>
              <a:ext cx="36159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4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  <p:bldP spid="9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6"/>
          <p:cNvGrpSpPr/>
          <p:nvPr/>
        </p:nvGrpSpPr>
        <p:grpSpPr>
          <a:xfrm>
            <a:off x="2567920" y="3140266"/>
            <a:ext cx="7056160" cy="2396940"/>
            <a:chOff x="4313214" y="1531367"/>
            <a:chExt cx="8406063" cy="2855495"/>
          </a:xfrm>
        </p:grpSpPr>
        <p:sp>
          <p:nvSpPr>
            <p:cNvPr id="16" name="矩形: 圆角 7"/>
            <p:cNvSpPr/>
            <p:nvPr/>
          </p:nvSpPr>
          <p:spPr>
            <a:xfrm>
              <a:off x="4313214" y="1531367"/>
              <a:ext cx="8406063" cy="2855495"/>
            </a:xfrm>
            <a:prstGeom prst="roundRect">
              <a:avLst>
                <a:gd name="adj" fmla="val 10487"/>
              </a:avLst>
            </a:prstGeom>
            <a:solidFill>
              <a:schemeClr val="bg1"/>
            </a:solidFill>
            <a:ln w="127000" cmpd="thickThin">
              <a:solidFill>
                <a:srgbClr val="2151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8"/>
            <p:cNvSpPr/>
            <p:nvPr/>
          </p:nvSpPr>
          <p:spPr>
            <a:xfrm>
              <a:off x="4770499" y="1868251"/>
              <a:ext cx="176464" cy="2181726"/>
            </a:xfrm>
            <a:prstGeom prst="roundRect">
              <a:avLst>
                <a:gd name="adj" fmla="val 50000"/>
              </a:avLst>
            </a:prstGeom>
            <a:solidFill>
              <a:srgbClr val="215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14533" y="1982700"/>
            <a:ext cx="5247518" cy="675646"/>
            <a:chOff x="3353973" y="1082351"/>
            <a:chExt cx="5247518" cy="675646"/>
          </a:xfrm>
        </p:grpSpPr>
        <p:grpSp>
          <p:nvGrpSpPr>
            <p:cNvPr id="4" name="组合 8"/>
            <p:cNvGrpSpPr/>
            <p:nvPr/>
          </p:nvGrpSpPr>
          <p:grpSpPr>
            <a:xfrm>
              <a:off x="3353973" y="1082351"/>
              <a:ext cx="5247518" cy="675646"/>
              <a:chOff x="4616970" y="4691921"/>
              <a:chExt cx="3492709" cy="449705"/>
            </a:xfrm>
          </p:grpSpPr>
          <p:sp>
            <p:nvSpPr>
              <p:cNvPr id="5" name="椭圆 6"/>
              <p:cNvSpPr/>
              <p:nvPr/>
            </p:nvSpPr>
            <p:spPr>
              <a:xfrm>
                <a:off x="4616970" y="4691921"/>
                <a:ext cx="449705" cy="449705"/>
              </a:xfrm>
              <a:prstGeom prst="ellipse">
                <a:avLst/>
              </a:prstGeom>
              <a:solidFill>
                <a:srgbClr val="21518F"/>
              </a:solidFill>
              <a:ln w="38100" cmpd="thickThin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: 圆角 7"/>
              <p:cNvSpPr/>
              <p:nvPr/>
            </p:nvSpPr>
            <p:spPr>
              <a:xfrm>
                <a:off x="5243478" y="4691921"/>
                <a:ext cx="2866201" cy="449705"/>
              </a:xfrm>
              <a:prstGeom prst="roundRect">
                <a:avLst>
                  <a:gd name="adj" fmla="val 50000"/>
                </a:avLst>
              </a:prstGeom>
              <a:solidFill>
                <a:srgbClr val="21518F"/>
              </a:solidFill>
              <a:ln w="38100" cmpd="thickThin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285520" y="1127786"/>
              <a:ext cx="25845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Nghe –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838068" y="3585630"/>
            <a:ext cx="51395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Khám</a:t>
            </a:r>
            <a:r>
              <a:rPr lang="en-US" altLang="zh-CN" sz="4800" dirty="0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phá</a:t>
            </a:r>
            <a:r>
              <a:rPr lang="en-US" altLang="zh-CN" sz="4800" dirty="0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đáy</a:t>
            </a:r>
            <a:r>
              <a:rPr lang="en-US" altLang="zh-CN" sz="4800" dirty="0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biển</a:t>
            </a:r>
            <a:r>
              <a:rPr lang="en-US" altLang="zh-CN" sz="4800" dirty="0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</a:t>
            </a:r>
            <a:endParaRPr lang="en-US" altLang="zh-CN" sz="4800" dirty="0">
              <a:solidFill>
                <a:srgbClr val="002060"/>
              </a:solidFill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ở</a:t>
            </a:r>
            <a:r>
              <a:rPr lang="en-US" altLang="zh-CN" sz="4800" dirty="0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Trường</a:t>
            </a:r>
            <a:r>
              <a:rPr lang="en-US" altLang="zh-CN" sz="4800" dirty="0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Sa</a:t>
            </a:r>
            <a:endParaRPr lang="zh-CN" altLang="en-US" sz="4800" dirty="0">
              <a:solidFill>
                <a:srgbClr val="002060"/>
              </a:solidFill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65028" y="348438"/>
            <a:ext cx="5922280" cy="1265530"/>
            <a:chOff x="2042614" y="432705"/>
            <a:chExt cx="5922280" cy="1265530"/>
          </a:xfrm>
        </p:grpSpPr>
        <p:sp>
          <p:nvSpPr>
            <p:cNvPr id="14" name="TextBox 13"/>
            <p:cNvSpPr txBox="1"/>
            <p:nvPr/>
          </p:nvSpPr>
          <p:spPr>
            <a:xfrm>
              <a:off x="2042614" y="432705"/>
              <a:ext cx="59222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Thứ năm </a:t>
              </a:r>
              <a:r>
                <a:rPr lang="en-US" sz="2600" b="1" i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6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08 </a:t>
              </a:r>
              <a:r>
                <a:rPr lang="en-US" sz="2600" b="1" i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6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sz="2600" b="1" i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2025</a:t>
              </a:r>
              <a:endPara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82718" y="990349"/>
              <a:ext cx="36159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4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3"/>
          <p:cNvSpPr txBox="1"/>
          <p:nvPr/>
        </p:nvSpPr>
        <p:spPr>
          <a:xfrm>
            <a:off x="3591841" y="2266687"/>
            <a:ext cx="8049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mtClean="0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 LUYỆN </a:t>
            </a:r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TẬP</a:t>
            </a:r>
            <a:endParaRPr lang="zh-CN" altLang="en-US" sz="4800" b="1" dirty="0">
              <a:solidFill>
                <a:srgbClr val="002060"/>
              </a:solidFill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6835"/>
          <a:stretch>
            <a:fillRect/>
          </a:stretch>
        </p:blipFill>
        <p:spPr>
          <a:xfrm>
            <a:off x="-186294" y="3339793"/>
            <a:ext cx="5328000" cy="347916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25122" y="982619"/>
            <a:ext cx="5922280" cy="1265530"/>
            <a:chOff x="2042614" y="432705"/>
            <a:chExt cx="5922280" cy="1265530"/>
          </a:xfrm>
        </p:grpSpPr>
        <p:sp>
          <p:nvSpPr>
            <p:cNvPr id="7" name="TextBox 6"/>
            <p:cNvSpPr txBox="1"/>
            <p:nvPr/>
          </p:nvSpPr>
          <p:spPr>
            <a:xfrm>
              <a:off x="2042614" y="432705"/>
              <a:ext cx="59222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Thứ năm </a:t>
              </a:r>
              <a:r>
                <a:rPr lang="en-US" sz="2600" b="1" i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6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08 </a:t>
              </a:r>
              <a:r>
                <a:rPr lang="en-US" sz="2600" b="1" i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6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sz="2600" b="1" i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2025</a:t>
              </a:r>
              <a:endPara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82718" y="990349"/>
              <a:ext cx="36159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4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06458"/>
            <a:ext cx="4702975" cy="32241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3771" y="2128111"/>
            <a:ext cx="7385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Câu2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7765" y="3127221"/>
            <a:ext cx="9996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LcPeriod"/>
            </a:pP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7" y="4153229"/>
            <a:ext cx="4752000" cy="26516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557090" y="3284207"/>
            <a:ext cx="426720" cy="379243"/>
          </a:xfrm>
          <a:prstGeom prst="rect">
            <a:avLst/>
          </a:prstGeom>
          <a:solidFill>
            <a:srgbClr val="00B7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8" name="Group 7"/>
          <p:cNvGrpSpPr/>
          <p:nvPr/>
        </p:nvGrpSpPr>
        <p:grpSpPr>
          <a:xfrm>
            <a:off x="3006040" y="805642"/>
            <a:ext cx="5922280" cy="1265530"/>
            <a:chOff x="2042614" y="432705"/>
            <a:chExt cx="5922280" cy="1265530"/>
          </a:xfrm>
        </p:grpSpPr>
        <p:sp>
          <p:nvSpPr>
            <p:cNvPr id="10" name="TextBox 9"/>
            <p:cNvSpPr txBox="1"/>
            <p:nvPr/>
          </p:nvSpPr>
          <p:spPr>
            <a:xfrm>
              <a:off x="2042614" y="432705"/>
              <a:ext cx="59222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Thứ năm </a:t>
              </a:r>
              <a:r>
                <a:rPr lang="en-US" sz="2600" b="1" i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6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08 </a:t>
              </a:r>
              <a:r>
                <a:rPr lang="en-US" sz="2600" b="1" i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6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05 </a:t>
              </a:r>
              <a:r>
                <a:rPr lang="en-US" sz="2600" b="1" i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2025</a:t>
              </a:r>
              <a:endPara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82718" y="990349"/>
              <a:ext cx="36159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4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06458"/>
            <a:ext cx="4702975" cy="32241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3771" y="1729915"/>
            <a:ext cx="7385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Câu2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7765" y="2729025"/>
            <a:ext cx="9996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uýt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3" y="4566173"/>
            <a:ext cx="3960000" cy="22096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4364" y="2888325"/>
            <a:ext cx="684000" cy="444812"/>
          </a:xfrm>
          <a:prstGeom prst="rect">
            <a:avLst/>
          </a:prstGeom>
          <a:solidFill>
            <a:srgbClr val="00B7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7765" y="4000445"/>
            <a:ext cx="9996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uýt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15239" y="4093246"/>
            <a:ext cx="576000" cy="494537"/>
          </a:xfrm>
          <a:prstGeom prst="rect">
            <a:avLst/>
          </a:prstGeom>
          <a:solidFill>
            <a:srgbClr val="00B7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06040" y="643414"/>
            <a:ext cx="5922280" cy="1147546"/>
            <a:chOff x="2042614" y="432705"/>
            <a:chExt cx="5922280" cy="1147546"/>
          </a:xfrm>
        </p:grpSpPr>
        <p:sp>
          <p:nvSpPr>
            <p:cNvPr id="11" name="TextBox 10"/>
            <p:cNvSpPr txBox="1"/>
            <p:nvPr/>
          </p:nvSpPr>
          <p:spPr>
            <a:xfrm>
              <a:off x="2042614" y="432705"/>
              <a:ext cx="59222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Thứ năm </a:t>
              </a:r>
              <a:r>
                <a:rPr lang="en-US" sz="2600" b="1" i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6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08 </a:t>
              </a:r>
              <a:r>
                <a:rPr lang="en-US" sz="2600" b="1" i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6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sz="2600" b="1" i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2025</a:t>
              </a:r>
              <a:endPara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82718" y="872365"/>
              <a:ext cx="36159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4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 animBg="1"/>
      <p:bldP spid="2" grpId="1" animBg="1"/>
      <p:bldP spid="3" grpId="0"/>
      <p:bldP spid="4" grpId="0" animBg="1"/>
      <p:bldP spid="4" grpId="1" animBg="1"/>
    </p:bldLst>
  </p:timing>
</p:sld>
</file>

<file path=ppt/tags/tag1.xml><?xml version="1.0" encoding="utf-8"?>
<p:tagLst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1623</Words>
  <Application>WPS Slides</Application>
  <PresentationFormat>Custom</PresentationFormat>
  <Paragraphs>116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字魂35号-经典雅黑</vt:lpstr>
      <vt:lpstr>思源宋体 SemiBold</vt:lpstr>
      <vt:lpstr>UTM Avo</vt:lpstr>
      <vt:lpstr>Segoe Print</vt:lpstr>
      <vt:lpstr>等线</vt:lpstr>
      <vt:lpstr>Microsoft YaHei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creator>KTUTS</dc:creator>
  <cp:keywords>VIETBAO</cp:keywords>
  <dc:subject>Chinh ta 4</dc:subject>
  <cp:lastModifiedBy>Cao Quỳnh Chi</cp:lastModifiedBy>
  <cp:revision>102</cp:revision>
  <dcterms:created xsi:type="dcterms:W3CDTF">2019-07-25T16:01:00Z</dcterms:created>
  <dcterms:modified xsi:type="dcterms:W3CDTF">2025-05-13T02:49:09Z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C0484F68510841CD8951C215EA94C159_12</vt:lpwstr>
  </property>
  <property fmtid="{D5CDD505-2E9C-101B-9397-08002B2CF9AE}" pid="3" name="KSOProductBuildVer">
    <vt:lpwstr>1033-12.2.0.20795</vt:lpwstr>
  </property>
</Properties>
</file>