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76" r:id="rId8"/>
    <p:sldId id="275"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948"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a:t>
            </a:r>
            <a:r>
              <a:rPr lang="en-US" sz="2800" b="1" smtClean="0">
                <a:latin typeface="Arial-Rounded" pitchFamily="34" charset="0"/>
                <a:ea typeface="Arial-Rounded" pitchFamily="34" charset="0"/>
                <a:cs typeface="Arial-Rounded" pitchFamily="34" charset="0"/>
              </a:rPr>
              <a:t>36 </a:t>
            </a:r>
            <a:r>
              <a:rPr lang="en-US" sz="2800" b="1" smtClean="0">
                <a:latin typeface="Arial-Rounded" pitchFamily="34" charset="0"/>
                <a:ea typeface="Arial-Rounded" pitchFamily="34" charset="0"/>
                <a:cs typeface="Arial-Rounded" pitchFamily="34" charset="0"/>
              </a:rPr>
              <a:t>đến trang </a:t>
            </a:r>
            <a:r>
              <a:rPr lang="en-US" sz="2800" b="1" smtClean="0">
                <a:latin typeface="Arial-Rounded" pitchFamily="34" charset="0"/>
                <a:ea typeface="Arial-Rounded" pitchFamily="34" charset="0"/>
                <a:cs typeface="Arial-Rounded" pitchFamily="34" charset="0"/>
              </a:rPr>
              <a:t>39</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tối, gia đình em thường  (……….…..) bên nhau.</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quây  quần</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a:t>
            </a:r>
            <a:r>
              <a:rPr lang="vi-VN" sz="3500" b="1" smtClean="0">
                <a:solidFill>
                  <a:srgbClr val="7030A0"/>
                </a:solidFill>
                <a:latin typeface="HP001 4 hàng" pitchFamily="34" charset="0"/>
              </a:rPr>
              <a:t>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a:t>
            </a:r>
            <a:r>
              <a:rPr lang="vi-VN" sz="3500" b="1" smtClean="0">
                <a:solidFill>
                  <a:srgbClr val="7030A0"/>
                </a:solidFill>
                <a:latin typeface="HP001 4 hàng" pitchFamily="34" charset="0"/>
              </a:rPr>
              <a:t>ηau</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509164" y="154362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658485" y="20407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a:t>
            </a:r>
            <a:r>
              <a:rPr lang="vi-VN" sz="3500" b="1">
                <a:solidFill>
                  <a:srgbClr val="7030A0"/>
                </a:solidFill>
                <a:latin typeface="HP001 4 hàng" pitchFamily="34" charset="0"/>
              </a:rPr>
              <a:t>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smtClean="0">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smtClean="0">
                <a:solidFill>
                  <a:srgbClr val="7030A0"/>
                </a:solidFill>
                <a:latin typeface="HP001 4 hàng" pitchFamily="34" charset="0"/>
              </a:rPr>
              <a:t>au. </a:t>
            </a:r>
            <a:r>
              <a:rPr lang="lv-LV" sz="3500" b="1">
                <a:solidFill>
                  <a:srgbClr val="7030A0"/>
                </a:solidFill>
                <a:latin typeface="HP001 4 hàng" pitchFamily="34" charset="0"/>
              </a:rPr>
              <a:t>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a:t>
            </a:r>
            <a:r>
              <a:rPr lang="lv-LV" sz="3500" b="1">
                <a:solidFill>
                  <a:srgbClr val="7030A0"/>
                </a:solidFill>
                <a:latin typeface="HP001 4 hàng" pitchFamily="34" charset="0"/>
              </a:rPr>
              <a:t>cũng </a:t>
            </a:r>
            <a:r>
              <a:rPr lang="lv-LV" sz="3500" b="1" smtClean="0">
                <a:solidFill>
                  <a:srgbClr val="7030A0"/>
                </a:solidFill>
                <a:latin typeface="HP001 4 hàng" pitchFamily="34" charset="0"/>
              </a:rPr>
              <a:t>vậy</a:t>
            </a:r>
            <a:r>
              <a:rPr lang="en-US" sz="3500" b="1" smtClean="0">
                <a:solidFill>
                  <a:srgbClr val="7030A0"/>
                </a:solidFill>
                <a:latin typeface="HP001 4 hàng" pitchFamily="34" charset="0"/>
              </a:rPr>
              <a:t>.</a:t>
            </a:r>
            <a:r>
              <a:rPr lang="lv-LV"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400</Words>
  <Application>Microsoft Office PowerPoint</Application>
  <PresentationFormat>On-screen Show (16:9)</PresentationFormat>
  <Paragraphs>75</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165</cp:revision>
  <dcterms:created xsi:type="dcterms:W3CDTF">2020-12-08T15:48:47Z</dcterms:created>
  <dcterms:modified xsi:type="dcterms:W3CDTF">2021-01-04T10:51:46Z</dcterms:modified>
</cp:coreProperties>
</file>