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9" r:id="rId2"/>
    <p:sldId id="290" r:id="rId3"/>
    <p:sldId id="291" r:id="rId4"/>
    <p:sldId id="292" r:id="rId5"/>
    <p:sldId id="293" r:id="rId6"/>
    <p:sldId id="294" r:id="rId7"/>
    <p:sldId id="256" r:id="rId8"/>
    <p:sldId id="273" r:id="rId9"/>
    <p:sldId id="258" r:id="rId10"/>
    <p:sldId id="260" r:id="rId11"/>
    <p:sldId id="277" r:id="rId12"/>
    <p:sldId id="261" r:id="rId13"/>
    <p:sldId id="263" r:id="rId14"/>
    <p:sldId id="262" r:id="rId15"/>
    <p:sldId id="279" r:id="rId16"/>
    <p:sldId id="278" r:id="rId17"/>
    <p:sldId id="264" r:id="rId18"/>
    <p:sldId id="266" r:id="rId19"/>
    <p:sldId id="267" r:id="rId20"/>
    <p:sldId id="282" r:id="rId21"/>
    <p:sldId id="286" r:id="rId22"/>
    <p:sldId id="287" r:id="rId23"/>
    <p:sldId id="288" r:id="rId24"/>
    <p:sldId id="270" r:id="rId25"/>
    <p:sldId id="271" r:id="rId26"/>
    <p:sldId id="272" r:id="rId27"/>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EF3"/>
    <a:srgbClr val="FE8ACC"/>
    <a:srgbClr val="FECEED"/>
    <a:srgbClr val="FD0B95"/>
    <a:srgbClr val="FDBBE5"/>
    <a:srgbClr val="FD49B0"/>
    <a:srgbClr val="FEA8D9"/>
    <a:srgbClr val="FD2BA3"/>
    <a:srgbClr val="FF29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varScale="1">
        <p:scale>
          <a:sx n="83" d="100"/>
          <a:sy n="83" d="100"/>
        </p:scale>
        <p:origin x="80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7/4/2021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Chơi</a:t>
            </a:r>
            <a:r>
              <a:rPr lang="en-US" baseline="0"/>
              <a:t> xong, bấm vào mũi tên để đi tới bài mới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2596544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a:t>
            </a:r>
            <a:r>
              <a:rPr lang="en-US" baseline="0"/>
              <a:t> quả cam để quay về</a:t>
            </a:r>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394651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a:t>Click vào</a:t>
            </a:r>
            <a:r>
              <a:rPr lang="en-US" baseline="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3041459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a:t>Click vào</a:t>
            </a:r>
            <a:r>
              <a:rPr lang="en-US" baseline="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391304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a:t>Click vào</a:t>
            </a:r>
            <a:r>
              <a:rPr lang="en-US" baseline="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410504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đọc</a:t>
            </a:r>
            <a:r>
              <a:rPr lang="en-US" baseline="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45454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7/4/2021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7/4/2021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7/4/2021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7/4/2021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5.xml"/><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slide" Target="slide7.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slide" Target="slide4.xml"/><Relationship Id="rId5" Type="http://schemas.openxmlformats.org/officeDocument/2006/relationships/image" Target="../media/image4.png"/><Relationship Id="rId15" Type="http://schemas.openxmlformats.org/officeDocument/2006/relationships/slide" Target="slide6.xml"/><Relationship Id="rId10" Type="http://schemas.openxmlformats.org/officeDocument/2006/relationships/image" Target="../media/image8.png"/><Relationship Id="rId4" Type="http://schemas.openxmlformats.org/officeDocument/2006/relationships/image" Target="../media/image3.jpg"/><Relationship Id="rId9" Type="http://schemas.openxmlformats.org/officeDocument/2006/relationships/slide" Target="slide3.xml"/><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04949"/>
            <a:ext cx="77724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2346" y="465937"/>
            <a:ext cx="8991600" cy="4293350"/>
          </a:xfrm>
          <a:prstGeom prst="rect">
            <a:avLst/>
          </a:prstGeom>
          <a:noFill/>
        </p:spPr>
        <p:txBody>
          <a:bodyPr wrap="square" lIns="91305" tIns="45654" rIns="91305" bIns="45654" rtlCol="0">
            <a:spAutoFit/>
          </a:bodyPr>
          <a:lstStyle/>
          <a:p>
            <a:pPr algn="just"/>
            <a:r>
              <a:rPr lang="en-US" sz="2100">
                <a:latin typeface="Arial" pitchFamily="34" charset="0"/>
                <a:ea typeface="Arial-Rounded" pitchFamily="34" charset="0"/>
                <a:cs typeface="Arial" pitchFamily="34" charset="0"/>
              </a:rPr>
              <a:t>	Một con kiến không may bị rơi xuống nước. Nó vùng vẫy và la lên:</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Cứu tôi với, cứu tôi với!</a:t>
            </a:r>
          </a:p>
          <a:p>
            <a:pPr algn="just"/>
            <a:r>
              <a:rPr lang="en-US" sz="2100">
                <a:latin typeface="Arial" pitchFamily="34" charset="0"/>
                <a:ea typeface="Arial-Rounded" pitchFamily="34" charset="0"/>
                <a:cs typeface="Arial" pitchFamily="34" charset="0"/>
              </a:rPr>
              <a:t>	Nghe tiếng kêu cứu của kiến, bồ câu nhanh trí nhặt một chiếc lá thả xuống nước. Kiến bám vào chiếc lá và leo được lên bờ.</a:t>
            </a:r>
          </a:p>
          <a:p>
            <a:pPr algn="just"/>
            <a:r>
              <a:rPr lang="en-US" sz="2100">
                <a:latin typeface="Arial" pitchFamily="34" charset="0"/>
                <a:ea typeface="Arial-Rounded" pitchFamily="34" charset="0"/>
                <a:cs typeface="Arial" pitchFamily="34" charset="0"/>
              </a:rPr>
              <a:t>	Một hôm, kiến thấy người thợ săn đang ngắm bắn bồ câu. Ngay lập tức, nó bò đến, cắn vào chân anh ta. Người thợ săn giật mình. Bồ câu thấy động liền bay đi.</a:t>
            </a:r>
          </a:p>
          <a:p>
            <a:pPr algn="just"/>
            <a:r>
              <a:rPr lang="en-US" sz="210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Cả hai đều rất vui vì đã giúp nhau.</a:t>
            </a:r>
          </a:p>
          <a:p>
            <a:pPr algn="r"/>
            <a:r>
              <a:rPr lang="en-US" sz="2100">
                <a:latin typeface="Arial" pitchFamily="34" charset="0"/>
                <a:ea typeface="Arial-Rounded" pitchFamily="34" charset="0"/>
                <a:cs typeface="Arial" pitchFamily="34" charset="0"/>
              </a:rPr>
              <a:t>(</a:t>
            </a:r>
            <a:r>
              <a:rPr lang="en-US" sz="2100" i="1">
                <a:latin typeface="Arial" pitchFamily="34" charset="0"/>
                <a:ea typeface="Arial-Rounded" pitchFamily="34" charset="0"/>
                <a:cs typeface="Arial" pitchFamily="34" charset="0"/>
              </a:rPr>
              <a:t>Theo</a:t>
            </a:r>
            <a:r>
              <a:rPr lang="en-US" sz="2100">
                <a:latin typeface="Arial" pitchFamily="34" charset="0"/>
                <a:ea typeface="Arial-Rounded" pitchFamily="34" charset="0"/>
                <a:cs typeface="Arial" pitchFamily="34" charset="0"/>
              </a:rPr>
              <a:t> Ê-dốp)</a:t>
            </a:r>
          </a:p>
        </p:txBody>
      </p:sp>
      <p:sp>
        <p:nvSpPr>
          <p:cNvPr id="4" name="TextBox 3"/>
          <p:cNvSpPr txBox="1"/>
          <p:nvPr/>
        </p:nvSpPr>
        <p:spPr>
          <a:xfrm>
            <a:off x="1174877" y="4503504"/>
            <a:ext cx="5117841"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tìm từ khó trong bài.</a:t>
            </a:r>
          </a:p>
        </p:txBody>
      </p:sp>
      <p:cxnSp>
        <p:nvCxnSpPr>
          <p:cNvPr id="5" name="Straight Connector 4"/>
          <p:cNvCxnSpPr/>
          <p:nvPr/>
        </p:nvCxnSpPr>
        <p:spPr>
          <a:xfrm flipH="1">
            <a:off x="6679052" y="819150"/>
            <a:ext cx="10933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727704" y="1454150"/>
            <a:ext cx="10540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250133" y="3384550"/>
            <a:ext cx="4836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65706" y="7012132"/>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934448" y="2419350"/>
            <a:ext cx="10665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273980" y="2114550"/>
            <a:ext cx="10042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64695" y="7349837"/>
            <a:ext cx="879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584614" y="-19050"/>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Kiến và chim bồ câu</a:t>
            </a:r>
          </a:p>
        </p:txBody>
      </p: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819150"/>
            <a:ext cx="5410200" cy="3352800"/>
          </a:xfrm>
        </p:spPr>
        <p:txBody>
          <a:bodyPr>
            <a:normAutofit fontScale="90000"/>
          </a:bodyPr>
          <a:lstStyle/>
          <a:p>
            <a:pPr algn="l"/>
            <a:r>
              <a:rPr lang="en-US" sz="5300">
                <a:latin typeface="Arial" pitchFamily="34" charset="0"/>
                <a:cs typeface="Arial" pitchFamily="34" charset="0"/>
              </a:rPr>
              <a:t>vùng vẫy			</a:t>
            </a:r>
            <a:br>
              <a:rPr lang="en-US" sz="5300">
                <a:latin typeface="Arial" pitchFamily="34" charset="0"/>
                <a:cs typeface="Arial" pitchFamily="34" charset="0"/>
              </a:rPr>
            </a:br>
            <a:r>
              <a:rPr lang="en-US" sz="5300">
                <a:latin typeface="Arial" pitchFamily="34" charset="0"/>
                <a:cs typeface="Arial" pitchFamily="34" charset="0"/>
              </a:rPr>
              <a:t>nhanh trí		</a:t>
            </a:r>
            <a:br>
              <a:rPr lang="en-US" sz="5300">
                <a:latin typeface="Arial" pitchFamily="34" charset="0"/>
                <a:cs typeface="Arial" pitchFamily="34" charset="0"/>
              </a:rPr>
            </a:br>
            <a:r>
              <a:rPr lang="en-US" sz="5300">
                <a:latin typeface="Arial" pitchFamily="34" charset="0"/>
                <a:cs typeface="Arial" pitchFamily="34" charset="0"/>
              </a:rPr>
              <a:t>thợ săn</a:t>
            </a:r>
            <a:br>
              <a:rPr lang="en-US" sz="5300">
                <a:latin typeface="Arial" pitchFamily="34" charset="0"/>
                <a:cs typeface="Arial" pitchFamily="34" charset="0"/>
              </a:rPr>
            </a:br>
            <a:r>
              <a:rPr lang="en-US" sz="5300">
                <a:latin typeface="Arial" pitchFamily="34" charset="0"/>
                <a:cs typeface="Arial" pitchFamily="34" charset="0"/>
              </a:rPr>
              <a:t>giật mình</a:t>
            </a:r>
            <a:br>
              <a:rPr lang="en-US" sz="5300">
                <a:latin typeface="Arial" pitchFamily="34" charset="0"/>
                <a:cs typeface="Arial" pitchFamily="34" charset="0"/>
              </a:rPr>
            </a:br>
            <a:r>
              <a:rPr lang="en-US" sz="5300">
                <a:latin typeface="Arial" pitchFamily="34" charset="0"/>
                <a:cs typeface="Arial" pitchFamily="34" charset="0"/>
              </a:rPr>
              <a:t>cứu</a:t>
            </a:r>
            <a:r>
              <a:rPr lang="en-US">
                <a:latin typeface="Arial" pitchFamily="34" charset="0"/>
                <a:cs typeface="Arial" pitchFamily="34" charset="0"/>
              </a:rPr>
              <a:t>		</a:t>
            </a:r>
          </a:p>
        </p:txBody>
      </p:sp>
    </p:spTree>
    <p:extLst>
      <p:ext uri="{BB962C8B-B14F-4D97-AF65-F5344CB8AC3E}">
        <p14:creationId xmlns:p14="http://schemas.microsoft.com/office/powerpoint/2010/main" val="4038245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2346" y="465937"/>
            <a:ext cx="8991600" cy="4293350"/>
          </a:xfrm>
          <a:prstGeom prst="rect">
            <a:avLst/>
          </a:prstGeom>
          <a:noFill/>
        </p:spPr>
        <p:txBody>
          <a:bodyPr wrap="square" lIns="91305" tIns="45654" rIns="91305" bIns="45654" rtlCol="0">
            <a:spAutoFit/>
          </a:bodyPr>
          <a:lstStyle/>
          <a:p>
            <a:pPr algn="just"/>
            <a:r>
              <a:rPr lang="en-US" sz="2100">
                <a:latin typeface="Arial" pitchFamily="34" charset="0"/>
                <a:ea typeface="Arial-Rounded" pitchFamily="34" charset="0"/>
                <a:cs typeface="Arial" pitchFamily="34" charset="0"/>
              </a:rPr>
              <a:t>	Một con kiến không may bị rơi xuống nước. Nó vùng vẫy và la lên:</a:t>
            </a:r>
          </a:p>
          <a:p>
            <a:pPr algn="just"/>
            <a:r>
              <a:rPr lang="en-US" sz="2100">
                <a:latin typeface="Arial" pitchFamily="34" charset="0"/>
                <a:ea typeface="Arial-Rounded" pitchFamily="34" charset="0"/>
                <a:cs typeface="Arial" pitchFamily="34" charset="0"/>
              </a:rPr>
              <a:t>	- Cứu tôi với, cứu tôi với!</a:t>
            </a:r>
          </a:p>
          <a:p>
            <a:pPr algn="just"/>
            <a:r>
              <a:rPr lang="en-US" sz="2100">
                <a:latin typeface="Arial" pitchFamily="34" charset="0"/>
                <a:ea typeface="Arial-Rounded" pitchFamily="34" charset="0"/>
                <a:cs typeface="Arial" pitchFamily="34" charset="0"/>
              </a:rPr>
              <a:t>	Nghe tiếng kêu cứu của kiến, bồ câu nhanh trí nhặt một chiếc lá thả xuống nước. Kiến bám vào chiếc lá và leo được lên bờ.</a:t>
            </a:r>
          </a:p>
          <a:p>
            <a:pPr algn="just"/>
            <a:r>
              <a:rPr lang="en-US" sz="2100">
                <a:latin typeface="Arial" pitchFamily="34" charset="0"/>
                <a:ea typeface="Arial-Rounded" pitchFamily="34" charset="0"/>
                <a:cs typeface="Arial" pitchFamily="34" charset="0"/>
              </a:rPr>
              <a:t>	Một hôm, kiến thấy người thợ săn đang ngắm bắn bồ câu. Ngay lập tức, nó bò đến, cắn vào chân anh ta. Người thợ săn giật mình. Bồ câu thấy động liền bay đi.</a:t>
            </a:r>
          </a:p>
          <a:p>
            <a:pPr algn="just"/>
            <a:r>
              <a:rPr lang="en-US" sz="210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 Cảm ơn cậu đã cứu tớ.</a:t>
            </a:r>
          </a:p>
          <a:p>
            <a:pPr algn="just"/>
            <a:r>
              <a:rPr lang="en-US" sz="2100">
                <a:latin typeface="Arial" pitchFamily="34" charset="0"/>
                <a:ea typeface="Arial-Rounded" pitchFamily="34" charset="0"/>
                <a:cs typeface="Arial" pitchFamily="34" charset="0"/>
              </a:rPr>
              <a:t>	Kiến đáp:</a:t>
            </a:r>
          </a:p>
          <a:p>
            <a:pPr algn="just"/>
            <a:r>
              <a:rPr lang="en-US" sz="2100">
                <a:latin typeface="Arial" pitchFamily="34" charset="0"/>
                <a:ea typeface="Arial-Rounded" pitchFamily="34" charset="0"/>
                <a:cs typeface="Arial" pitchFamily="34" charset="0"/>
              </a:rPr>
              <a:t>	- Cậu cũng giúp tớ thoát chết mà.</a:t>
            </a:r>
          </a:p>
          <a:p>
            <a:pPr algn="just"/>
            <a:r>
              <a:rPr lang="en-US" sz="2100">
                <a:latin typeface="Arial" pitchFamily="34" charset="0"/>
                <a:ea typeface="Arial-Rounded" pitchFamily="34" charset="0"/>
                <a:cs typeface="Arial" pitchFamily="34" charset="0"/>
              </a:rPr>
              <a:t>	Cả hai đều rất vui vì đã giúp nhau.</a:t>
            </a:r>
          </a:p>
          <a:p>
            <a:pPr algn="r"/>
            <a:r>
              <a:rPr lang="en-US" sz="2100">
                <a:latin typeface="Arial" pitchFamily="34" charset="0"/>
                <a:ea typeface="Arial-Rounded" pitchFamily="34" charset="0"/>
                <a:cs typeface="Arial" pitchFamily="34" charset="0"/>
              </a:rPr>
              <a:t>(</a:t>
            </a:r>
            <a:r>
              <a:rPr lang="en-US" sz="2100" i="1">
                <a:latin typeface="Arial" pitchFamily="34" charset="0"/>
                <a:ea typeface="Arial-Rounded" pitchFamily="34" charset="0"/>
                <a:cs typeface="Arial" pitchFamily="34" charset="0"/>
              </a:rPr>
              <a:t>Theo</a:t>
            </a:r>
            <a:r>
              <a:rPr lang="en-US" sz="2100">
                <a:latin typeface="Arial" pitchFamily="34" charset="0"/>
                <a:ea typeface="Arial-Rounded" pitchFamily="34" charset="0"/>
                <a:cs typeface="Arial" pitchFamily="34" charset="0"/>
              </a:rPr>
              <a:t> Ê-dốp)</a:t>
            </a:r>
          </a:p>
        </p:txBody>
      </p:sp>
      <p:sp>
        <p:nvSpPr>
          <p:cNvPr id="11" name="TextBox 10"/>
          <p:cNvSpPr txBox="1"/>
          <p:nvPr/>
        </p:nvSpPr>
        <p:spPr>
          <a:xfrm>
            <a:off x="1584614" y="-19050"/>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Kiến và chim bồ câu</a:t>
            </a:r>
          </a:p>
        </p:txBody>
      </p:sp>
      <p:sp>
        <p:nvSpPr>
          <p:cNvPr id="12" name="TextBox 11"/>
          <p:cNvSpPr txBox="1"/>
          <p:nvPr/>
        </p:nvSpPr>
        <p:spPr>
          <a:xfrm>
            <a:off x="76200" y="361950"/>
            <a:ext cx="8991600" cy="4616515"/>
          </a:xfrm>
          <a:prstGeom prst="rect">
            <a:avLst/>
          </a:prstGeom>
          <a:solidFill>
            <a:schemeClr val="bg1"/>
          </a:solidFill>
        </p:spPr>
        <p:txBody>
          <a:bodyPr wrap="square" lIns="91305" tIns="45654" rIns="91305" bIns="45654" rtlCol="0">
            <a:spAutoFit/>
          </a:bodyPr>
          <a:lstStyle/>
          <a:p>
            <a:pPr algn="just"/>
            <a:r>
              <a:rPr lang="en-US" sz="2100">
                <a:latin typeface="Arial" pitchFamily="34" charset="0"/>
                <a:ea typeface="Arial-Rounded" pitchFamily="34" charset="0"/>
                <a:cs typeface="Arial" pitchFamily="34" charset="0"/>
              </a:rPr>
              <a:t>	Một con kiến không may bị rơi xuống nước. </a:t>
            </a:r>
            <a:r>
              <a:rPr lang="en-US" sz="2100">
                <a:solidFill>
                  <a:srgbClr val="FD0B95"/>
                </a:solidFill>
                <a:latin typeface="Arial" pitchFamily="34" charset="0"/>
                <a:ea typeface="Arial-Rounded" pitchFamily="34" charset="0"/>
                <a:cs typeface="Arial" pitchFamily="34" charset="0"/>
              </a:rPr>
              <a:t>//</a:t>
            </a:r>
            <a:r>
              <a:rPr lang="en-US" sz="2100">
                <a:latin typeface="Arial" pitchFamily="34" charset="0"/>
                <a:ea typeface="Arial-Rounded" pitchFamily="34" charset="0"/>
                <a:cs typeface="Arial" pitchFamily="34" charset="0"/>
              </a:rPr>
              <a:t> Nó vùng vẫy và la lên:</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Cứu tôi với, cứu tôi với! </a:t>
            </a:r>
            <a:r>
              <a:rPr lang="en-US" sz="2100">
                <a:solidFill>
                  <a:srgbClr val="FD0B95"/>
                </a:solidFill>
                <a:latin typeface="Arial" pitchFamily="34" charset="0"/>
                <a:ea typeface="Arial-Rounded" pitchFamily="34" charset="0"/>
                <a:cs typeface="Arial" pitchFamily="34" charset="0"/>
              </a:rPr>
              <a:t>//</a:t>
            </a:r>
          </a:p>
          <a:p>
            <a:pPr algn="just"/>
            <a:r>
              <a:rPr lang="en-US" sz="2100">
                <a:latin typeface="Arial" pitchFamily="34" charset="0"/>
                <a:ea typeface="Arial-Rounded" pitchFamily="34" charset="0"/>
                <a:cs typeface="Arial" pitchFamily="34" charset="0"/>
              </a:rPr>
              <a:t>	Nghe tiếng kêu cứu của kiến, bồ câu nhanh trí nhặt một chiếc lá thả xuống nước. </a:t>
            </a:r>
            <a:r>
              <a:rPr lang="en-US" sz="2100">
                <a:solidFill>
                  <a:srgbClr val="FD0B95"/>
                </a:solidFill>
                <a:latin typeface="Arial" pitchFamily="34" charset="0"/>
                <a:ea typeface="Arial-Rounded" pitchFamily="34" charset="0"/>
                <a:cs typeface="Arial" pitchFamily="34" charset="0"/>
              </a:rPr>
              <a:t>//</a:t>
            </a:r>
            <a:r>
              <a:rPr lang="en-US" sz="2100">
                <a:latin typeface="Arial" pitchFamily="34" charset="0"/>
                <a:ea typeface="Arial-Rounded" pitchFamily="34" charset="0"/>
                <a:cs typeface="Arial" pitchFamily="34" charset="0"/>
              </a:rPr>
              <a:t> Kiến bám vào chiếc lá và leo được lên bờ.</a:t>
            </a:r>
            <a:r>
              <a:rPr lang="en-US" sz="2100">
                <a:solidFill>
                  <a:srgbClr val="FD0B95"/>
                </a:solidFill>
                <a:latin typeface="Arial" pitchFamily="34" charset="0"/>
                <a:ea typeface="Arial-Rounded" pitchFamily="34" charset="0"/>
                <a:cs typeface="Arial" pitchFamily="34" charset="0"/>
              </a:rPr>
              <a:t> //</a:t>
            </a:r>
            <a:endParaRPr lang="en-US" sz="2100">
              <a:latin typeface="Arial" pitchFamily="34" charset="0"/>
              <a:ea typeface="Arial-Rounded" pitchFamily="34" charset="0"/>
              <a:cs typeface="Arial" pitchFamily="34" charset="0"/>
            </a:endParaRPr>
          </a:p>
          <a:p>
            <a:pPr algn="just"/>
            <a:r>
              <a:rPr lang="en-US" sz="2100">
                <a:latin typeface="Arial" pitchFamily="34" charset="0"/>
                <a:ea typeface="Arial-Rounded" pitchFamily="34" charset="0"/>
                <a:cs typeface="Arial" pitchFamily="34" charset="0"/>
              </a:rPr>
              <a:t>	Một hôm, kiến thấy người thợ săn đang ngắm bắn bồ câu. </a:t>
            </a:r>
            <a:r>
              <a:rPr lang="en-US" sz="2100">
                <a:solidFill>
                  <a:srgbClr val="FD0B95"/>
                </a:solidFill>
                <a:latin typeface="Arial" pitchFamily="34" charset="0"/>
                <a:ea typeface="Arial-Rounded" pitchFamily="34" charset="0"/>
                <a:cs typeface="Arial" pitchFamily="34" charset="0"/>
              </a:rPr>
              <a:t>//</a:t>
            </a:r>
            <a:r>
              <a:rPr lang="en-US" sz="2100">
                <a:latin typeface="Arial" pitchFamily="34" charset="0"/>
                <a:ea typeface="Arial-Rounded" pitchFamily="34" charset="0"/>
                <a:cs typeface="Arial" pitchFamily="34" charset="0"/>
              </a:rPr>
              <a:t> Ngay lập tức, nó bò đến, cắn vào chân anh ta. </a:t>
            </a:r>
            <a:r>
              <a:rPr lang="en-US" sz="2100">
                <a:solidFill>
                  <a:srgbClr val="FD0B95"/>
                </a:solidFill>
                <a:latin typeface="Arial" pitchFamily="34" charset="0"/>
                <a:ea typeface="Arial-Rounded" pitchFamily="34" charset="0"/>
                <a:cs typeface="Arial" pitchFamily="34" charset="0"/>
              </a:rPr>
              <a:t>//</a:t>
            </a:r>
            <a:r>
              <a:rPr lang="en-US" sz="2100">
                <a:latin typeface="Arial" pitchFamily="34" charset="0"/>
                <a:ea typeface="Arial-Rounded" pitchFamily="34" charset="0"/>
                <a:cs typeface="Arial" pitchFamily="34" charset="0"/>
              </a:rPr>
              <a:t> Người thợ săn giật mình. </a:t>
            </a:r>
            <a:r>
              <a:rPr lang="en-US" sz="2100">
                <a:solidFill>
                  <a:srgbClr val="FD0B95"/>
                </a:solidFill>
                <a:latin typeface="Arial" pitchFamily="34" charset="0"/>
                <a:ea typeface="Arial-Rounded" pitchFamily="34" charset="0"/>
                <a:cs typeface="Arial" pitchFamily="34" charset="0"/>
              </a:rPr>
              <a:t>//</a:t>
            </a:r>
            <a:r>
              <a:rPr lang="en-US" sz="2100">
                <a:latin typeface="Arial" pitchFamily="34" charset="0"/>
                <a:ea typeface="Arial-Rounded" pitchFamily="34" charset="0"/>
                <a:cs typeface="Arial" pitchFamily="34" charset="0"/>
              </a:rPr>
              <a:t> Bồ câu thấy động liền bay đi. </a:t>
            </a:r>
            <a:r>
              <a:rPr lang="en-US" sz="2100">
                <a:solidFill>
                  <a:srgbClr val="FD0B95"/>
                </a:solidFill>
                <a:latin typeface="Arial" pitchFamily="34" charset="0"/>
                <a:ea typeface="Arial-Rounded" pitchFamily="34" charset="0"/>
                <a:cs typeface="Arial" pitchFamily="34" charset="0"/>
              </a:rPr>
              <a:t>//</a:t>
            </a:r>
            <a:endParaRPr lang="en-US" sz="2100">
              <a:latin typeface="Arial" pitchFamily="34" charset="0"/>
              <a:ea typeface="Arial-Rounded" pitchFamily="34" charset="0"/>
              <a:cs typeface="Arial" pitchFamily="34" charset="0"/>
            </a:endParaRPr>
          </a:p>
          <a:p>
            <a:pPr algn="just"/>
            <a:r>
              <a:rPr lang="en-US" sz="210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Cảm ơn cậu đã cứu tớ. </a:t>
            </a:r>
            <a:r>
              <a:rPr lang="en-US" sz="2100">
                <a:solidFill>
                  <a:srgbClr val="FD0B95"/>
                </a:solidFill>
                <a:latin typeface="Arial" pitchFamily="34" charset="0"/>
                <a:ea typeface="Arial-Rounded" pitchFamily="34" charset="0"/>
                <a:cs typeface="Arial" pitchFamily="34" charset="0"/>
              </a:rPr>
              <a:t>//</a:t>
            </a:r>
            <a:endParaRPr lang="en-US" sz="2100">
              <a:latin typeface="Arial" pitchFamily="34" charset="0"/>
              <a:ea typeface="Arial-Rounded" pitchFamily="34" charset="0"/>
              <a:cs typeface="Arial" pitchFamily="34" charset="0"/>
            </a:endParaRPr>
          </a:p>
          <a:p>
            <a:pPr algn="just"/>
            <a:r>
              <a:rPr lang="en-US" sz="2100">
                <a:latin typeface="Arial" pitchFamily="34" charset="0"/>
                <a:ea typeface="Arial-Rounded" pitchFamily="34" charset="0"/>
                <a:cs typeface="Arial" pitchFamily="34" charset="0"/>
              </a:rPr>
              <a:t>	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Cậu cũng giúp tớ thoát chết mà. </a:t>
            </a:r>
            <a:r>
              <a:rPr lang="en-US" sz="2100">
                <a:solidFill>
                  <a:srgbClr val="FD0B95"/>
                </a:solidFill>
                <a:latin typeface="Arial" pitchFamily="34" charset="0"/>
                <a:ea typeface="Arial-Rounded" pitchFamily="34" charset="0"/>
                <a:cs typeface="Arial" pitchFamily="34" charset="0"/>
              </a:rPr>
              <a:t>//</a:t>
            </a:r>
            <a:endParaRPr lang="en-US" sz="2100">
              <a:latin typeface="Arial" pitchFamily="34" charset="0"/>
              <a:ea typeface="Arial-Rounded" pitchFamily="34" charset="0"/>
              <a:cs typeface="Arial" pitchFamily="34" charset="0"/>
            </a:endParaRPr>
          </a:p>
          <a:p>
            <a:pPr algn="just"/>
            <a:r>
              <a:rPr lang="en-US" sz="2100">
                <a:latin typeface="Arial" pitchFamily="34" charset="0"/>
                <a:ea typeface="Arial-Rounded" pitchFamily="34" charset="0"/>
                <a:cs typeface="Arial" pitchFamily="34" charset="0"/>
              </a:rPr>
              <a:t>	Cả hai đều rất vui vì đã giúp nhau. </a:t>
            </a:r>
            <a:r>
              <a:rPr lang="en-US" sz="2100">
                <a:solidFill>
                  <a:srgbClr val="FD0B95"/>
                </a:solidFill>
                <a:latin typeface="Arial" pitchFamily="34" charset="0"/>
                <a:ea typeface="Arial-Rounded" pitchFamily="34" charset="0"/>
                <a:cs typeface="Arial" pitchFamily="34" charset="0"/>
              </a:rPr>
              <a:t>//</a:t>
            </a:r>
            <a:endParaRPr lang="en-US" sz="2100">
              <a:latin typeface="Arial" pitchFamily="34" charset="0"/>
              <a:ea typeface="Arial-Rounded" pitchFamily="34" charset="0"/>
              <a:cs typeface="Arial" pitchFamily="34" charset="0"/>
            </a:endParaRPr>
          </a:p>
          <a:p>
            <a:pPr algn="r"/>
            <a:r>
              <a:rPr lang="en-US" sz="2100">
                <a:latin typeface="Arial" pitchFamily="34" charset="0"/>
                <a:ea typeface="Arial-Rounded" pitchFamily="34" charset="0"/>
                <a:cs typeface="Arial" pitchFamily="34" charset="0"/>
              </a:rPr>
              <a:t>(</a:t>
            </a:r>
            <a:r>
              <a:rPr lang="en-US" sz="2100" i="1">
                <a:latin typeface="Arial" pitchFamily="34" charset="0"/>
                <a:ea typeface="Arial-Rounded" pitchFamily="34" charset="0"/>
                <a:cs typeface="Arial" pitchFamily="34" charset="0"/>
              </a:rPr>
              <a:t>Theo</a:t>
            </a:r>
            <a:r>
              <a:rPr lang="en-US" sz="2100">
                <a:latin typeface="Arial" pitchFamily="34" charset="0"/>
                <a:ea typeface="Arial-Rounded" pitchFamily="34" charset="0"/>
                <a:cs typeface="Arial" pitchFamily="34" charset="0"/>
              </a:rPr>
              <a:t> Ê-dốp)</a:t>
            </a:r>
          </a:p>
        </p:txBody>
      </p:sp>
      <p:sp>
        <p:nvSpPr>
          <p:cNvPr id="6" name="TextBox 5"/>
          <p:cNvSpPr txBox="1"/>
          <p:nvPr/>
        </p:nvSpPr>
        <p:spPr>
          <a:xfrm>
            <a:off x="2104347" y="4662906"/>
            <a:ext cx="4907598"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tự ngắt câu vào SGK</a:t>
            </a:r>
          </a:p>
        </p:txBody>
      </p:sp>
      <p:sp>
        <p:nvSpPr>
          <p:cNvPr id="7" name="TextBox 6"/>
          <p:cNvSpPr txBox="1"/>
          <p:nvPr/>
        </p:nvSpPr>
        <p:spPr>
          <a:xfrm>
            <a:off x="2100682" y="4662906"/>
            <a:ext cx="4914929"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nối tiếp câu</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Nghe tiếng kêu cứu của kiến, bồ câu nhanh trí nhặt một chiếc lá thả xuống nước. </a:t>
            </a:r>
          </a:p>
        </p:txBody>
      </p:sp>
      <p:cxnSp>
        <p:nvCxnSpPr>
          <p:cNvPr id="5" name="Straight Connector 4"/>
          <p:cNvCxnSpPr/>
          <p:nvPr/>
        </p:nvCxnSpPr>
        <p:spPr>
          <a:xfrm flipH="1">
            <a:off x="6096000" y="184687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3"/>
            <a:ext cx="8382000"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Ngay lập tức, nó bò đến, cắn vào chân anh ta.</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048000" y="323605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257800" y="31777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066800" y="3690410"/>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7239000" y="226575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914400" y="23302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114800" y="227614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1+#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380935"/>
            <a:ext cx="8686800" cy="4770403"/>
          </a:xfrm>
          <a:prstGeom prst="rect">
            <a:avLst/>
          </a:prstGeom>
          <a:noFill/>
        </p:spPr>
        <p:txBody>
          <a:bodyPr wrap="square" lIns="91305" tIns="45654" rIns="91305" bIns="45654" rtlCol="0">
            <a:spAutoFit/>
          </a:bodyPr>
          <a:lstStyle/>
          <a:p>
            <a:pPr algn="just"/>
            <a:r>
              <a:rPr lang="en-US" sz="2100">
                <a:latin typeface="Arial" pitchFamily="34" charset="0"/>
                <a:ea typeface="Arial-Rounded" pitchFamily="34" charset="0"/>
                <a:cs typeface="Arial" pitchFamily="34" charset="0"/>
              </a:rPr>
              <a:t>	Một con kiến không may bị rơi xuống nước. Nó vùng vẫy và la lên:</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Cứu tôi với, cứu tôi với!</a:t>
            </a:r>
          </a:p>
          <a:p>
            <a:pPr algn="just">
              <a:spcAft>
                <a:spcPts val="600"/>
              </a:spcAft>
            </a:pPr>
            <a:r>
              <a:rPr lang="en-US" sz="2100">
                <a:latin typeface="Arial" pitchFamily="34" charset="0"/>
                <a:ea typeface="Arial-Rounded" pitchFamily="34" charset="0"/>
                <a:cs typeface="Arial" pitchFamily="34" charset="0"/>
              </a:rPr>
              <a:t>	Nghe tiếng kêu cứu của kiến, bồ câu nhanh trí nhặt một chiếc lá thả xuống nước. Kiến bám vào chiếc lá và leo được lên bờ.</a:t>
            </a:r>
          </a:p>
          <a:p>
            <a:pPr algn="just">
              <a:spcAft>
                <a:spcPts val="600"/>
              </a:spcAft>
            </a:pPr>
            <a:r>
              <a:rPr lang="en-US" sz="2100">
                <a:latin typeface="Arial" pitchFamily="34" charset="0"/>
                <a:ea typeface="Arial-Rounded" pitchFamily="34" charset="0"/>
                <a:cs typeface="Arial" pitchFamily="34" charset="0"/>
              </a:rPr>
              <a:t>	Một hôm, kiến thấy người thợ săn đang ngắm bắn bồ câu. Ngay lập tức, nó bò đến, cắn vào chân anh ta. Người thợ săn giật mình. Bồ câu thấy động liền bay đi.</a:t>
            </a:r>
          </a:p>
          <a:p>
            <a:pPr algn="just"/>
            <a:r>
              <a:rPr lang="en-US" sz="210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Cả hai đều rất vui vì đã giúp nhau.</a:t>
            </a:r>
          </a:p>
          <a:p>
            <a:pPr algn="r"/>
            <a:r>
              <a:rPr lang="en-US" sz="2100">
                <a:latin typeface="Arial" pitchFamily="34" charset="0"/>
                <a:ea typeface="Arial-Rounded" pitchFamily="34" charset="0"/>
                <a:cs typeface="Arial" pitchFamily="34" charset="0"/>
              </a:rPr>
              <a:t>(</a:t>
            </a:r>
            <a:r>
              <a:rPr lang="en-US" sz="2100" i="1">
                <a:latin typeface="Arial" pitchFamily="34" charset="0"/>
                <a:ea typeface="Arial-Rounded" pitchFamily="34" charset="0"/>
                <a:cs typeface="Arial" pitchFamily="34" charset="0"/>
              </a:rPr>
              <a:t>Theo</a:t>
            </a:r>
            <a:r>
              <a:rPr lang="en-US" sz="2100">
                <a:latin typeface="Arial" pitchFamily="34" charset="0"/>
                <a:ea typeface="Arial-Rounded" pitchFamily="34" charset="0"/>
                <a:cs typeface="Arial" pitchFamily="34" charset="0"/>
              </a:rPr>
              <a:t> Ê-dốp)</a:t>
            </a:r>
          </a:p>
        </p:txBody>
      </p:sp>
      <p:sp>
        <p:nvSpPr>
          <p:cNvPr id="12" name="TextBox 11"/>
          <p:cNvSpPr txBox="1"/>
          <p:nvPr/>
        </p:nvSpPr>
        <p:spPr>
          <a:xfrm>
            <a:off x="1600200" y="4781550"/>
            <a:ext cx="4000202" cy="330568"/>
          </a:xfrm>
          <a:prstGeom prst="rect">
            <a:avLst/>
          </a:prstGeom>
          <a:solidFill>
            <a:srgbClr val="FEDEF3"/>
          </a:solidFill>
        </p:spPr>
        <p:txBody>
          <a:bodyPr wrap="square" lIns="91318" tIns="45660" rIns="91318" bIns="45660" rtlCol="0">
            <a:spAutoFit/>
          </a:bodyPr>
          <a:lstStyle/>
          <a:p>
            <a:pPr algn="ctr"/>
            <a:r>
              <a:rPr lang="en-US" sz="2000">
                <a:latin typeface="Arial" pitchFamily="34" charset="0"/>
                <a:ea typeface="Arial-Rounded" pitchFamily="34" charset="0"/>
                <a:cs typeface="Arial" pitchFamily="34" charset="0"/>
              </a:rPr>
              <a:t>Bài đọc có mấy đoạn?</a:t>
            </a:r>
          </a:p>
        </p:txBody>
      </p:sp>
      <p:sp>
        <p:nvSpPr>
          <p:cNvPr id="8" name="TextBox 7"/>
          <p:cNvSpPr txBox="1"/>
          <p:nvPr/>
        </p:nvSpPr>
        <p:spPr>
          <a:xfrm>
            <a:off x="1879785" y="4781550"/>
            <a:ext cx="3441033" cy="330568"/>
          </a:xfrm>
          <a:prstGeom prst="rect">
            <a:avLst/>
          </a:prstGeom>
          <a:solidFill>
            <a:srgbClr val="FEDEF3"/>
          </a:solidFill>
        </p:spPr>
        <p:txBody>
          <a:bodyPr wrap="square" lIns="91318" tIns="45660" rIns="91318" bIns="45660" rtlCol="0">
            <a:spAutoFit/>
          </a:bodyPr>
          <a:lstStyle/>
          <a:p>
            <a:pPr algn="ctr"/>
            <a:r>
              <a:rPr lang="en-US" sz="20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50" y="44450"/>
            <a:ext cx="527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0" y="1949450"/>
            <a:ext cx="527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979468" y="-31750"/>
            <a:ext cx="5745469"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Kiến và chim bồ câu</a:t>
            </a: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0" y="2940050"/>
            <a:ext cx="5270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400" y="1074343"/>
            <a:ext cx="381000" cy="400110"/>
          </a:xfrm>
          <a:prstGeom prst="rect">
            <a:avLst/>
          </a:prstGeom>
          <a:noFill/>
        </p:spPr>
        <p:txBody>
          <a:bodyPr wrap="square" rtlCol="0">
            <a:spAutoFit/>
          </a:bodyPr>
          <a:lstStyle/>
          <a:p>
            <a:pPr algn="ctr"/>
            <a:r>
              <a:rPr lang="en-US" sz="2000" b="1">
                <a:latin typeface="Arial" pitchFamily="34" charset="0"/>
                <a:cs typeface="Arial" pitchFamily="34" charset="0"/>
              </a:rPr>
              <a:t>1</a:t>
            </a:r>
          </a:p>
        </p:txBody>
      </p:sp>
      <p:sp>
        <p:nvSpPr>
          <p:cNvPr id="14" name="TextBox 13"/>
          <p:cNvSpPr txBox="1"/>
          <p:nvPr/>
        </p:nvSpPr>
        <p:spPr>
          <a:xfrm>
            <a:off x="57150" y="2432050"/>
            <a:ext cx="381000" cy="400110"/>
          </a:xfrm>
          <a:prstGeom prst="rect">
            <a:avLst/>
          </a:prstGeom>
          <a:noFill/>
        </p:spPr>
        <p:txBody>
          <a:bodyPr wrap="square" rtlCol="0">
            <a:spAutoFit/>
          </a:bodyPr>
          <a:lstStyle/>
          <a:p>
            <a:pPr algn="ctr"/>
            <a:r>
              <a:rPr lang="en-US" sz="2000" b="1">
                <a:latin typeface="Arial" pitchFamily="34" charset="0"/>
                <a:cs typeface="Arial" pitchFamily="34" charset="0"/>
              </a:rPr>
              <a:t>2</a:t>
            </a:r>
          </a:p>
        </p:txBody>
      </p:sp>
      <p:sp>
        <p:nvSpPr>
          <p:cNvPr id="15" name="TextBox 14"/>
          <p:cNvSpPr txBox="1"/>
          <p:nvPr/>
        </p:nvSpPr>
        <p:spPr>
          <a:xfrm>
            <a:off x="44450" y="3790950"/>
            <a:ext cx="381000" cy="400110"/>
          </a:xfrm>
          <a:prstGeom prst="rect">
            <a:avLst/>
          </a:prstGeom>
          <a:noFill/>
        </p:spPr>
        <p:txBody>
          <a:bodyPr wrap="square" rtlCol="0">
            <a:spAutoFit/>
          </a:bodyPr>
          <a:lstStyle/>
          <a:p>
            <a:pPr algn="ctr"/>
            <a:r>
              <a:rPr lang="en-US" sz="2000" b="1">
                <a:latin typeface="Arial" pitchFamily="34" charset="0"/>
                <a:cs typeface="Arial" pitchFamily="34" charset="0"/>
              </a:rPr>
              <a:t>3</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1+#ppt_w/2"/>
                                          </p:val>
                                        </p:tav>
                                        <p:tav tm="100000">
                                          <p:val>
                                            <p:strVal val="#ppt_x"/>
                                          </p:val>
                                        </p:tav>
                                      </p:tavLst>
                                    </p:anim>
                                    <p:anim calcmode="lin" valueType="num">
                                      <p:cBhvr additive="base">
                                        <p:cTn id="3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381"/>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228600" y="9715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a:solidFill>
                  <a:srgbClr val="FF0000"/>
                </a:solidFill>
                <a:latin typeface="Arial" pitchFamily="34" charset="0"/>
                <a:cs typeface="Arial" pitchFamily="34" charset="0"/>
              </a:rPr>
              <a:t>Vùng vẫy</a:t>
            </a:r>
            <a:r>
              <a:rPr lang="en-US" sz="3400" b="1">
                <a:latin typeface="Arial" pitchFamily="34" charset="0"/>
                <a:cs typeface="Arial" pitchFamily="34" charset="0"/>
              </a:rPr>
              <a:t>:</a:t>
            </a:r>
            <a:r>
              <a:rPr lang="en-US" sz="3400" b="1">
                <a:solidFill>
                  <a:srgbClr val="FF0000"/>
                </a:solidFill>
                <a:latin typeface="Arial" pitchFamily="34" charset="0"/>
                <a:cs typeface="Arial" pitchFamily="34" charset="0"/>
              </a:rPr>
              <a:t> </a:t>
            </a:r>
            <a:r>
              <a:rPr lang="en-US" sz="3400">
                <a:latin typeface="Arial" pitchFamily="34" charset="0"/>
                <a:cs typeface="Arial" pitchFamily="34" charset="0"/>
              </a:rPr>
              <a:t>hoạt động liên tiếp để thoát khỏi một tình trạng nào đó.</a:t>
            </a:r>
          </a:p>
        </p:txBody>
      </p:sp>
      <p:sp>
        <p:nvSpPr>
          <p:cNvPr id="6" name="Title 1"/>
          <p:cNvSpPr txBox="1">
            <a:spLocks/>
          </p:cNvSpPr>
          <p:nvPr/>
        </p:nvSpPr>
        <p:spPr>
          <a:xfrm>
            <a:off x="228600" y="1981200"/>
            <a:ext cx="9144000" cy="85725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a:solidFill>
                  <a:srgbClr val="FF0000"/>
                </a:solidFill>
                <a:latin typeface="Arial" pitchFamily="34" charset="0"/>
                <a:cs typeface="Arial" pitchFamily="34" charset="0"/>
              </a:rPr>
              <a:t>Nhanh trí</a:t>
            </a:r>
            <a:r>
              <a:rPr lang="en-US" sz="3400" b="1">
                <a:latin typeface="Arial" pitchFamily="34" charset="0"/>
                <a:cs typeface="Arial" pitchFamily="34" charset="0"/>
              </a:rPr>
              <a:t>:</a:t>
            </a:r>
            <a:r>
              <a:rPr lang="en-US" sz="3400" b="1">
                <a:solidFill>
                  <a:srgbClr val="FF0000"/>
                </a:solidFill>
                <a:latin typeface="Arial" pitchFamily="34" charset="0"/>
                <a:cs typeface="Arial" pitchFamily="34" charset="0"/>
              </a:rPr>
              <a:t> </a:t>
            </a:r>
            <a:r>
              <a:rPr lang="en-US" sz="3400">
                <a:latin typeface="Arial" pitchFamily="34" charset="0"/>
                <a:cs typeface="Arial" pitchFamily="34" charset="0"/>
              </a:rPr>
              <a:t>suy nghĩ nhanh, ứng phó nhanh.</a:t>
            </a:r>
          </a:p>
        </p:txBody>
      </p:sp>
      <p:sp>
        <p:nvSpPr>
          <p:cNvPr id="7" name="Title 1"/>
          <p:cNvSpPr txBox="1">
            <a:spLocks/>
          </p:cNvSpPr>
          <p:nvPr/>
        </p:nvSpPr>
        <p:spPr>
          <a:xfrm>
            <a:off x="215900" y="29908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a:solidFill>
                  <a:srgbClr val="FF0000"/>
                </a:solidFill>
                <a:latin typeface="Arial" pitchFamily="34" charset="0"/>
                <a:cs typeface="Arial" pitchFamily="34" charset="0"/>
              </a:rPr>
              <a:t>Thợ săn</a:t>
            </a:r>
            <a:r>
              <a:rPr lang="en-US" sz="3400" b="1">
                <a:latin typeface="Arial" pitchFamily="34" charset="0"/>
                <a:cs typeface="Arial" pitchFamily="34" charset="0"/>
              </a:rPr>
              <a:t>:</a:t>
            </a:r>
            <a:r>
              <a:rPr lang="en-US" sz="3400" b="1">
                <a:solidFill>
                  <a:srgbClr val="FF0000"/>
                </a:solidFill>
                <a:latin typeface="Arial" pitchFamily="34" charset="0"/>
                <a:cs typeface="Arial" pitchFamily="34" charset="0"/>
              </a:rPr>
              <a:t> </a:t>
            </a:r>
            <a:r>
              <a:rPr lang="en-US" sz="3400">
                <a:latin typeface="Arial" pitchFamily="34" charset="0"/>
                <a:cs typeface="Arial" pitchFamily="34" charset="0"/>
              </a:rPr>
              <a:t>người chuyên làm nghề săn bắt thú rừng và chim.</a:t>
            </a:r>
          </a:p>
        </p:txBody>
      </p:sp>
    </p:spTree>
    <p:extLst>
      <p:ext uri="{BB962C8B-B14F-4D97-AF65-F5344CB8AC3E}">
        <p14:creationId xmlns:p14="http://schemas.microsoft.com/office/powerpoint/2010/main" val="502384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562912"/>
            <a:ext cx="8991600" cy="4447238"/>
          </a:xfrm>
          <a:prstGeom prst="rect">
            <a:avLst/>
          </a:prstGeom>
          <a:noFill/>
        </p:spPr>
        <p:txBody>
          <a:bodyPr wrap="square" lIns="91305" tIns="45654" rIns="91305" bIns="45654" rtlCol="0">
            <a:spAutoFit/>
          </a:bodyPr>
          <a:lstStyle/>
          <a:p>
            <a:pPr algn="just"/>
            <a:r>
              <a:rPr lang="en-US" sz="2100">
                <a:latin typeface="Arial" pitchFamily="34" charset="0"/>
                <a:ea typeface="Arial-Rounded" pitchFamily="34" charset="0"/>
                <a:cs typeface="Arial" pitchFamily="34" charset="0"/>
              </a:rPr>
              <a:t>	Một con kiến không may bị rơi xuống nước. Nó vùng vẫy và la lên:</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Cứu tôi với, cứu tôi với!</a:t>
            </a:r>
          </a:p>
          <a:p>
            <a:pPr algn="just">
              <a:spcAft>
                <a:spcPts val="600"/>
              </a:spcAft>
            </a:pPr>
            <a:r>
              <a:rPr lang="en-US" sz="2100">
                <a:latin typeface="Arial" pitchFamily="34" charset="0"/>
                <a:ea typeface="Arial-Rounded" pitchFamily="34" charset="0"/>
                <a:cs typeface="Arial" pitchFamily="34" charset="0"/>
              </a:rPr>
              <a:t>	Nghe tiếng kêu cứu của kiến, bồ câu nhanh trí nhặt một chiếc lá thả xuống nước. Kiến bám vào chiếc lá và leo được lên bờ.</a:t>
            </a:r>
          </a:p>
          <a:p>
            <a:pPr algn="just">
              <a:spcAft>
                <a:spcPts val="600"/>
              </a:spcAft>
            </a:pPr>
            <a:r>
              <a:rPr lang="en-US" sz="2100">
                <a:latin typeface="Arial" pitchFamily="34" charset="0"/>
                <a:ea typeface="Arial-Rounded" pitchFamily="34" charset="0"/>
                <a:cs typeface="Arial" pitchFamily="34" charset="0"/>
              </a:rPr>
              <a:t>	Một hôm, kiến thấy người thợ săn đang ngắm bắn bồ câu. Ngay lập tức, nó bò đến, cắn vào chân anh ta. Người thợ săn giật mình. Bồ câu thấy động liền bay đi.</a:t>
            </a:r>
          </a:p>
          <a:p>
            <a:pPr algn="just"/>
            <a:r>
              <a:rPr lang="en-US" sz="210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Cả hai đều rất vui vì đã giúp nhau.</a:t>
            </a:r>
          </a:p>
          <a:p>
            <a:pPr algn="r"/>
            <a:r>
              <a:rPr lang="en-US" sz="2100">
                <a:latin typeface="Arial" pitchFamily="34" charset="0"/>
                <a:ea typeface="Arial-Rounded" pitchFamily="34" charset="0"/>
                <a:cs typeface="Arial" pitchFamily="34" charset="0"/>
              </a:rPr>
              <a:t>(</a:t>
            </a:r>
            <a:r>
              <a:rPr lang="en-US" sz="2100" i="1">
                <a:latin typeface="Arial" pitchFamily="34" charset="0"/>
                <a:ea typeface="Arial-Rounded" pitchFamily="34" charset="0"/>
                <a:cs typeface="Arial" pitchFamily="34" charset="0"/>
              </a:rPr>
              <a:t>Theo</a:t>
            </a:r>
            <a:r>
              <a:rPr lang="en-US" sz="2100">
                <a:latin typeface="Arial" pitchFamily="34" charset="0"/>
                <a:ea typeface="Arial-Rounded" pitchFamily="34" charset="0"/>
                <a:cs typeface="Arial" pitchFamily="34" charset="0"/>
              </a:rPr>
              <a:t> Ê-dốp)</a:t>
            </a:r>
          </a:p>
        </p:txBody>
      </p:sp>
      <p:sp>
        <p:nvSpPr>
          <p:cNvPr id="9" name="TextBox 8"/>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theo nhóm</a:t>
            </a:r>
          </a:p>
        </p:txBody>
      </p:sp>
      <p:sp>
        <p:nvSpPr>
          <p:cNvPr id="10" name="TextBox 9"/>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toàn bài</a:t>
            </a:r>
          </a:p>
        </p:txBody>
      </p:sp>
      <p:sp>
        <p:nvSpPr>
          <p:cNvPr id="8" name="TextBox 7"/>
          <p:cNvSpPr txBox="1"/>
          <p:nvPr/>
        </p:nvSpPr>
        <p:spPr>
          <a:xfrm>
            <a:off x="1979468" y="150227"/>
            <a:ext cx="5745469"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Kiến và chim bồ câu</a:t>
            </a: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438150"/>
            <a:ext cx="8991600" cy="4447238"/>
          </a:xfrm>
          <a:prstGeom prst="rect">
            <a:avLst/>
          </a:prstGeom>
          <a:noFill/>
        </p:spPr>
        <p:txBody>
          <a:bodyPr wrap="square" lIns="91305" tIns="45654" rIns="91305" bIns="45654" rtlCol="0">
            <a:spAutoFit/>
          </a:bodyPr>
          <a:lstStyle/>
          <a:p>
            <a:pPr algn="just"/>
            <a:r>
              <a:rPr lang="en-US" sz="2100">
                <a:latin typeface="Arial" pitchFamily="34" charset="0"/>
                <a:ea typeface="Arial-Rounded" pitchFamily="34" charset="0"/>
                <a:cs typeface="Arial" pitchFamily="34" charset="0"/>
              </a:rPr>
              <a:t>	Một con kiến không may bị rơi xuống nước. Nó vùng vẫy và la lên:</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Cứu tôi với, cứu tôi với!</a:t>
            </a:r>
          </a:p>
          <a:p>
            <a:pPr algn="just">
              <a:spcAft>
                <a:spcPts val="600"/>
              </a:spcAft>
            </a:pPr>
            <a:r>
              <a:rPr lang="en-US" sz="2100">
                <a:latin typeface="Arial" pitchFamily="34" charset="0"/>
                <a:ea typeface="Arial-Rounded" pitchFamily="34" charset="0"/>
                <a:cs typeface="Arial" pitchFamily="34" charset="0"/>
              </a:rPr>
              <a:t>	Nghe tiếng kêu cứu của kiến, bồ câu nhanh trí nhặt một chiếc lá thả xuống nước. Kiến bám vào chiếc lá và leo được lên bờ.</a:t>
            </a:r>
          </a:p>
          <a:p>
            <a:pPr algn="just">
              <a:spcAft>
                <a:spcPts val="600"/>
              </a:spcAft>
            </a:pPr>
            <a:r>
              <a:rPr lang="en-US" sz="2100">
                <a:latin typeface="Arial" pitchFamily="34" charset="0"/>
                <a:ea typeface="Arial-Rounded" pitchFamily="34" charset="0"/>
                <a:cs typeface="Arial" pitchFamily="34" charset="0"/>
              </a:rPr>
              <a:t>	Một hôm, kiến thấy người thợ săn đang ngắm bắn bồ câu. Ngay lập tức, nó bò đến, cắn vào chân anh ta. Người thợ săn giật mình. Bồ câu thấy động liền bay đi.</a:t>
            </a:r>
          </a:p>
          <a:p>
            <a:pPr algn="just"/>
            <a:r>
              <a:rPr lang="en-US" sz="210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Cả hai đều rất vui vì đã giúp nhau.</a:t>
            </a:r>
          </a:p>
          <a:p>
            <a:pPr algn="r"/>
            <a:r>
              <a:rPr lang="en-US" sz="2100">
                <a:latin typeface="Arial" pitchFamily="34" charset="0"/>
                <a:ea typeface="Arial-Rounded" pitchFamily="34" charset="0"/>
                <a:cs typeface="Arial" pitchFamily="34" charset="0"/>
              </a:rPr>
              <a:t>(</a:t>
            </a:r>
            <a:r>
              <a:rPr lang="en-US" sz="2100" i="1">
                <a:latin typeface="Arial" pitchFamily="34" charset="0"/>
                <a:ea typeface="Arial-Rounded" pitchFamily="34" charset="0"/>
                <a:cs typeface="Arial" pitchFamily="34" charset="0"/>
              </a:rPr>
              <a:t>Theo</a:t>
            </a:r>
            <a:r>
              <a:rPr lang="en-US" sz="2100">
                <a:latin typeface="Arial" pitchFamily="34" charset="0"/>
                <a:ea typeface="Arial-Rounded" pitchFamily="34" charset="0"/>
                <a:cs typeface="Arial" pitchFamily="34" charset="0"/>
              </a:rPr>
              <a:t> Ê-dốp)</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3640623" y="4710301"/>
            <a:ext cx="1143000" cy="441037"/>
          </a:xfrm>
          <a:prstGeom prst="rect">
            <a:avLst/>
          </a:prstGeom>
        </p:spPr>
      </p:pic>
      <p:sp>
        <p:nvSpPr>
          <p:cNvPr id="4" name="TextBox 3"/>
          <p:cNvSpPr txBox="1"/>
          <p:nvPr/>
        </p:nvSpPr>
        <p:spPr>
          <a:xfrm>
            <a:off x="4796323" y="4781109"/>
            <a:ext cx="2736687"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Thi đua</a:t>
            </a:r>
          </a:p>
        </p:txBody>
      </p:sp>
      <p:sp>
        <p:nvSpPr>
          <p:cNvPr id="9" name="TextBox 8"/>
          <p:cNvSpPr txBox="1"/>
          <p:nvPr/>
        </p:nvSpPr>
        <p:spPr>
          <a:xfrm>
            <a:off x="1979468" y="67463"/>
            <a:ext cx="5745469"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Kiến và chim bồ câu</a:t>
            </a: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010400" y="0"/>
            <a:ext cx="2209800" cy="543435"/>
          </a:xfrm>
          <a:prstGeom prst="cloud">
            <a:avLst/>
          </a:prstGeom>
          <a:solidFill>
            <a:srgbClr val="FEDE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1600">
                <a:solidFill>
                  <a:schemeClr val="tx1"/>
                </a:solidFill>
                <a:latin typeface="Arial" pitchFamily="34" charset="0"/>
                <a:ea typeface="Arial-Rounded" pitchFamily="34" charset="0"/>
                <a:cs typeface="Arial" pitchFamily="34" charset="0"/>
              </a:rPr>
              <a:t>Đọc toàn bài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0" y="715312"/>
            <a:ext cx="9144000" cy="4447238"/>
          </a:xfrm>
          <a:prstGeom prst="rect">
            <a:avLst/>
          </a:prstGeom>
          <a:noFill/>
        </p:spPr>
        <p:txBody>
          <a:bodyPr wrap="square" lIns="91305" tIns="45654" rIns="91305" bIns="45654" rtlCol="0">
            <a:spAutoFit/>
          </a:bodyPr>
          <a:lstStyle/>
          <a:p>
            <a:pPr algn="just"/>
            <a:r>
              <a:rPr lang="en-US" sz="2100">
                <a:latin typeface="Arial" pitchFamily="34" charset="0"/>
                <a:ea typeface="Arial-Rounded" pitchFamily="34" charset="0"/>
                <a:cs typeface="Arial" pitchFamily="34" charset="0"/>
              </a:rPr>
              <a:t>	Một con kiến không may bị rơi xuống nước. Nó vùng vẫy và la lên:</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Cứu tôi với, cứu tôi với!</a:t>
            </a:r>
          </a:p>
          <a:p>
            <a:pPr algn="just">
              <a:spcAft>
                <a:spcPts val="600"/>
              </a:spcAft>
            </a:pPr>
            <a:r>
              <a:rPr lang="en-US" sz="2100">
                <a:latin typeface="Arial" pitchFamily="34" charset="0"/>
                <a:ea typeface="Arial-Rounded" pitchFamily="34" charset="0"/>
                <a:cs typeface="Arial" pitchFamily="34" charset="0"/>
              </a:rPr>
              <a:t>	Nghe tiếng kêu cứu của kiến, bồ câu nhanh trí nhặt một chiếc lá thả xuống nước. Kiến bám vào chiếc lá và leo được lên bờ.</a:t>
            </a:r>
          </a:p>
          <a:p>
            <a:pPr algn="just">
              <a:spcAft>
                <a:spcPts val="600"/>
              </a:spcAft>
            </a:pPr>
            <a:r>
              <a:rPr lang="en-US" sz="2100">
                <a:latin typeface="Arial" pitchFamily="34" charset="0"/>
                <a:ea typeface="Arial-Rounded" pitchFamily="34" charset="0"/>
                <a:cs typeface="Arial" pitchFamily="34" charset="0"/>
              </a:rPr>
              <a:t>	Một hôm, kiến thấy người thợ săn đang ngắm bắn bồ câu. Ngay lập tức, nó bò đến, cắn vào chân anh ta. Người thợ săn giật mình. Bồ câu thấy động liền bay đi.</a:t>
            </a:r>
          </a:p>
          <a:p>
            <a:pPr algn="just"/>
            <a:r>
              <a:rPr lang="en-US" sz="210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Cả hai đều rất vui vì đã giúp nhau.</a:t>
            </a:r>
          </a:p>
          <a:p>
            <a:pPr algn="r"/>
            <a:r>
              <a:rPr lang="en-US" sz="2100">
                <a:latin typeface="Arial" pitchFamily="34" charset="0"/>
                <a:ea typeface="Arial-Rounded" pitchFamily="34" charset="0"/>
                <a:cs typeface="Arial" pitchFamily="34" charset="0"/>
              </a:rPr>
              <a:t>(</a:t>
            </a:r>
            <a:r>
              <a:rPr lang="en-US" sz="2100" i="1">
                <a:latin typeface="Arial" pitchFamily="34" charset="0"/>
                <a:ea typeface="Arial-Rounded" pitchFamily="34" charset="0"/>
                <a:cs typeface="Arial" pitchFamily="34" charset="0"/>
              </a:rPr>
              <a:t>Theo</a:t>
            </a:r>
            <a:r>
              <a:rPr lang="en-US" sz="2100">
                <a:latin typeface="Arial" pitchFamily="34" charset="0"/>
                <a:ea typeface="Arial-Rounded" pitchFamily="34" charset="0"/>
                <a:cs typeface="Arial" pitchFamily="34" charset="0"/>
              </a:rPr>
              <a:t> Ê-dốp)</a:t>
            </a:r>
          </a:p>
        </p:txBody>
      </p:sp>
      <p:sp>
        <p:nvSpPr>
          <p:cNvPr id="12" name="TextBox 11"/>
          <p:cNvSpPr txBox="1"/>
          <p:nvPr/>
        </p:nvSpPr>
        <p:spPr>
          <a:xfrm>
            <a:off x="1954068" y="219863"/>
            <a:ext cx="5745469"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Kiến và chim bồ câu</a:t>
            </a:r>
          </a:p>
        </p:txBody>
      </p:sp>
    </p:spTree>
    <p:extLst>
      <p:ext uri="{BB962C8B-B14F-4D97-AF65-F5344CB8AC3E}">
        <p14:creationId xmlns:p14="http://schemas.microsoft.com/office/powerpoint/2010/main" val="2182740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123950"/>
            <a:ext cx="8762999" cy="3046867"/>
          </a:xfrm>
          <a:prstGeom prst="rect">
            <a:avLst/>
          </a:prstGeom>
        </p:spPr>
        <p:txBody>
          <a:bodyPr wrap="square" lIns="91318" tIns="45660" rIns="91318" bIns="45660">
            <a:spAutoFit/>
          </a:bodyPr>
          <a:lstStyle/>
          <a:p>
            <a:pPr algn="just"/>
            <a:r>
              <a:rPr lang="en-US" sz="3200">
                <a:latin typeface="Arial" pitchFamily="34" charset="0"/>
                <a:ea typeface="Arial-Rounded" pitchFamily="34" charset="0"/>
                <a:cs typeface="Arial" pitchFamily="34" charset="0"/>
              </a:rPr>
              <a:t>	Một con kiến không may bị rơi xuống nước. Nó vùng vẫy và la lên:</a:t>
            </a:r>
          </a:p>
          <a:p>
            <a:pPr algn="just"/>
            <a:r>
              <a:rPr lang="en-US" sz="3200">
                <a:latin typeface="Arial" pitchFamily="34" charset="0"/>
                <a:ea typeface="Arial-Rounded" pitchFamily="34" charset="0"/>
                <a:cs typeface="Arial" pitchFamily="34" charset="0"/>
              </a:rPr>
              <a:t>	</a:t>
            </a:r>
            <a:r>
              <a:rPr lang="en-US" sz="3200">
                <a:latin typeface="Arial" pitchFamily="34" charset="0"/>
                <a:cs typeface="Arial" pitchFamily="34" charset="0"/>
              </a:rPr>
              <a:t> –</a:t>
            </a:r>
            <a:r>
              <a:rPr lang="en-US" sz="3200">
                <a:latin typeface="Arial" pitchFamily="34" charset="0"/>
                <a:ea typeface="Arial-Rounded" pitchFamily="34" charset="0"/>
                <a:cs typeface="Arial" pitchFamily="34" charset="0"/>
              </a:rPr>
              <a:t> Cứu tôi với, cứu tôi với!</a:t>
            </a:r>
          </a:p>
          <a:p>
            <a:pPr algn="just">
              <a:spcAft>
                <a:spcPts val="600"/>
              </a:spcAft>
            </a:pPr>
            <a:r>
              <a:rPr lang="en-US" sz="3200">
                <a:latin typeface="Arial" pitchFamily="34" charset="0"/>
                <a:ea typeface="Arial-Rounded" pitchFamily="34" charset="0"/>
                <a:cs typeface="Arial" pitchFamily="34" charset="0"/>
              </a:rPr>
              <a:t>	Nghe tiếng kêu cứu của kiến, bồ câu nhanh trí nhặt một chiếc lá thả xuống nước. Kiến bám vào chiếc lá và leo được lên bờ.</a:t>
            </a:r>
          </a:p>
        </p:txBody>
      </p:sp>
      <p:sp>
        <p:nvSpPr>
          <p:cNvPr id="5" name="TextBox 4"/>
          <p:cNvSpPr txBox="1"/>
          <p:nvPr/>
        </p:nvSpPr>
        <p:spPr>
          <a:xfrm>
            <a:off x="2895601" y="2857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19050" y="4253801"/>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Con vật nào gặp nạn?</a:t>
            </a:r>
          </a:p>
        </p:txBody>
      </p:sp>
      <p:sp>
        <p:nvSpPr>
          <p:cNvPr id="7" name="TextBox 6"/>
          <p:cNvSpPr txBox="1"/>
          <p:nvPr/>
        </p:nvSpPr>
        <p:spPr>
          <a:xfrm>
            <a:off x="-19050" y="4253801"/>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Bồ câu đã làm gì để cứu kiến?</a:t>
            </a:r>
          </a:p>
        </p:txBody>
      </p:sp>
      <p:sp>
        <p:nvSpPr>
          <p:cNvPr id="8" name="TextBox 7"/>
          <p:cNvSpPr txBox="1"/>
          <p:nvPr/>
        </p:nvSpPr>
        <p:spPr>
          <a:xfrm>
            <a:off x="-19050" y="4253801"/>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Em nhận xét gì về hành động của bồ câu?</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250" fill="hold"/>
                                        <p:tgtEl>
                                          <p:spTgt spid="6"/>
                                        </p:tgtEl>
                                        <p:attrNameLst>
                                          <p:attrName>ppt_x</p:attrName>
                                        </p:attrNameLst>
                                      </p:cBhvr>
                                      <p:tavLst>
                                        <p:tav tm="0">
                                          <p:val>
                                            <p:strVal val="1+#ppt_w/2"/>
                                          </p:val>
                                        </p:tav>
                                        <p:tav tm="100000">
                                          <p:val>
                                            <p:strVal val="#ppt_x"/>
                                          </p:val>
                                        </p:tav>
                                      </p:tavLst>
                                    </p:anim>
                                    <p:anim calcmode="lin" valueType="num">
                                      <p:cBhvr additive="base">
                                        <p:cTn id="14"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2107" y="-100302"/>
            <a:ext cx="4630186"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7200" y="4003691"/>
            <a:ext cx="1192902" cy="1238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2800" y="4138433"/>
            <a:ext cx="1099188" cy="124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0345" y="606425"/>
            <a:ext cx="90745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a:hlinkClick r:id="rId9"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0345" y="606425"/>
            <a:ext cx="90745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5821" y="1655689"/>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a:hlinkClick r:id="rId11"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5821" y="1655689"/>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6416" y="522214"/>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a:hlinkClick r:id="rId13"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6415" y="522213"/>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47079" y="1306512"/>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0">
            <a:hlinkClick r:id="rId15"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47079" y="1309545"/>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a:hlinkClick r:id="rId16" action="ppaction://hlinksldjump"/>
          </p:cNvPr>
          <p:cNvSpPr/>
          <p:nvPr/>
        </p:nvSpPr>
        <p:spPr>
          <a:xfrm>
            <a:off x="7532671" y="0"/>
            <a:ext cx="1458633" cy="471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Đi tới bài mới</a:t>
            </a:r>
          </a:p>
        </p:txBody>
      </p:sp>
      <p:pic>
        <p:nvPicPr>
          <p:cNvPr id="3"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 y="2619200"/>
            <a:ext cx="2857626" cy="303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474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
                                        <p:tgtEl>
                                          <p:spTgt spid="17"/>
                                        </p:tgtEl>
                                      </p:cBhvr>
                                    </p:animEffect>
                                    <p:set>
                                      <p:cBhvr>
                                        <p:cTn id="7" dur="1" fill="hold">
                                          <p:stCondLst>
                                            <p:cond delay="9"/>
                                          </p:stCondLst>
                                        </p:cTn>
                                        <p:tgtEl>
                                          <p:spTgt spid="17"/>
                                        </p:tgtEl>
                                        <p:attrNameLst>
                                          <p:attrName>style.visibility</p:attrName>
                                        </p:attrNameLst>
                                      </p:cBhvr>
                                      <p:to>
                                        <p:strVal val="hidden"/>
                                      </p:to>
                                    </p:set>
                                  </p:childTnLst>
                                </p:cTn>
                              </p:par>
                            </p:childTnLst>
                          </p:cTn>
                        </p:par>
                        <p:par>
                          <p:cTn id="8" fill="hold">
                            <p:stCondLst>
                              <p:cond delay="10"/>
                            </p:stCondLst>
                            <p:childTnLst>
                              <p:par>
                                <p:cTn id="9" presetID="42" presetClass="path" presetSubtype="0" accel="50000" decel="50000" fill="hold" nodeType="afterEffect">
                                  <p:stCondLst>
                                    <p:cond delay="0"/>
                                  </p:stCondLst>
                                  <p:childTnLst>
                                    <p:animMotion origin="layout" path="M 2.77778E-6 -4.32099E-6 L -0.40035 0.64291 " pathEditMode="relative" rAng="0" ptsTypes="AA">
                                      <p:cBhvr>
                                        <p:cTn id="10" dur="2500" fill="hold"/>
                                        <p:tgtEl>
                                          <p:spTgt spid="1031"/>
                                        </p:tgtEl>
                                        <p:attrNameLst>
                                          <p:attrName>ppt_x</p:attrName>
                                          <p:attrName>ppt_y</p:attrName>
                                        </p:attrNameLst>
                                      </p:cBhvr>
                                      <p:rCtr x="-20017" y="32130"/>
                                    </p:animMotion>
                                  </p:childTnLst>
                                  <p:subTnLst>
                                    <p:audio>
                                      <p:cMediaNode>
                                        <p:cTn display="0" masterRel="sameClick">
                                          <p:stCondLst>
                                            <p:cond evt="begin" delay="0">
                                              <p:tn val="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
                                        <p:tgtEl>
                                          <p:spTgt spid="18"/>
                                        </p:tgtEl>
                                      </p:cBhvr>
                                    </p:animEffect>
                                    <p:set>
                                      <p:cBhvr>
                                        <p:cTn id="16" dur="1" fill="hold">
                                          <p:stCondLst>
                                            <p:cond delay="9"/>
                                          </p:stCondLst>
                                        </p:cTn>
                                        <p:tgtEl>
                                          <p:spTgt spid="18"/>
                                        </p:tgtEl>
                                        <p:attrNameLst>
                                          <p:attrName>style.visibility</p:attrName>
                                        </p:attrNameLst>
                                      </p:cBhvr>
                                      <p:to>
                                        <p:strVal val="hidden"/>
                                      </p:to>
                                    </p:set>
                                  </p:childTnLst>
                                </p:cTn>
                              </p:par>
                            </p:childTnLst>
                          </p:cTn>
                        </p:par>
                        <p:par>
                          <p:cTn id="17" fill="hold">
                            <p:stCondLst>
                              <p:cond delay="10"/>
                            </p:stCondLst>
                            <p:childTnLst>
                              <p:par>
                                <p:cTn id="18" presetID="42" presetClass="path" presetSubtype="0" accel="50000" decel="50000" fill="hold" nodeType="afterEffect">
                                  <p:stCondLst>
                                    <p:cond delay="0"/>
                                  </p:stCondLst>
                                  <p:childTnLst>
                                    <p:animMotion origin="layout" path="M -2.77778E-7 -1.48148E-6 L -0.18976 0.40926 " pathEditMode="relative" rAng="0" ptsTypes="AA">
                                      <p:cBhvr>
                                        <p:cTn id="19" dur="2250" fill="hold"/>
                                        <p:tgtEl>
                                          <p:spTgt spid="1032"/>
                                        </p:tgtEl>
                                        <p:attrNameLst>
                                          <p:attrName>ppt_x</p:attrName>
                                          <p:attrName>ppt_y</p:attrName>
                                        </p:attrNameLst>
                                      </p:cBhvr>
                                      <p:rCtr x="-9497" y="20463"/>
                                    </p:animMotion>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
                                        <p:tgtEl>
                                          <p:spTgt spid="19"/>
                                        </p:tgtEl>
                                      </p:cBhvr>
                                    </p:animEffect>
                                    <p:set>
                                      <p:cBhvr>
                                        <p:cTn id="25" dur="1" fill="hold">
                                          <p:stCondLst>
                                            <p:cond delay="9"/>
                                          </p:stCondLst>
                                        </p:cTn>
                                        <p:tgtEl>
                                          <p:spTgt spid="19"/>
                                        </p:tgtEl>
                                        <p:attrNameLst>
                                          <p:attrName>style.visibility</p:attrName>
                                        </p:attrNameLst>
                                      </p:cBhvr>
                                      <p:to>
                                        <p:strVal val="hidden"/>
                                      </p:to>
                                    </p:set>
                                  </p:childTnLst>
                                </p:cTn>
                              </p:par>
                            </p:childTnLst>
                          </p:cTn>
                        </p:par>
                        <p:par>
                          <p:cTn id="26" fill="hold">
                            <p:stCondLst>
                              <p:cond delay="10"/>
                            </p:stCondLst>
                            <p:childTnLst>
                              <p:par>
                                <p:cTn id="27" presetID="42" presetClass="path" presetSubtype="0" accel="50000" decel="50000" fill="hold" nodeType="afterEffect">
                                  <p:stCondLst>
                                    <p:cond delay="0"/>
                                  </p:stCondLst>
                                  <p:childTnLst>
                                    <p:animMotion origin="layout" path="M 4.16667E-6 -1.11111E-6 L -0.62448 0.64445 " pathEditMode="relative" rAng="0" ptsTypes="AA">
                                      <p:cBhvr>
                                        <p:cTn id="28" dur="2000" fill="hold"/>
                                        <p:tgtEl>
                                          <p:spTgt spid="1033"/>
                                        </p:tgtEl>
                                        <p:attrNameLst>
                                          <p:attrName>ppt_x</p:attrName>
                                          <p:attrName>ppt_y</p:attrName>
                                        </p:attrNameLst>
                                      </p:cBhvr>
                                      <p:rCtr x="-31233" y="32222"/>
                                    </p:animMotion>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9"/>
                  </p:tgtEl>
                </p:cond>
              </p:nextCondLst>
            </p:seq>
            <p:seq concurrent="1" nextAc="seek">
              <p:cTn id="29" restart="whenNotActive" fill="hold" evtFilter="cancelBubble" nodeType="interactiveSeq">
                <p:stCondLst>
                  <p:cond evt="onClick" delay="0">
                    <p:tgtEl>
                      <p:spTgt spid="20"/>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10"/>
                                        <p:tgtEl>
                                          <p:spTgt spid="20"/>
                                        </p:tgtEl>
                                      </p:cBhvr>
                                    </p:animEffect>
                                    <p:set>
                                      <p:cBhvr>
                                        <p:cTn id="34" dur="1" fill="hold">
                                          <p:stCondLst>
                                            <p:cond delay="9"/>
                                          </p:stCondLst>
                                        </p:cTn>
                                        <p:tgtEl>
                                          <p:spTgt spid="20"/>
                                        </p:tgtEl>
                                        <p:attrNameLst>
                                          <p:attrName>style.visibility</p:attrName>
                                        </p:attrNameLst>
                                      </p:cBhvr>
                                      <p:to>
                                        <p:strVal val="hidden"/>
                                      </p:to>
                                    </p:set>
                                  </p:childTnLst>
                                </p:cTn>
                              </p:par>
                            </p:childTnLst>
                          </p:cTn>
                        </p:par>
                        <p:par>
                          <p:cTn id="35" fill="hold">
                            <p:stCondLst>
                              <p:cond delay="10"/>
                            </p:stCondLst>
                            <p:childTnLst>
                              <p:par>
                                <p:cTn id="36" presetID="42" presetClass="path" presetSubtype="0" accel="50000" decel="50000" fill="hold" nodeType="afterEffect">
                                  <p:stCondLst>
                                    <p:cond delay="0"/>
                                  </p:stCondLst>
                                  <p:childTnLst>
                                    <p:animMotion origin="layout" path="M 1.11111E-6 -2.46914E-7 L -0.41806 0.49198 " pathEditMode="relative" rAng="0" ptsTypes="AA">
                                      <p:cBhvr>
                                        <p:cTn id="37" dur="2000" fill="hold"/>
                                        <p:tgtEl>
                                          <p:spTgt spid="27"/>
                                        </p:tgtEl>
                                        <p:attrNameLst>
                                          <p:attrName>ppt_x</p:attrName>
                                          <p:attrName>ppt_y</p:attrName>
                                        </p:attrNameLst>
                                      </p:cBhvr>
                                      <p:rCtr x="-20903" y="24599"/>
                                    </p:animMotion>
                                  </p:childTnLst>
                                  <p:subTnLst>
                                    <p:audio>
                                      <p:cMediaNode>
                                        <p:cTn display="0" masterRel="sameClick">
                                          <p:stCondLst>
                                            <p:cond evt="begin" delay="0">
                                              <p:tn val="3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0"/>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00150"/>
            <a:ext cx="8382000" cy="3416308"/>
          </a:xfrm>
          <a:prstGeom prst="rect">
            <a:avLst/>
          </a:prstGeom>
        </p:spPr>
        <p:txBody>
          <a:bodyPr wrap="square" lIns="91428" tIns="45714" rIns="91428" bIns="45714">
            <a:spAutoFit/>
          </a:bodyPr>
          <a:lstStyle/>
          <a:p>
            <a:pPr algn="just"/>
            <a:r>
              <a:rPr lang="en-US" sz="3600">
                <a:latin typeface="Arial" pitchFamily="34" charset="0"/>
                <a:ea typeface="Arial-Rounded" pitchFamily="34" charset="0"/>
                <a:cs typeface="Arial" pitchFamily="34" charset="0"/>
              </a:rPr>
              <a:t>	Một hôm, kiến thấy người thợ săn đang ngắm bắn bồ câu. Ngay lập tức, nó bò đến, cắn vào chân anh ta. Người thợ săn giật mình. Bồ câu thấy động liền bay đi.</a:t>
            </a:r>
          </a:p>
          <a:p>
            <a:pPr algn="just"/>
            <a:endParaRPr lang="en-US" sz="3600"/>
          </a:p>
        </p:txBody>
      </p:sp>
      <p:sp>
        <p:nvSpPr>
          <p:cNvPr id="4" name="TextBox 3"/>
          <p:cNvSpPr txBox="1"/>
          <p:nvPr/>
        </p:nvSpPr>
        <p:spPr>
          <a:xfrm>
            <a:off x="-1185" y="4253801"/>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Bồ câu gặp chuyện nguy hiểm gì?</a:t>
            </a:r>
          </a:p>
        </p:txBody>
      </p:sp>
      <p:sp>
        <p:nvSpPr>
          <p:cNvPr id="5" name="TextBox 4"/>
          <p:cNvSpPr txBox="1"/>
          <p:nvPr/>
        </p:nvSpPr>
        <p:spPr>
          <a:xfrm>
            <a:off x="-1185" y="4253801"/>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Kiến đã làm gì để cứu bồ câu?</a:t>
            </a:r>
          </a:p>
        </p:txBody>
      </p:sp>
      <p:sp>
        <p:nvSpPr>
          <p:cNvPr id="6" name="TextBox 5"/>
          <p:cNvSpPr txBox="1"/>
          <p:nvPr/>
        </p:nvSpPr>
        <p:spPr>
          <a:xfrm>
            <a:off x="2895601" y="466148"/>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123950"/>
            <a:ext cx="8762999" cy="2554424"/>
          </a:xfrm>
          <a:prstGeom prst="rect">
            <a:avLst/>
          </a:prstGeom>
        </p:spPr>
        <p:txBody>
          <a:bodyPr wrap="square" lIns="91318" tIns="45660" rIns="91318" bIns="45660">
            <a:spAutoFit/>
          </a:bodyPr>
          <a:lstStyle/>
          <a:p>
            <a:pPr algn="just"/>
            <a:r>
              <a:rPr lang="en-US" sz="3200">
                <a:latin typeface="Arial" pitchFamily="34" charset="0"/>
                <a:ea typeface="Arial-Rounded" pitchFamily="34" charset="0"/>
                <a:cs typeface="Arial" pitchFamily="34" charset="0"/>
              </a:rPr>
              <a:t>	Bồ câu tìm đến chỗ kiến, cảm động nói:</a:t>
            </a:r>
          </a:p>
          <a:p>
            <a:pPr algn="just"/>
            <a:r>
              <a:rPr lang="en-US" sz="3200">
                <a:latin typeface="Arial" pitchFamily="34" charset="0"/>
                <a:ea typeface="Arial-Rounded" pitchFamily="34" charset="0"/>
                <a:cs typeface="Arial" pitchFamily="34" charset="0"/>
              </a:rPr>
              <a:t>	</a:t>
            </a:r>
            <a:r>
              <a:rPr lang="en-US" sz="3200">
                <a:latin typeface="Arial" pitchFamily="34" charset="0"/>
                <a:cs typeface="Arial" pitchFamily="34" charset="0"/>
              </a:rPr>
              <a:t> –</a:t>
            </a:r>
            <a:r>
              <a:rPr lang="en-US" sz="3200">
                <a:latin typeface="Arial" pitchFamily="34" charset="0"/>
                <a:ea typeface="Arial-Rounded" pitchFamily="34" charset="0"/>
                <a:cs typeface="Arial" pitchFamily="34" charset="0"/>
              </a:rPr>
              <a:t> Cảm ơn cậu đã cứu tớ.</a:t>
            </a:r>
          </a:p>
          <a:p>
            <a:pPr algn="just"/>
            <a:r>
              <a:rPr lang="en-US" sz="3200">
                <a:latin typeface="Arial" pitchFamily="34" charset="0"/>
                <a:ea typeface="Arial-Rounded" pitchFamily="34" charset="0"/>
                <a:cs typeface="Arial" pitchFamily="34" charset="0"/>
              </a:rPr>
              <a:t>	Kiến đáp:</a:t>
            </a:r>
          </a:p>
          <a:p>
            <a:pPr algn="just"/>
            <a:r>
              <a:rPr lang="en-US" sz="3200">
                <a:latin typeface="Arial" pitchFamily="34" charset="0"/>
                <a:ea typeface="Arial-Rounded" pitchFamily="34" charset="0"/>
                <a:cs typeface="Arial" pitchFamily="34" charset="0"/>
              </a:rPr>
              <a:t>	</a:t>
            </a:r>
            <a:r>
              <a:rPr lang="en-US" sz="3200">
                <a:latin typeface="Arial" pitchFamily="34" charset="0"/>
                <a:cs typeface="Arial" pitchFamily="34" charset="0"/>
              </a:rPr>
              <a:t> –</a:t>
            </a:r>
            <a:r>
              <a:rPr lang="en-US" sz="3200">
                <a:latin typeface="Arial" pitchFamily="34" charset="0"/>
                <a:ea typeface="Arial-Rounded" pitchFamily="34" charset="0"/>
                <a:cs typeface="Arial" pitchFamily="34" charset="0"/>
              </a:rPr>
              <a:t> Cậu cũng giúp tớ thoát chết mà.</a:t>
            </a:r>
          </a:p>
          <a:p>
            <a:pPr algn="just"/>
            <a:r>
              <a:rPr lang="en-US" sz="3200">
                <a:latin typeface="Arial" pitchFamily="34" charset="0"/>
                <a:ea typeface="Arial-Rounded" pitchFamily="34" charset="0"/>
                <a:cs typeface="Arial" pitchFamily="34" charset="0"/>
              </a:rPr>
              <a:t>	Cả hai đều rất vui vì đã giúp nhau.</a:t>
            </a:r>
          </a:p>
        </p:txBody>
      </p:sp>
      <p:sp>
        <p:nvSpPr>
          <p:cNvPr id="5" name="TextBox 4"/>
          <p:cNvSpPr txBox="1"/>
          <p:nvPr/>
        </p:nvSpPr>
        <p:spPr>
          <a:xfrm>
            <a:off x="2895601" y="2857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3:</a:t>
            </a:r>
          </a:p>
        </p:txBody>
      </p:sp>
      <p:sp>
        <p:nvSpPr>
          <p:cNvPr id="6" name="TextBox 5"/>
          <p:cNvSpPr txBox="1"/>
          <p:nvPr/>
        </p:nvSpPr>
        <p:spPr>
          <a:xfrm>
            <a:off x="-19050" y="4253801"/>
            <a:ext cx="9144000" cy="523099"/>
          </a:xfrm>
          <a:prstGeom prst="rect">
            <a:avLst/>
          </a:prstGeom>
          <a:solidFill>
            <a:srgbClr val="FEDEF3"/>
          </a:solidFill>
        </p:spPr>
        <p:txBody>
          <a:bodyPr wrap="square" lIns="91318" tIns="45660" rIns="91318" bIns="45660" rtlCol="0">
            <a:spAutoFit/>
          </a:bodyPr>
          <a:lstStyle/>
          <a:p>
            <a:pPr algn="ctr"/>
            <a:r>
              <a:rPr lang="en-US" sz="2800">
                <a:latin typeface="Arial" pitchFamily="34" charset="0"/>
                <a:ea typeface="Arial-Rounded" pitchFamily="34" charset="0"/>
                <a:cs typeface="Arial" pitchFamily="34" charset="0"/>
              </a:rPr>
              <a:t>Bồ câu đã làm gì sau khi được kiến cứu?</a:t>
            </a:r>
          </a:p>
        </p:txBody>
      </p:sp>
      <p:sp>
        <p:nvSpPr>
          <p:cNvPr id="7" name="TextBox 6"/>
          <p:cNvSpPr txBox="1"/>
          <p:nvPr/>
        </p:nvSpPr>
        <p:spPr>
          <a:xfrm>
            <a:off x="0" y="4253801"/>
            <a:ext cx="9144000" cy="523099"/>
          </a:xfrm>
          <a:prstGeom prst="rect">
            <a:avLst/>
          </a:prstGeom>
          <a:solidFill>
            <a:srgbClr val="FEDEF3"/>
          </a:solidFill>
        </p:spPr>
        <p:txBody>
          <a:bodyPr wrap="square" lIns="91318" tIns="45660" rIns="91318" bIns="45660" rtlCol="0">
            <a:spAutoFit/>
          </a:bodyPr>
          <a:lstStyle/>
          <a:p>
            <a:pPr algn="ctr"/>
            <a:r>
              <a:rPr lang="en-US" sz="2800">
                <a:latin typeface="Arial" pitchFamily="34" charset="0"/>
                <a:ea typeface="Arial-Rounded" pitchFamily="34" charset="0"/>
                <a:cs typeface="Arial" pitchFamily="34" charset="0"/>
              </a:rPr>
              <a:t>Cảm xúc của kiến và bồ câu lúc này như thế nào?</a:t>
            </a:r>
          </a:p>
        </p:txBody>
      </p:sp>
    </p:spTree>
    <p:extLst>
      <p:ext uri="{BB962C8B-B14F-4D97-AF65-F5344CB8AC3E}">
        <p14:creationId xmlns:p14="http://schemas.microsoft.com/office/powerpoint/2010/main" val="314198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250" fill="hold"/>
                                        <p:tgtEl>
                                          <p:spTgt spid="6"/>
                                        </p:tgtEl>
                                        <p:attrNameLst>
                                          <p:attrName>ppt_x</p:attrName>
                                        </p:attrNameLst>
                                      </p:cBhvr>
                                      <p:tavLst>
                                        <p:tav tm="0">
                                          <p:val>
                                            <p:strVal val="1+#ppt_w/2"/>
                                          </p:val>
                                        </p:tav>
                                        <p:tav tm="100000">
                                          <p:val>
                                            <p:strVal val="#ppt_x"/>
                                          </p:val>
                                        </p:tav>
                                      </p:tavLst>
                                    </p:anim>
                                    <p:anim calcmode="lin" valueType="num">
                                      <p:cBhvr additive="base">
                                        <p:cTn id="14"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50" y="4095750"/>
            <a:ext cx="9144000" cy="523099"/>
          </a:xfrm>
          <a:prstGeom prst="rect">
            <a:avLst/>
          </a:prstGeom>
          <a:solidFill>
            <a:srgbClr val="FEDEF3"/>
          </a:solidFill>
        </p:spPr>
        <p:txBody>
          <a:bodyPr wrap="square" lIns="91318" tIns="45660" rIns="91318" bIns="45660" rtlCol="0">
            <a:spAutoFit/>
          </a:bodyPr>
          <a:lstStyle/>
          <a:p>
            <a:pPr algn="ctr"/>
            <a:r>
              <a:rPr lang="en-US" sz="2800">
                <a:latin typeface="Arial" pitchFamily="34" charset="0"/>
                <a:ea typeface="Arial-Rounded" pitchFamily="34" charset="0"/>
                <a:cs typeface="Arial" pitchFamily="34" charset="0"/>
              </a:rPr>
              <a:t>Em học được điều gì từ câu chuyện này?</a:t>
            </a:r>
          </a:p>
        </p:txBody>
      </p:sp>
      <p:pic>
        <p:nvPicPr>
          <p:cNvPr id="5123"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45431" y="584199"/>
            <a:ext cx="7589637" cy="335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7407"/>
          <a:stretch/>
        </p:blipFill>
        <p:spPr>
          <a:xfrm flipH="1">
            <a:off x="76200" y="2724150"/>
            <a:ext cx="794547" cy="1059395"/>
          </a:xfrm>
          <a:prstGeom prst="rect">
            <a:avLst/>
          </a:prstGeom>
        </p:spPr>
      </p:pic>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7407"/>
          <a:stretch/>
        </p:blipFill>
        <p:spPr>
          <a:xfrm flipH="1">
            <a:off x="0" y="209550"/>
            <a:ext cx="794547" cy="1059395"/>
          </a:xfrm>
          <a:prstGeom prst="rect">
            <a:avLst/>
          </a:prstGeom>
        </p:spPr>
      </p:pic>
      <p:sp>
        <p:nvSpPr>
          <p:cNvPr id="2" name="Title 1"/>
          <p:cNvSpPr>
            <a:spLocks noGrp="1"/>
          </p:cNvSpPr>
          <p:nvPr>
            <p:ph type="title"/>
          </p:nvPr>
        </p:nvSpPr>
        <p:spPr>
          <a:xfrm>
            <a:off x="609600" y="209550"/>
            <a:ext cx="8229600" cy="2457450"/>
          </a:xfrm>
        </p:spPr>
        <p:txBody>
          <a:bodyPr>
            <a:normAutofit/>
          </a:bodyPr>
          <a:lstStyle/>
          <a:p>
            <a:pPr algn="just"/>
            <a:r>
              <a:rPr lang="en-US">
                <a:latin typeface="Arial" pitchFamily="34" charset="0"/>
                <a:cs typeface="Arial" pitchFamily="34" charset="0"/>
              </a:rPr>
              <a:t>	Trong cuộc sống cần giúp đỡ nhau, nhất là khi người khác gặp hoạn nạn. </a:t>
            </a:r>
          </a:p>
        </p:txBody>
      </p:sp>
      <p:sp>
        <p:nvSpPr>
          <p:cNvPr id="3" name="Title 1"/>
          <p:cNvSpPr txBox="1">
            <a:spLocks/>
          </p:cNvSpPr>
          <p:nvPr/>
        </p:nvSpPr>
        <p:spPr>
          <a:xfrm>
            <a:off x="609600" y="2705100"/>
            <a:ext cx="8229600" cy="2457450"/>
          </a:xfrm>
          <a:prstGeom prst="rect">
            <a:avLst/>
          </a:prstGeom>
        </p:spPr>
        <p:txBody>
          <a:bodyPr vert="horz" lIns="91305" tIns="45654" rIns="91305" bIns="45654" rtlCol="0" anchor="ctr">
            <a:norm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a:latin typeface="Arial" pitchFamily="34" charset="0"/>
                <a:cs typeface="Arial" pitchFamily="34" charset="0"/>
              </a:rPr>
              <a:t>	Nên nói lời cảm ơn, bày tỏ lòng biết ơn khi nhận được sự giúp đỡ.</a:t>
            </a:r>
          </a:p>
        </p:txBody>
      </p:sp>
    </p:spTree>
    <p:extLst>
      <p:ext uri="{BB962C8B-B14F-4D97-AF65-F5344CB8AC3E}">
        <p14:creationId xmlns:p14="http://schemas.microsoft.com/office/powerpoint/2010/main" val="3040842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546" y="2117609"/>
            <a:ext cx="8795354" cy="2147323"/>
            <a:chOff x="103910" y="3503807"/>
            <a:chExt cx="87953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014946"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K</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Ğn bò </a:t>
              </a:r>
              <a:r>
                <a:rPr lang="el-GR" sz="3200" b="1">
                  <a:solidFill>
                    <a:srgbClr val="7030A0"/>
                  </a:solidFill>
                  <a:latin typeface="HP001 4 hàng" pitchFamily="34" charset="0"/>
                  <a:ea typeface="Arial-Rounded" pitchFamily="34" charset="0"/>
                  <a:cs typeface="Arial-Rounded" pitchFamily="34" charset="0"/>
                </a:rPr>
                <a:t>Α</a:t>
              </a:r>
              <a:r>
                <a:rPr lang="vi-VN" sz="3200" b="1">
                  <a:solidFill>
                    <a:srgbClr val="7030A0"/>
                  </a:solidFill>
                  <a:latin typeface="HP001 4 hàng" pitchFamily="34" charset="0"/>
                  <a:ea typeface="Arial-Rounded" pitchFamily="34" charset="0"/>
                  <a:cs typeface="Arial-Rounded" pitchFamily="34" charset="0"/>
                </a:rPr>
                <a:t>Ğn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ỗ wgưƟ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ợ săn và cắn</a:t>
              </a:r>
              <a:r>
                <a:rPr lang="en-US" sz="3200" b="1">
                  <a:solidFill>
                    <a:srgbClr val="7030A0"/>
                  </a:solidFill>
                  <a:latin typeface="HP001 4 hàng" pitchFamily="34" charset="0"/>
                  <a:ea typeface="Arial-Rounded" pitchFamily="34" charset="0"/>
                  <a:cs typeface="Arial-Rounded" pitchFamily="34" charset="0"/>
                </a:rPr>
                <a:t> vào</a:t>
              </a:r>
            </a:p>
          </p:txBody>
        </p:sp>
        <p:sp>
          <p:nvSpPr>
            <p:cNvPr id="20" name="Rectangle 19"/>
            <p:cNvSpPr/>
            <p:nvPr/>
          </p:nvSpPr>
          <p:spPr>
            <a:xfrm>
              <a:off x="103910" y="4643749"/>
              <a:ext cx="8649947" cy="584775"/>
            </a:xfrm>
            <a:prstGeom prst="rect">
              <a:avLst/>
            </a:prstGeom>
          </p:spPr>
          <p:txBody>
            <a:bodyPr wrap="square">
              <a:spAutoFit/>
            </a:bodyPr>
            <a:lstStyle/>
            <a:p>
              <a:pPr algn="just"/>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ân a</a:t>
              </a:r>
              <a:r>
                <a:rPr lang="el-GR" sz="3200" b="1">
                  <a:solidFill>
                    <a:srgbClr val="7030A0"/>
                  </a:solidFill>
                  <a:latin typeface="HP001 4 hàng" pitchFamily="34" charset="0"/>
                  <a:ea typeface="Arial-Rounded" pitchFamily="34" charset="0"/>
                  <a:cs typeface="Arial-Rounded" pitchFamily="34" charset="0"/>
                </a:rPr>
                <a:t>ζ </a:t>
              </a:r>
              <a:r>
                <a:rPr lang="en-US" sz="3200" b="1">
                  <a:solidFill>
                    <a:srgbClr val="7030A0"/>
                  </a:solidFill>
                  <a:latin typeface="HP001 4 hàng" pitchFamily="34" charset="0"/>
                  <a:ea typeface="Arial-Rounded" pitchFamily="34" charset="0"/>
                  <a:cs typeface="Arial-Rounded" pitchFamily="34" charset="0"/>
                </a:rPr>
                <a:t>Ǉa.</a:t>
              </a:r>
            </a:p>
          </p:txBody>
        </p:sp>
      </p:grpSp>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b ở mục 3</a:t>
            </a:r>
          </a:p>
        </p:txBody>
      </p:sp>
      <p:sp>
        <p:nvSpPr>
          <p:cNvPr id="5" name="Rectangle 4"/>
          <p:cNvSpPr/>
          <p:nvPr/>
        </p:nvSpPr>
        <p:spPr>
          <a:xfrm>
            <a:off x="340110" y="1170811"/>
            <a:ext cx="6832073"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b. Kiến bò đến chỗ người thợ săn và (…).</a:t>
            </a:r>
          </a:p>
        </p:txBody>
      </p:sp>
      <p:cxnSp>
        <p:nvCxnSpPr>
          <p:cNvPr id="11" name="Straight Arrow Connector 10"/>
          <p:cNvCxnSpPr/>
          <p:nvPr/>
        </p:nvCxnSpPr>
        <p:spPr>
          <a:xfrm>
            <a:off x="189950" y="2850920"/>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514600" y="3149203"/>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2484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4864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81912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756146" y="2138795"/>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0480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362200" y="211760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866900" y="211760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cxnSp>
        <p:nvCxnSpPr>
          <p:cNvPr id="21" name="Straight Arrow Connector 20"/>
          <p:cNvCxnSpPr/>
          <p:nvPr/>
        </p:nvCxnSpPr>
        <p:spPr>
          <a:xfrm>
            <a:off x="68580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620000" y="215201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43000" y="2779568"/>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981200" y="28003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14500" y="2599587"/>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26" name="TextBox 25"/>
          <p:cNvSpPr txBox="1"/>
          <p:nvPr/>
        </p:nvSpPr>
        <p:spPr>
          <a:xfrm>
            <a:off x="2179320" y="2589431"/>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27" name="TextBox 26"/>
          <p:cNvSpPr txBox="1"/>
          <p:nvPr/>
        </p:nvSpPr>
        <p:spPr>
          <a:xfrm>
            <a:off x="2941320" y="2588790"/>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37" name="TextBox 36"/>
          <p:cNvSpPr txBox="1"/>
          <p:nvPr/>
        </p:nvSpPr>
        <p:spPr>
          <a:xfrm>
            <a:off x="3604260" y="2588149"/>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38" name="TextBox 37"/>
          <p:cNvSpPr txBox="1"/>
          <p:nvPr/>
        </p:nvSpPr>
        <p:spPr>
          <a:xfrm>
            <a:off x="4671060" y="2587508"/>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39" name="TextBox 38"/>
          <p:cNvSpPr txBox="1"/>
          <p:nvPr/>
        </p:nvSpPr>
        <p:spPr>
          <a:xfrm>
            <a:off x="5326380" y="2586867"/>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40" name="TextBox 39"/>
          <p:cNvSpPr txBox="1"/>
          <p:nvPr/>
        </p:nvSpPr>
        <p:spPr>
          <a:xfrm>
            <a:off x="6141720" y="2586226"/>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41" name="TextBox 40"/>
          <p:cNvSpPr txBox="1"/>
          <p:nvPr/>
        </p:nvSpPr>
        <p:spPr>
          <a:xfrm>
            <a:off x="6720840" y="2585585"/>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42" name="TextBox 41"/>
          <p:cNvSpPr txBox="1"/>
          <p:nvPr/>
        </p:nvSpPr>
        <p:spPr>
          <a:xfrm>
            <a:off x="7498773" y="2584944"/>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43" name="TextBox 42"/>
          <p:cNvSpPr txBox="1"/>
          <p:nvPr/>
        </p:nvSpPr>
        <p:spPr>
          <a:xfrm>
            <a:off x="982980" y="3251895"/>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44" name="TextBox 43"/>
          <p:cNvSpPr txBox="1"/>
          <p:nvPr/>
        </p:nvSpPr>
        <p:spPr>
          <a:xfrm>
            <a:off x="1844040" y="3254216"/>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80">
                                          <p:stCondLst>
                                            <p:cond delay="0"/>
                                          </p:stCondLst>
                                        </p:cTn>
                                        <p:tgtEl>
                                          <p:spTgt spid="25"/>
                                        </p:tgtEl>
                                      </p:cBhvr>
                                    </p:animEffect>
                                    <p:anim calcmode="lin" valueType="num">
                                      <p:cBhvr>
                                        <p:cTn id="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1" dur="26">
                                          <p:stCondLst>
                                            <p:cond delay="650"/>
                                          </p:stCondLst>
                                        </p:cTn>
                                        <p:tgtEl>
                                          <p:spTgt spid="25"/>
                                        </p:tgtEl>
                                      </p:cBhvr>
                                      <p:to x="100000" y="60000"/>
                                    </p:animScale>
                                    <p:animScale>
                                      <p:cBhvr>
                                        <p:cTn id="92" dur="166" decel="50000">
                                          <p:stCondLst>
                                            <p:cond delay="676"/>
                                          </p:stCondLst>
                                        </p:cTn>
                                        <p:tgtEl>
                                          <p:spTgt spid="25"/>
                                        </p:tgtEl>
                                      </p:cBhvr>
                                      <p:to x="100000" y="100000"/>
                                    </p:animScale>
                                    <p:animScale>
                                      <p:cBhvr>
                                        <p:cTn id="93" dur="26">
                                          <p:stCondLst>
                                            <p:cond delay="1312"/>
                                          </p:stCondLst>
                                        </p:cTn>
                                        <p:tgtEl>
                                          <p:spTgt spid="25"/>
                                        </p:tgtEl>
                                      </p:cBhvr>
                                      <p:to x="100000" y="80000"/>
                                    </p:animScale>
                                    <p:animScale>
                                      <p:cBhvr>
                                        <p:cTn id="94" dur="166" decel="50000">
                                          <p:stCondLst>
                                            <p:cond delay="1338"/>
                                          </p:stCondLst>
                                        </p:cTn>
                                        <p:tgtEl>
                                          <p:spTgt spid="25"/>
                                        </p:tgtEl>
                                      </p:cBhvr>
                                      <p:to x="100000" y="100000"/>
                                    </p:animScale>
                                    <p:animScale>
                                      <p:cBhvr>
                                        <p:cTn id="95" dur="26">
                                          <p:stCondLst>
                                            <p:cond delay="1642"/>
                                          </p:stCondLst>
                                        </p:cTn>
                                        <p:tgtEl>
                                          <p:spTgt spid="25"/>
                                        </p:tgtEl>
                                      </p:cBhvr>
                                      <p:to x="100000" y="90000"/>
                                    </p:animScale>
                                    <p:animScale>
                                      <p:cBhvr>
                                        <p:cTn id="96" dur="166" decel="50000">
                                          <p:stCondLst>
                                            <p:cond delay="1668"/>
                                          </p:stCondLst>
                                        </p:cTn>
                                        <p:tgtEl>
                                          <p:spTgt spid="25"/>
                                        </p:tgtEl>
                                      </p:cBhvr>
                                      <p:to x="100000" y="100000"/>
                                    </p:animScale>
                                    <p:animScale>
                                      <p:cBhvr>
                                        <p:cTn id="97" dur="26">
                                          <p:stCondLst>
                                            <p:cond delay="1808"/>
                                          </p:stCondLst>
                                        </p:cTn>
                                        <p:tgtEl>
                                          <p:spTgt spid="25"/>
                                        </p:tgtEl>
                                      </p:cBhvr>
                                      <p:to x="100000" y="95000"/>
                                    </p:animScale>
                                    <p:animScale>
                                      <p:cBhvr>
                                        <p:cTn id="98" dur="166" decel="50000">
                                          <p:stCondLst>
                                            <p:cond delay="1834"/>
                                          </p:stCondLst>
                                        </p:cTn>
                                        <p:tgtEl>
                                          <p:spTgt spid="25"/>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80">
                                          <p:stCondLst>
                                            <p:cond delay="0"/>
                                          </p:stCondLst>
                                        </p:cTn>
                                        <p:tgtEl>
                                          <p:spTgt spid="28"/>
                                        </p:tgtEl>
                                      </p:cBhvr>
                                    </p:animEffect>
                                    <p:anim calcmode="lin" valueType="num">
                                      <p:cBhvr>
                                        <p:cTn id="10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7" dur="26">
                                          <p:stCondLst>
                                            <p:cond delay="650"/>
                                          </p:stCondLst>
                                        </p:cTn>
                                        <p:tgtEl>
                                          <p:spTgt spid="28"/>
                                        </p:tgtEl>
                                      </p:cBhvr>
                                      <p:to x="100000" y="60000"/>
                                    </p:animScale>
                                    <p:animScale>
                                      <p:cBhvr>
                                        <p:cTn id="108" dur="166" decel="50000">
                                          <p:stCondLst>
                                            <p:cond delay="676"/>
                                          </p:stCondLst>
                                        </p:cTn>
                                        <p:tgtEl>
                                          <p:spTgt spid="28"/>
                                        </p:tgtEl>
                                      </p:cBhvr>
                                      <p:to x="100000" y="100000"/>
                                    </p:animScale>
                                    <p:animScale>
                                      <p:cBhvr>
                                        <p:cTn id="109" dur="26">
                                          <p:stCondLst>
                                            <p:cond delay="1312"/>
                                          </p:stCondLst>
                                        </p:cTn>
                                        <p:tgtEl>
                                          <p:spTgt spid="28"/>
                                        </p:tgtEl>
                                      </p:cBhvr>
                                      <p:to x="100000" y="80000"/>
                                    </p:animScale>
                                    <p:animScale>
                                      <p:cBhvr>
                                        <p:cTn id="110" dur="166" decel="50000">
                                          <p:stCondLst>
                                            <p:cond delay="1338"/>
                                          </p:stCondLst>
                                        </p:cTn>
                                        <p:tgtEl>
                                          <p:spTgt spid="28"/>
                                        </p:tgtEl>
                                      </p:cBhvr>
                                      <p:to x="100000" y="100000"/>
                                    </p:animScale>
                                    <p:animScale>
                                      <p:cBhvr>
                                        <p:cTn id="111" dur="26">
                                          <p:stCondLst>
                                            <p:cond delay="1642"/>
                                          </p:stCondLst>
                                        </p:cTn>
                                        <p:tgtEl>
                                          <p:spTgt spid="28"/>
                                        </p:tgtEl>
                                      </p:cBhvr>
                                      <p:to x="100000" y="90000"/>
                                    </p:animScale>
                                    <p:animScale>
                                      <p:cBhvr>
                                        <p:cTn id="112" dur="166" decel="50000">
                                          <p:stCondLst>
                                            <p:cond delay="1668"/>
                                          </p:stCondLst>
                                        </p:cTn>
                                        <p:tgtEl>
                                          <p:spTgt spid="28"/>
                                        </p:tgtEl>
                                      </p:cBhvr>
                                      <p:to x="100000" y="100000"/>
                                    </p:animScale>
                                    <p:animScale>
                                      <p:cBhvr>
                                        <p:cTn id="113" dur="26">
                                          <p:stCondLst>
                                            <p:cond delay="1808"/>
                                          </p:stCondLst>
                                        </p:cTn>
                                        <p:tgtEl>
                                          <p:spTgt spid="28"/>
                                        </p:tgtEl>
                                      </p:cBhvr>
                                      <p:to x="100000" y="95000"/>
                                    </p:animScale>
                                    <p:animScale>
                                      <p:cBhvr>
                                        <p:cTn id="114" dur="166" decel="50000">
                                          <p:stCondLst>
                                            <p:cond delay="1834"/>
                                          </p:stCondLst>
                                        </p:cTn>
                                        <p:tgtEl>
                                          <p:spTgt spid="28"/>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down)">
                                      <p:cBhvr>
                                        <p:cTn id="117" dur="580">
                                          <p:stCondLst>
                                            <p:cond delay="0"/>
                                          </p:stCondLst>
                                        </p:cTn>
                                        <p:tgtEl>
                                          <p:spTgt spid="29"/>
                                        </p:tgtEl>
                                      </p:cBhvr>
                                    </p:animEffect>
                                    <p:anim calcmode="lin" valueType="num">
                                      <p:cBhvr>
                                        <p:cTn id="1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
                                        </p:tgtEl>
                                      </p:cBhvr>
                                      <p:to x="100000" y="60000"/>
                                    </p:animScale>
                                    <p:animScale>
                                      <p:cBhvr>
                                        <p:cTn id="124" dur="166" decel="50000">
                                          <p:stCondLst>
                                            <p:cond delay="676"/>
                                          </p:stCondLst>
                                        </p:cTn>
                                        <p:tgtEl>
                                          <p:spTgt spid="29"/>
                                        </p:tgtEl>
                                      </p:cBhvr>
                                      <p:to x="100000" y="100000"/>
                                    </p:animScale>
                                    <p:animScale>
                                      <p:cBhvr>
                                        <p:cTn id="125" dur="26">
                                          <p:stCondLst>
                                            <p:cond delay="1312"/>
                                          </p:stCondLst>
                                        </p:cTn>
                                        <p:tgtEl>
                                          <p:spTgt spid="29"/>
                                        </p:tgtEl>
                                      </p:cBhvr>
                                      <p:to x="100000" y="80000"/>
                                    </p:animScale>
                                    <p:animScale>
                                      <p:cBhvr>
                                        <p:cTn id="126" dur="166" decel="50000">
                                          <p:stCondLst>
                                            <p:cond delay="1338"/>
                                          </p:stCondLst>
                                        </p:cTn>
                                        <p:tgtEl>
                                          <p:spTgt spid="29"/>
                                        </p:tgtEl>
                                      </p:cBhvr>
                                      <p:to x="100000" y="100000"/>
                                    </p:animScale>
                                    <p:animScale>
                                      <p:cBhvr>
                                        <p:cTn id="127" dur="26">
                                          <p:stCondLst>
                                            <p:cond delay="1642"/>
                                          </p:stCondLst>
                                        </p:cTn>
                                        <p:tgtEl>
                                          <p:spTgt spid="29"/>
                                        </p:tgtEl>
                                      </p:cBhvr>
                                      <p:to x="100000" y="90000"/>
                                    </p:animScale>
                                    <p:animScale>
                                      <p:cBhvr>
                                        <p:cTn id="128" dur="166" decel="50000">
                                          <p:stCondLst>
                                            <p:cond delay="1668"/>
                                          </p:stCondLst>
                                        </p:cTn>
                                        <p:tgtEl>
                                          <p:spTgt spid="29"/>
                                        </p:tgtEl>
                                      </p:cBhvr>
                                      <p:to x="100000" y="100000"/>
                                    </p:animScale>
                                    <p:animScale>
                                      <p:cBhvr>
                                        <p:cTn id="129" dur="26">
                                          <p:stCondLst>
                                            <p:cond delay="1808"/>
                                          </p:stCondLst>
                                        </p:cTn>
                                        <p:tgtEl>
                                          <p:spTgt spid="29"/>
                                        </p:tgtEl>
                                      </p:cBhvr>
                                      <p:to x="100000" y="95000"/>
                                    </p:animScale>
                                    <p:animScale>
                                      <p:cBhvr>
                                        <p:cTn id="130" dur="166" decel="50000">
                                          <p:stCondLst>
                                            <p:cond delay="1834"/>
                                          </p:stCondLst>
                                        </p:cTn>
                                        <p:tgtEl>
                                          <p:spTgt spid="29"/>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down)">
                                      <p:cBhvr>
                                        <p:cTn id="133" dur="580">
                                          <p:stCondLst>
                                            <p:cond delay="0"/>
                                          </p:stCondLst>
                                        </p:cTn>
                                        <p:tgtEl>
                                          <p:spTgt spid="30"/>
                                        </p:tgtEl>
                                      </p:cBhvr>
                                    </p:animEffect>
                                    <p:anim calcmode="lin" valueType="num">
                                      <p:cBhvr>
                                        <p:cTn id="13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9" dur="26">
                                          <p:stCondLst>
                                            <p:cond delay="650"/>
                                          </p:stCondLst>
                                        </p:cTn>
                                        <p:tgtEl>
                                          <p:spTgt spid="30"/>
                                        </p:tgtEl>
                                      </p:cBhvr>
                                      <p:to x="100000" y="60000"/>
                                    </p:animScale>
                                    <p:animScale>
                                      <p:cBhvr>
                                        <p:cTn id="140" dur="166" decel="50000">
                                          <p:stCondLst>
                                            <p:cond delay="676"/>
                                          </p:stCondLst>
                                        </p:cTn>
                                        <p:tgtEl>
                                          <p:spTgt spid="30"/>
                                        </p:tgtEl>
                                      </p:cBhvr>
                                      <p:to x="100000" y="100000"/>
                                    </p:animScale>
                                    <p:animScale>
                                      <p:cBhvr>
                                        <p:cTn id="141" dur="26">
                                          <p:stCondLst>
                                            <p:cond delay="1312"/>
                                          </p:stCondLst>
                                        </p:cTn>
                                        <p:tgtEl>
                                          <p:spTgt spid="30"/>
                                        </p:tgtEl>
                                      </p:cBhvr>
                                      <p:to x="100000" y="80000"/>
                                    </p:animScale>
                                    <p:animScale>
                                      <p:cBhvr>
                                        <p:cTn id="142" dur="166" decel="50000">
                                          <p:stCondLst>
                                            <p:cond delay="1338"/>
                                          </p:stCondLst>
                                        </p:cTn>
                                        <p:tgtEl>
                                          <p:spTgt spid="30"/>
                                        </p:tgtEl>
                                      </p:cBhvr>
                                      <p:to x="100000" y="100000"/>
                                    </p:animScale>
                                    <p:animScale>
                                      <p:cBhvr>
                                        <p:cTn id="143" dur="26">
                                          <p:stCondLst>
                                            <p:cond delay="1642"/>
                                          </p:stCondLst>
                                        </p:cTn>
                                        <p:tgtEl>
                                          <p:spTgt spid="30"/>
                                        </p:tgtEl>
                                      </p:cBhvr>
                                      <p:to x="100000" y="90000"/>
                                    </p:animScale>
                                    <p:animScale>
                                      <p:cBhvr>
                                        <p:cTn id="144" dur="166" decel="50000">
                                          <p:stCondLst>
                                            <p:cond delay="1668"/>
                                          </p:stCondLst>
                                        </p:cTn>
                                        <p:tgtEl>
                                          <p:spTgt spid="30"/>
                                        </p:tgtEl>
                                      </p:cBhvr>
                                      <p:to x="100000" y="100000"/>
                                    </p:animScale>
                                    <p:animScale>
                                      <p:cBhvr>
                                        <p:cTn id="145" dur="26">
                                          <p:stCondLst>
                                            <p:cond delay="1808"/>
                                          </p:stCondLst>
                                        </p:cTn>
                                        <p:tgtEl>
                                          <p:spTgt spid="30"/>
                                        </p:tgtEl>
                                      </p:cBhvr>
                                      <p:to x="100000" y="95000"/>
                                    </p:animScale>
                                    <p:animScale>
                                      <p:cBhvr>
                                        <p:cTn id="146" dur="166" decel="50000">
                                          <p:stCondLst>
                                            <p:cond delay="1834"/>
                                          </p:stCondLst>
                                        </p:cTn>
                                        <p:tgtEl>
                                          <p:spTgt spid="3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wipe(down)">
                                      <p:cBhvr>
                                        <p:cTn id="149" dur="580">
                                          <p:stCondLst>
                                            <p:cond delay="0"/>
                                          </p:stCondLst>
                                        </p:cTn>
                                        <p:tgtEl>
                                          <p:spTgt spid="31"/>
                                        </p:tgtEl>
                                      </p:cBhvr>
                                    </p:animEffect>
                                    <p:anim calcmode="lin" valueType="num">
                                      <p:cBhvr>
                                        <p:cTn id="15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5" dur="26">
                                          <p:stCondLst>
                                            <p:cond delay="650"/>
                                          </p:stCondLst>
                                        </p:cTn>
                                        <p:tgtEl>
                                          <p:spTgt spid="31"/>
                                        </p:tgtEl>
                                      </p:cBhvr>
                                      <p:to x="100000" y="60000"/>
                                    </p:animScale>
                                    <p:animScale>
                                      <p:cBhvr>
                                        <p:cTn id="156" dur="166" decel="50000">
                                          <p:stCondLst>
                                            <p:cond delay="676"/>
                                          </p:stCondLst>
                                        </p:cTn>
                                        <p:tgtEl>
                                          <p:spTgt spid="31"/>
                                        </p:tgtEl>
                                      </p:cBhvr>
                                      <p:to x="100000" y="100000"/>
                                    </p:animScale>
                                    <p:animScale>
                                      <p:cBhvr>
                                        <p:cTn id="157" dur="26">
                                          <p:stCondLst>
                                            <p:cond delay="1312"/>
                                          </p:stCondLst>
                                        </p:cTn>
                                        <p:tgtEl>
                                          <p:spTgt spid="31"/>
                                        </p:tgtEl>
                                      </p:cBhvr>
                                      <p:to x="100000" y="80000"/>
                                    </p:animScale>
                                    <p:animScale>
                                      <p:cBhvr>
                                        <p:cTn id="158" dur="166" decel="50000">
                                          <p:stCondLst>
                                            <p:cond delay="1338"/>
                                          </p:stCondLst>
                                        </p:cTn>
                                        <p:tgtEl>
                                          <p:spTgt spid="31"/>
                                        </p:tgtEl>
                                      </p:cBhvr>
                                      <p:to x="100000" y="100000"/>
                                    </p:animScale>
                                    <p:animScale>
                                      <p:cBhvr>
                                        <p:cTn id="159" dur="26">
                                          <p:stCondLst>
                                            <p:cond delay="1642"/>
                                          </p:stCondLst>
                                        </p:cTn>
                                        <p:tgtEl>
                                          <p:spTgt spid="31"/>
                                        </p:tgtEl>
                                      </p:cBhvr>
                                      <p:to x="100000" y="90000"/>
                                    </p:animScale>
                                    <p:animScale>
                                      <p:cBhvr>
                                        <p:cTn id="160" dur="166" decel="50000">
                                          <p:stCondLst>
                                            <p:cond delay="1668"/>
                                          </p:stCondLst>
                                        </p:cTn>
                                        <p:tgtEl>
                                          <p:spTgt spid="31"/>
                                        </p:tgtEl>
                                      </p:cBhvr>
                                      <p:to x="100000" y="100000"/>
                                    </p:animScale>
                                    <p:animScale>
                                      <p:cBhvr>
                                        <p:cTn id="161" dur="26">
                                          <p:stCondLst>
                                            <p:cond delay="1808"/>
                                          </p:stCondLst>
                                        </p:cTn>
                                        <p:tgtEl>
                                          <p:spTgt spid="31"/>
                                        </p:tgtEl>
                                      </p:cBhvr>
                                      <p:to x="100000" y="95000"/>
                                    </p:animScale>
                                    <p:animScale>
                                      <p:cBhvr>
                                        <p:cTn id="162" dur="166" decel="50000">
                                          <p:stCondLst>
                                            <p:cond delay="1834"/>
                                          </p:stCondLst>
                                        </p:cTn>
                                        <p:tgtEl>
                                          <p:spTgt spid="31"/>
                                        </p:tgtEl>
                                      </p:cBhvr>
                                      <p:to x="100000" y="100000"/>
                                    </p:animScale>
                                  </p:childTnLst>
                                </p:cTn>
                              </p:par>
                              <p:par>
                                <p:cTn id="163" presetID="26" presetClass="entr" presetSubtype="0" fill="hold" nodeType="with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wipe(down)">
                                      <p:cBhvr>
                                        <p:cTn id="165" dur="580">
                                          <p:stCondLst>
                                            <p:cond delay="0"/>
                                          </p:stCondLst>
                                        </p:cTn>
                                        <p:tgtEl>
                                          <p:spTgt spid="32"/>
                                        </p:tgtEl>
                                      </p:cBhvr>
                                    </p:animEffect>
                                    <p:anim calcmode="lin" valueType="num">
                                      <p:cBhvr>
                                        <p:cTn id="16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71" dur="26">
                                          <p:stCondLst>
                                            <p:cond delay="650"/>
                                          </p:stCondLst>
                                        </p:cTn>
                                        <p:tgtEl>
                                          <p:spTgt spid="32"/>
                                        </p:tgtEl>
                                      </p:cBhvr>
                                      <p:to x="100000" y="60000"/>
                                    </p:animScale>
                                    <p:animScale>
                                      <p:cBhvr>
                                        <p:cTn id="172" dur="166" decel="50000">
                                          <p:stCondLst>
                                            <p:cond delay="676"/>
                                          </p:stCondLst>
                                        </p:cTn>
                                        <p:tgtEl>
                                          <p:spTgt spid="32"/>
                                        </p:tgtEl>
                                      </p:cBhvr>
                                      <p:to x="100000" y="100000"/>
                                    </p:animScale>
                                    <p:animScale>
                                      <p:cBhvr>
                                        <p:cTn id="173" dur="26">
                                          <p:stCondLst>
                                            <p:cond delay="1312"/>
                                          </p:stCondLst>
                                        </p:cTn>
                                        <p:tgtEl>
                                          <p:spTgt spid="32"/>
                                        </p:tgtEl>
                                      </p:cBhvr>
                                      <p:to x="100000" y="80000"/>
                                    </p:animScale>
                                    <p:animScale>
                                      <p:cBhvr>
                                        <p:cTn id="174" dur="166" decel="50000">
                                          <p:stCondLst>
                                            <p:cond delay="1338"/>
                                          </p:stCondLst>
                                        </p:cTn>
                                        <p:tgtEl>
                                          <p:spTgt spid="32"/>
                                        </p:tgtEl>
                                      </p:cBhvr>
                                      <p:to x="100000" y="100000"/>
                                    </p:animScale>
                                    <p:animScale>
                                      <p:cBhvr>
                                        <p:cTn id="175" dur="26">
                                          <p:stCondLst>
                                            <p:cond delay="1642"/>
                                          </p:stCondLst>
                                        </p:cTn>
                                        <p:tgtEl>
                                          <p:spTgt spid="32"/>
                                        </p:tgtEl>
                                      </p:cBhvr>
                                      <p:to x="100000" y="90000"/>
                                    </p:animScale>
                                    <p:animScale>
                                      <p:cBhvr>
                                        <p:cTn id="176" dur="166" decel="50000">
                                          <p:stCondLst>
                                            <p:cond delay="1668"/>
                                          </p:stCondLst>
                                        </p:cTn>
                                        <p:tgtEl>
                                          <p:spTgt spid="32"/>
                                        </p:tgtEl>
                                      </p:cBhvr>
                                      <p:to x="100000" y="100000"/>
                                    </p:animScale>
                                    <p:animScale>
                                      <p:cBhvr>
                                        <p:cTn id="177" dur="26">
                                          <p:stCondLst>
                                            <p:cond delay="1808"/>
                                          </p:stCondLst>
                                        </p:cTn>
                                        <p:tgtEl>
                                          <p:spTgt spid="32"/>
                                        </p:tgtEl>
                                      </p:cBhvr>
                                      <p:to x="100000" y="95000"/>
                                    </p:animScale>
                                    <p:animScale>
                                      <p:cBhvr>
                                        <p:cTn id="178" dur="166" decel="50000">
                                          <p:stCondLst>
                                            <p:cond delay="1834"/>
                                          </p:stCondLst>
                                        </p:cTn>
                                        <p:tgtEl>
                                          <p:spTgt spid="32"/>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down)">
                                      <p:cBhvr>
                                        <p:cTn id="181" dur="580">
                                          <p:stCondLst>
                                            <p:cond delay="0"/>
                                          </p:stCondLst>
                                        </p:cTn>
                                        <p:tgtEl>
                                          <p:spTgt spid="33"/>
                                        </p:tgtEl>
                                      </p:cBhvr>
                                    </p:animEffect>
                                    <p:anim calcmode="lin" valueType="num">
                                      <p:cBhvr>
                                        <p:cTn id="1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87" dur="26">
                                          <p:stCondLst>
                                            <p:cond delay="650"/>
                                          </p:stCondLst>
                                        </p:cTn>
                                        <p:tgtEl>
                                          <p:spTgt spid="33"/>
                                        </p:tgtEl>
                                      </p:cBhvr>
                                      <p:to x="100000" y="60000"/>
                                    </p:animScale>
                                    <p:animScale>
                                      <p:cBhvr>
                                        <p:cTn id="188" dur="166" decel="50000">
                                          <p:stCondLst>
                                            <p:cond delay="676"/>
                                          </p:stCondLst>
                                        </p:cTn>
                                        <p:tgtEl>
                                          <p:spTgt spid="33"/>
                                        </p:tgtEl>
                                      </p:cBhvr>
                                      <p:to x="100000" y="100000"/>
                                    </p:animScale>
                                    <p:animScale>
                                      <p:cBhvr>
                                        <p:cTn id="189" dur="26">
                                          <p:stCondLst>
                                            <p:cond delay="1312"/>
                                          </p:stCondLst>
                                        </p:cTn>
                                        <p:tgtEl>
                                          <p:spTgt spid="33"/>
                                        </p:tgtEl>
                                      </p:cBhvr>
                                      <p:to x="100000" y="80000"/>
                                    </p:animScale>
                                    <p:animScale>
                                      <p:cBhvr>
                                        <p:cTn id="190" dur="166" decel="50000">
                                          <p:stCondLst>
                                            <p:cond delay="1338"/>
                                          </p:stCondLst>
                                        </p:cTn>
                                        <p:tgtEl>
                                          <p:spTgt spid="33"/>
                                        </p:tgtEl>
                                      </p:cBhvr>
                                      <p:to x="100000" y="100000"/>
                                    </p:animScale>
                                    <p:animScale>
                                      <p:cBhvr>
                                        <p:cTn id="191" dur="26">
                                          <p:stCondLst>
                                            <p:cond delay="1642"/>
                                          </p:stCondLst>
                                        </p:cTn>
                                        <p:tgtEl>
                                          <p:spTgt spid="33"/>
                                        </p:tgtEl>
                                      </p:cBhvr>
                                      <p:to x="100000" y="90000"/>
                                    </p:animScale>
                                    <p:animScale>
                                      <p:cBhvr>
                                        <p:cTn id="192" dur="166" decel="50000">
                                          <p:stCondLst>
                                            <p:cond delay="1668"/>
                                          </p:stCondLst>
                                        </p:cTn>
                                        <p:tgtEl>
                                          <p:spTgt spid="33"/>
                                        </p:tgtEl>
                                      </p:cBhvr>
                                      <p:to x="100000" y="100000"/>
                                    </p:animScale>
                                    <p:animScale>
                                      <p:cBhvr>
                                        <p:cTn id="193" dur="26">
                                          <p:stCondLst>
                                            <p:cond delay="1808"/>
                                          </p:stCondLst>
                                        </p:cTn>
                                        <p:tgtEl>
                                          <p:spTgt spid="33"/>
                                        </p:tgtEl>
                                      </p:cBhvr>
                                      <p:to x="100000" y="95000"/>
                                    </p:animScale>
                                    <p:animScale>
                                      <p:cBhvr>
                                        <p:cTn id="194" dur="166" decel="50000">
                                          <p:stCondLst>
                                            <p:cond delay="1834"/>
                                          </p:stCondLst>
                                        </p:cTn>
                                        <p:tgtEl>
                                          <p:spTgt spid="33"/>
                                        </p:tgtEl>
                                      </p:cBhvr>
                                      <p:to x="100000" y="100000"/>
                                    </p:animScale>
                                  </p:childTnLst>
                                </p:cTn>
                              </p:par>
                              <p:par>
                                <p:cTn id="195" presetID="26" presetClass="entr" presetSubtype="0" fill="hold" nodeType="withEffect">
                                  <p:stCondLst>
                                    <p:cond delay="0"/>
                                  </p:stCondLst>
                                  <p:childTnLst>
                                    <p:set>
                                      <p:cBhvr>
                                        <p:cTn id="196" dur="1" fill="hold">
                                          <p:stCondLst>
                                            <p:cond delay="0"/>
                                          </p:stCondLst>
                                        </p:cTn>
                                        <p:tgtEl>
                                          <p:spTgt spid="21"/>
                                        </p:tgtEl>
                                        <p:attrNameLst>
                                          <p:attrName>style.visibility</p:attrName>
                                        </p:attrNameLst>
                                      </p:cBhvr>
                                      <p:to>
                                        <p:strVal val="visible"/>
                                      </p:to>
                                    </p:set>
                                    <p:animEffect transition="in" filter="wipe(down)">
                                      <p:cBhvr>
                                        <p:cTn id="197" dur="580">
                                          <p:stCondLst>
                                            <p:cond delay="0"/>
                                          </p:stCondLst>
                                        </p:cTn>
                                        <p:tgtEl>
                                          <p:spTgt spid="21"/>
                                        </p:tgtEl>
                                      </p:cBhvr>
                                    </p:animEffect>
                                    <p:anim calcmode="lin" valueType="num">
                                      <p:cBhvr>
                                        <p:cTn id="19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9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0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0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0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03" dur="26">
                                          <p:stCondLst>
                                            <p:cond delay="650"/>
                                          </p:stCondLst>
                                        </p:cTn>
                                        <p:tgtEl>
                                          <p:spTgt spid="21"/>
                                        </p:tgtEl>
                                      </p:cBhvr>
                                      <p:to x="100000" y="60000"/>
                                    </p:animScale>
                                    <p:animScale>
                                      <p:cBhvr>
                                        <p:cTn id="204" dur="166" decel="50000">
                                          <p:stCondLst>
                                            <p:cond delay="676"/>
                                          </p:stCondLst>
                                        </p:cTn>
                                        <p:tgtEl>
                                          <p:spTgt spid="21"/>
                                        </p:tgtEl>
                                      </p:cBhvr>
                                      <p:to x="100000" y="100000"/>
                                    </p:animScale>
                                    <p:animScale>
                                      <p:cBhvr>
                                        <p:cTn id="205" dur="26">
                                          <p:stCondLst>
                                            <p:cond delay="1312"/>
                                          </p:stCondLst>
                                        </p:cTn>
                                        <p:tgtEl>
                                          <p:spTgt spid="21"/>
                                        </p:tgtEl>
                                      </p:cBhvr>
                                      <p:to x="100000" y="80000"/>
                                    </p:animScale>
                                    <p:animScale>
                                      <p:cBhvr>
                                        <p:cTn id="206" dur="166" decel="50000">
                                          <p:stCondLst>
                                            <p:cond delay="1338"/>
                                          </p:stCondLst>
                                        </p:cTn>
                                        <p:tgtEl>
                                          <p:spTgt spid="21"/>
                                        </p:tgtEl>
                                      </p:cBhvr>
                                      <p:to x="100000" y="100000"/>
                                    </p:animScale>
                                    <p:animScale>
                                      <p:cBhvr>
                                        <p:cTn id="207" dur="26">
                                          <p:stCondLst>
                                            <p:cond delay="1642"/>
                                          </p:stCondLst>
                                        </p:cTn>
                                        <p:tgtEl>
                                          <p:spTgt spid="21"/>
                                        </p:tgtEl>
                                      </p:cBhvr>
                                      <p:to x="100000" y="90000"/>
                                    </p:animScale>
                                    <p:animScale>
                                      <p:cBhvr>
                                        <p:cTn id="208" dur="166" decel="50000">
                                          <p:stCondLst>
                                            <p:cond delay="1668"/>
                                          </p:stCondLst>
                                        </p:cTn>
                                        <p:tgtEl>
                                          <p:spTgt spid="21"/>
                                        </p:tgtEl>
                                      </p:cBhvr>
                                      <p:to x="100000" y="100000"/>
                                    </p:animScale>
                                    <p:animScale>
                                      <p:cBhvr>
                                        <p:cTn id="209" dur="26">
                                          <p:stCondLst>
                                            <p:cond delay="1808"/>
                                          </p:stCondLst>
                                        </p:cTn>
                                        <p:tgtEl>
                                          <p:spTgt spid="21"/>
                                        </p:tgtEl>
                                      </p:cBhvr>
                                      <p:to x="100000" y="95000"/>
                                    </p:animScale>
                                    <p:animScale>
                                      <p:cBhvr>
                                        <p:cTn id="210" dur="166" decel="50000">
                                          <p:stCondLst>
                                            <p:cond delay="1834"/>
                                          </p:stCondLst>
                                        </p:cTn>
                                        <p:tgtEl>
                                          <p:spTgt spid="21"/>
                                        </p:tgtEl>
                                      </p:cBhvr>
                                      <p:to x="100000" y="100000"/>
                                    </p:animScale>
                                  </p:childTnLst>
                                </p:cTn>
                              </p:par>
                              <p:par>
                                <p:cTn id="211" presetID="26" presetClass="entr" presetSubtype="0" fill="hold" nodeType="withEffect">
                                  <p:stCondLst>
                                    <p:cond delay="0"/>
                                  </p:stCondLst>
                                  <p:childTnLst>
                                    <p:set>
                                      <p:cBhvr>
                                        <p:cTn id="212" dur="1" fill="hold">
                                          <p:stCondLst>
                                            <p:cond delay="0"/>
                                          </p:stCondLst>
                                        </p:cTn>
                                        <p:tgtEl>
                                          <p:spTgt spid="22"/>
                                        </p:tgtEl>
                                        <p:attrNameLst>
                                          <p:attrName>style.visibility</p:attrName>
                                        </p:attrNameLst>
                                      </p:cBhvr>
                                      <p:to>
                                        <p:strVal val="visible"/>
                                      </p:to>
                                    </p:set>
                                    <p:animEffect transition="in" filter="wipe(down)">
                                      <p:cBhvr>
                                        <p:cTn id="213" dur="580">
                                          <p:stCondLst>
                                            <p:cond delay="0"/>
                                          </p:stCondLst>
                                        </p:cTn>
                                        <p:tgtEl>
                                          <p:spTgt spid="22"/>
                                        </p:tgtEl>
                                      </p:cBhvr>
                                    </p:animEffect>
                                    <p:anim calcmode="lin" valueType="num">
                                      <p:cBhvr>
                                        <p:cTn id="21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1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1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1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1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19" dur="26">
                                          <p:stCondLst>
                                            <p:cond delay="650"/>
                                          </p:stCondLst>
                                        </p:cTn>
                                        <p:tgtEl>
                                          <p:spTgt spid="22"/>
                                        </p:tgtEl>
                                      </p:cBhvr>
                                      <p:to x="100000" y="60000"/>
                                    </p:animScale>
                                    <p:animScale>
                                      <p:cBhvr>
                                        <p:cTn id="220" dur="166" decel="50000">
                                          <p:stCondLst>
                                            <p:cond delay="676"/>
                                          </p:stCondLst>
                                        </p:cTn>
                                        <p:tgtEl>
                                          <p:spTgt spid="22"/>
                                        </p:tgtEl>
                                      </p:cBhvr>
                                      <p:to x="100000" y="100000"/>
                                    </p:animScale>
                                    <p:animScale>
                                      <p:cBhvr>
                                        <p:cTn id="221" dur="26">
                                          <p:stCondLst>
                                            <p:cond delay="1312"/>
                                          </p:stCondLst>
                                        </p:cTn>
                                        <p:tgtEl>
                                          <p:spTgt spid="22"/>
                                        </p:tgtEl>
                                      </p:cBhvr>
                                      <p:to x="100000" y="80000"/>
                                    </p:animScale>
                                    <p:animScale>
                                      <p:cBhvr>
                                        <p:cTn id="222" dur="166" decel="50000">
                                          <p:stCondLst>
                                            <p:cond delay="1338"/>
                                          </p:stCondLst>
                                        </p:cTn>
                                        <p:tgtEl>
                                          <p:spTgt spid="22"/>
                                        </p:tgtEl>
                                      </p:cBhvr>
                                      <p:to x="100000" y="100000"/>
                                    </p:animScale>
                                    <p:animScale>
                                      <p:cBhvr>
                                        <p:cTn id="223" dur="26">
                                          <p:stCondLst>
                                            <p:cond delay="1642"/>
                                          </p:stCondLst>
                                        </p:cTn>
                                        <p:tgtEl>
                                          <p:spTgt spid="22"/>
                                        </p:tgtEl>
                                      </p:cBhvr>
                                      <p:to x="100000" y="90000"/>
                                    </p:animScale>
                                    <p:animScale>
                                      <p:cBhvr>
                                        <p:cTn id="224" dur="166" decel="50000">
                                          <p:stCondLst>
                                            <p:cond delay="1668"/>
                                          </p:stCondLst>
                                        </p:cTn>
                                        <p:tgtEl>
                                          <p:spTgt spid="22"/>
                                        </p:tgtEl>
                                      </p:cBhvr>
                                      <p:to x="100000" y="100000"/>
                                    </p:animScale>
                                    <p:animScale>
                                      <p:cBhvr>
                                        <p:cTn id="225" dur="26">
                                          <p:stCondLst>
                                            <p:cond delay="1808"/>
                                          </p:stCondLst>
                                        </p:cTn>
                                        <p:tgtEl>
                                          <p:spTgt spid="22"/>
                                        </p:tgtEl>
                                      </p:cBhvr>
                                      <p:to x="100000" y="95000"/>
                                    </p:animScale>
                                    <p:animScale>
                                      <p:cBhvr>
                                        <p:cTn id="226" dur="166" decel="50000">
                                          <p:stCondLst>
                                            <p:cond delay="1834"/>
                                          </p:stCondLst>
                                        </p:cTn>
                                        <p:tgtEl>
                                          <p:spTgt spid="22"/>
                                        </p:tgtEl>
                                      </p:cBhvr>
                                      <p:to x="100000" y="100000"/>
                                    </p:animScale>
                                  </p:childTnLst>
                                </p:cTn>
                              </p:par>
                              <p:par>
                                <p:cTn id="227" presetID="26" presetClass="entr" presetSubtype="0" fill="hold" nodeType="withEffect">
                                  <p:stCondLst>
                                    <p:cond delay="0"/>
                                  </p:stCondLst>
                                  <p:childTnLst>
                                    <p:set>
                                      <p:cBhvr>
                                        <p:cTn id="228" dur="1" fill="hold">
                                          <p:stCondLst>
                                            <p:cond delay="0"/>
                                          </p:stCondLst>
                                        </p:cTn>
                                        <p:tgtEl>
                                          <p:spTgt spid="23"/>
                                        </p:tgtEl>
                                        <p:attrNameLst>
                                          <p:attrName>style.visibility</p:attrName>
                                        </p:attrNameLst>
                                      </p:cBhvr>
                                      <p:to>
                                        <p:strVal val="visible"/>
                                      </p:to>
                                    </p:set>
                                    <p:animEffect transition="in" filter="wipe(down)">
                                      <p:cBhvr>
                                        <p:cTn id="229" dur="580">
                                          <p:stCondLst>
                                            <p:cond delay="0"/>
                                          </p:stCondLst>
                                        </p:cTn>
                                        <p:tgtEl>
                                          <p:spTgt spid="23"/>
                                        </p:tgtEl>
                                      </p:cBhvr>
                                    </p:animEffect>
                                    <p:anim calcmode="lin" valueType="num">
                                      <p:cBhvr>
                                        <p:cTn id="23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3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3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3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3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35" dur="26">
                                          <p:stCondLst>
                                            <p:cond delay="650"/>
                                          </p:stCondLst>
                                        </p:cTn>
                                        <p:tgtEl>
                                          <p:spTgt spid="23"/>
                                        </p:tgtEl>
                                      </p:cBhvr>
                                      <p:to x="100000" y="60000"/>
                                    </p:animScale>
                                    <p:animScale>
                                      <p:cBhvr>
                                        <p:cTn id="236" dur="166" decel="50000">
                                          <p:stCondLst>
                                            <p:cond delay="676"/>
                                          </p:stCondLst>
                                        </p:cTn>
                                        <p:tgtEl>
                                          <p:spTgt spid="23"/>
                                        </p:tgtEl>
                                      </p:cBhvr>
                                      <p:to x="100000" y="100000"/>
                                    </p:animScale>
                                    <p:animScale>
                                      <p:cBhvr>
                                        <p:cTn id="237" dur="26">
                                          <p:stCondLst>
                                            <p:cond delay="1312"/>
                                          </p:stCondLst>
                                        </p:cTn>
                                        <p:tgtEl>
                                          <p:spTgt spid="23"/>
                                        </p:tgtEl>
                                      </p:cBhvr>
                                      <p:to x="100000" y="80000"/>
                                    </p:animScale>
                                    <p:animScale>
                                      <p:cBhvr>
                                        <p:cTn id="238" dur="166" decel="50000">
                                          <p:stCondLst>
                                            <p:cond delay="1338"/>
                                          </p:stCondLst>
                                        </p:cTn>
                                        <p:tgtEl>
                                          <p:spTgt spid="23"/>
                                        </p:tgtEl>
                                      </p:cBhvr>
                                      <p:to x="100000" y="100000"/>
                                    </p:animScale>
                                    <p:animScale>
                                      <p:cBhvr>
                                        <p:cTn id="239" dur="26">
                                          <p:stCondLst>
                                            <p:cond delay="1642"/>
                                          </p:stCondLst>
                                        </p:cTn>
                                        <p:tgtEl>
                                          <p:spTgt spid="23"/>
                                        </p:tgtEl>
                                      </p:cBhvr>
                                      <p:to x="100000" y="90000"/>
                                    </p:animScale>
                                    <p:animScale>
                                      <p:cBhvr>
                                        <p:cTn id="240" dur="166" decel="50000">
                                          <p:stCondLst>
                                            <p:cond delay="1668"/>
                                          </p:stCondLst>
                                        </p:cTn>
                                        <p:tgtEl>
                                          <p:spTgt spid="23"/>
                                        </p:tgtEl>
                                      </p:cBhvr>
                                      <p:to x="100000" y="100000"/>
                                    </p:animScale>
                                    <p:animScale>
                                      <p:cBhvr>
                                        <p:cTn id="241" dur="26">
                                          <p:stCondLst>
                                            <p:cond delay="1808"/>
                                          </p:stCondLst>
                                        </p:cTn>
                                        <p:tgtEl>
                                          <p:spTgt spid="23"/>
                                        </p:tgtEl>
                                      </p:cBhvr>
                                      <p:to x="100000" y="95000"/>
                                    </p:animScale>
                                    <p:animScale>
                                      <p:cBhvr>
                                        <p:cTn id="242" dur="166" decel="50000">
                                          <p:stCondLst>
                                            <p:cond delay="1834"/>
                                          </p:stCondLst>
                                        </p:cTn>
                                        <p:tgtEl>
                                          <p:spTgt spid="23"/>
                                        </p:tgtEl>
                                      </p:cBhvr>
                                      <p:to x="100000" y="100000"/>
                                    </p:animScale>
                                  </p:childTnLst>
                                </p:cTn>
                              </p:par>
                              <p:par>
                                <p:cTn id="243" presetID="26" presetClass="entr" presetSubtype="0" fill="hold" nodeType="withEffect">
                                  <p:stCondLst>
                                    <p:cond delay="0"/>
                                  </p:stCondLst>
                                  <p:childTnLst>
                                    <p:set>
                                      <p:cBhvr>
                                        <p:cTn id="244" dur="1" fill="hold">
                                          <p:stCondLst>
                                            <p:cond delay="0"/>
                                          </p:stCondLst>
                                        </p:cTn>
                                        <p:tgtEl>
                                          <p:spTgt spid="24"/>
                                        </p:tgtEl>
                                        <p:attrNameLst>
                                          <p:attrName>style.visibility</p:attrName>
                                        </p:attrNameLst>
                                      </p:cBhvr>
                                      <p:to>
                                        <p:strVal val="visible"/>
                                      </p:to>
                                    </p:set>
                                    <p:animEffect transition="in" filter="wipe(down)">
                                      <p:cBhvr>
                                        <p:cTn id="245" dur="580">
                                          <p:stCondLst>
                                            <p:cond delay="0"/>
                                          </p:stCondLst>
                                        </p:cTn>
                                        <p:tgtEl>
                                          <p:spTgt spid="24"/>
                                        </p:tgtEl>
                                      </p:cBhvr>
                                    </p:animEffect>
                                    <p:anim calcmode="lin" valueType="num">
                                      <p:cBhvr>
                                        <p:cTn id="24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51" dur="26">
                                          <p:stCondLst>
                                            <p:cond delay="650"/>
                                          </p:stCondLst>
                                        </p:cTn>
                                        <p:tgtEl>
                                          <p:spTgt spid="24"/>
                                        </p:tgtEl>
                                      </p:cBhvr>
                                      <p:to x="100000" y="60000"/>
                                    </p:animScale>
                                    <p:animScale>
                                      <p:cBhvr>
                                        <p:cTn id="252" dur="166" decel="50000">
                                          <p:stCondLst>
                                            <p:cond delay="676"/>
                                          </p:stCondLst>
                                        </p:cTn>
                                        <p:tgtEl>
                                          <p:spTgt spid="24"/>
                                        </p:tgtEl>
                                      </p:cBhvr>
                                      <p:to x="100000" y="100000"/>
                                    </p:animScale>
                                    <p:animScale>
                                      <p:cBhvr>
                                        <p:cTn id="253" dur="26">
                                          <p:stCondLst>
                                            <p:cond delay="1312"/>
                                          </p:stCondLst>
                                        </p:cTn>
                                        <p:tgtEl>
                                          <p:spTgt spid="24"/>
                                        </p:tgtEl>
                                      </p:cBhvr>
                                      <p:to x="100000" y="80000"/>
                                    </p:animScale>
                                    <p:animScale>
                                      <p:cBhvr>
                                        <p:cTn id="254" dur="166" decel="50000">
                                          <p:stCondLst>
                                            <p:cond delay="1338"/>
                                          </p:stCondLst>
                                        </p:cTn>
                                        <p:tgtEl>
                                          <p:spTgt spid="24"/>
                                        </p:tgtEl>
                                      </p:cBhvr>
                                      <p:to x="100000" y="100000"/>
                                    </p:animScale>
                                    <p:animScale>
                                      <p:cBhvr>
                                        <p:cTn id="255" dur="26">
                                          <p:stCondLst>
                                            <p:cond delay="1642"/>
                                          </p:stCondLst>
                                        </p:cTn>
                                        <p:tgtEl>
                                          <p:spTgt spid="24"/>
                                        </p:tgtEl>
                                      </p:cBhvr>
                                      <p:to x="100000" y="90000"/>
                                    </p:animScale>
                                    <p:animScale>
                                      <p:cBhvr>
                                        <p:cTn id="256" dur="166" decel="50000">
                                          <p:stCondLst>
                                            <p:cond delay="1668"/>
                                          </p:stCondLst>
                                        </p:cTn>
                                        <p:tgtEl>
                                          <p:spTgt spid="24"/>
                                        </p:tgtEl>
                                      </p:cBhvr>
                                      <p:to x="100000" y="100000"/>
                                    </p:animScale>
                                    <p:animScale>
                                      <p:cBhvr>
                                        <p:cTn id="257" dur="26">
                                          <p:stCondLst>
                                            <p:cond delay="1808"/>
                                          </p:stCondLst>
                                        </p:cTn>
                                        <p:tgtEl>
                                          <p:spTgt spid="24"/>
                                        </p:tgtEl>
                                      </p:cBhvr>
                                      <p:to x="100000" y="95000"/>
                                    </p:animScale>
                                    <p:animScale>
                                      <p:cBhvr>
                                        <p:cTn id="258" dur="166" decel="50000">
                                          <p:stCondLst>
                                            <p:cond delay="1834"/>
                                          </p:stCondLst>
                                        </p:cTn>
                                        <p:tgtEl>
                                          <p:spTgt spid="24"/>
                                        </p:tgtEl>
                                      </p:cBhvr>
                                      <p:to x="100000" y="100000"/>
                                    </p:animScale>
                                  </p:childTnLst>
                                </p:cTn>
                              </p:par>
                            </p:childTnLst>
                          </p:cTn>
                        </p:par>
                        <p:par>
                          <p:cTn id="259" fill="hold">
                            <p:stCondLst>
                              <p:cond delay="2000"/>
                            </p:stCondLst>
                            <p:childTnLst>
                              <p:par>
                                <p:cTn id="260" presetID="32" presetClass="emph" presetSubtype="0" fill="hold" nodeType="afterEffect">
                                  <p:stCondLst>
                                    <p:cond delay="0"/>
                                  </p:stCondLst>
                                  <p:childTnLst>
                                    <p:animRot by="120000">
                                      <p:cBhvr>
                                        <p:cTn id="261" dur="100" fill="hold">
                                          <p:stCondLst>
                                            <p:cond delay="0"/>
                                          </p:stCondLst>
                                        </p:cTn>
                                        <p:tgtEl>
                                          <p:spTgt spid="25"/>
                                        </p:tgtEl>
                                        <p:attrNameLst>
                                          <p:attrName>r</p:attrName>
                                        </p:attrNameLst>
                                      </p:cBhvr>
                                    </p:animRot>
                                    <p:animRot by="-240000">
                                      <p:cBhvr>
                                        <p:cTn id="262" dur="200" fill="hold">
                                          <p:stCondLst>
                                            <p:cond delay="200"/>
                                          </p:stCondLst>
                                        </p:cTn>
                                        <p:tgtEl>
                                          <p:spTgt spid="25"/>
                                        </p:tgtEl>
                                        <p:attrNameLst>
                                          <p:attrName>r</p:attrName>
                                        </p:attrNameLst>
                                      </p:cBhvr>
                                    </p:animRot>
                                    <p:animRot by="240000">
                                      <p:cBhvr>
                                        <p:cTn id="263" dur="200" fill="hold">
                                          <p:stCondLst>
                                            <p:cond delay="400"/>
                                          </p:stCondLst>
                                        </p:cTn>
                                        <p:tgtEl>
                                          <p:spTgt spid="25"/>
                                        </p:tgtEl>
                                        <p:attrNameLst>
                                          <p:attrName>r</p:attrName>
                                        </p:attrNameLst>
                                      </p:cBhvr>
                                    </p:animRot>
                                    <p:animRot by="-240000">
                                      <p:cBhvr>
                                        <p:cTn id="264" dur="200" fill="hold">
                                          <p:stCondLst>
                                            <p:cond delay="600"/>
                                          </p:stCondLst>
                                        </p:cTn>
                                        <p:tgtEl>
                                          <p:spTgt spid="25"/>
                                        </p:tgtEl>
                                        <p:attrNameLst>
                                          <p:attrName>r</p:attrName>
                                        </p:attrNameLst>
                                      </p:cBhvr>
                                    </p:animRot>
                                    <p:animRot by="120000">
                                      <p:cBhvr>
                                        <p:cTn id="265" dur="200" fill="hold">
                                          <p:stCondLst>
                                            <p:cond delay="800"/>
                                          </p:stCondLst>
                                        </p:cTn>
                                        <p:tgtEl>
                                          <p:spTgt spid="25"/>
                                        </p:tgtEl>
                                        <p:attrNameLst>
                                          <p:attrName>r</p:attrName>
                                        </p:attrNameLst>
                                      </p:cBhvr>
                                    </p:animRot>
                                  </p:childTnLst>
                                </p:cTn>
                              </p:par>
                              <p:par>
                                <p:cTn id="266" presetID="32" presetClass="emph" presetSubtype="0" fill="hold" nodeType="withEffect">
                                  <p:stCondLst>
                                    <p:cond delay="0"/>
                                  </p:stCondLst>
                                  <p:childTnLst>
                                    <p:animRot by="120000">
                                      <p:cBhvr>
                                        <p:cTn id="267" dur="100" fill="hold">
                                          <p:stCondLst>
                                            <p:cond delay="0"/>
                                          </p:stCondLst>
                                        </p:cTn>
                                        <p:tgtEl>
                                          <p:spTgt spid="28"/>
                                        </p:tgtEl>
                                        <p:attrNameLst>
                                          <p:attrName>r</p:attrName>
                                        </p:attrNameLst>
                                      </p:cBhvr>
                                    </p:animRot>
                                    <p:animRot by="-240000">
                                      <p:cBhvr>
                                        <p:cTn id="268" dur="200" fill="hold">
                                          <p:stCondLst>
                                            <p:cond delay="200"/>
                                          </p:stCondLst>
                                        </p:cTn>
                                        <p:tgtEl>
                                          <p:spTgt spid="28"/>
                                        </p:tgtEl>
                                        <p:attrNameLst>
                                          <p:attrName>r</p:attrName>
                                        </p:attrNameLst>
                                      </p:cBhvr>
                                    </p:animRot>
                                    <p:animRot by="240000">
                                      <p:cBhvr>
                                        <p:cTn id="269" dur="200" fill="hold">
                                          <p:stCondLst>
                                            <p:cond delay="400"/>
                                          </p:stCondLst>
                                        </p:cTn>
                                        <p:tgtEl>
                                          <p:spTgt spid="28"/>
                                        </p:tgtEl>
                                        <p:attrNameLst>
                                          <p:attrName>r</p:attrName>
                                        </p:attrNameLst>
                                      </p:cBhvr>
                                    </p:animRot>
                                    <p:animRot by="-240000">
                                      <p:cBhvr>
                                        <p:cTn id="270" dur="200" fill="hold">
                                          <p:stCondLst>
                                            <p:cond delay="600"/>
                                          </p:stCondLst>
                                        </p:cTn>
                                        <p:tgtEl>
                                          <p:spTgt spid="28"/>
                                        </p:tgtEl>
                                        <p:attrNameLst>
                                          <p:attrName>r</p:attrName>
                                        </p:attrNameLst>
                                      </p:cBhvr>
                                    </p:animRot>
                                    <p:animRot by="120000">
                                      <p:cBhvr>
                                        <p:cTn id="271" dur="200" fill="hold">
                                          <p:stCondLst>
                                            <p:cond delay="800"/>
                                          </p:stCondLst>
                                        </p:cTn>
                                        <p:tgtEl>
                                          <p:spTgt spid="28"/>
                                        </p:tgtEl>
                                        <p:attrNameLst>
                                          <p:attrName>r</p:attrName>
                                        </p:attrNameLst>
                                      </p:cBhvr>
                                    </p:animRot>
                                  </p:childTnLst>
                                </p:cTn>
                              </p:par>
                              <p:par>
                                <p:cTn id="272" presetID="32" presetClass="emph" presetSubtype="0" fill="hold" nodeType="withEffect">
                                  <p:stCondLst>
                                    <p:cond delay="0"/>
                                  </p:stCondLst>
                                  <p:childTnLst>
                                    <p:animRot by="120000">
                                      <p:cBhvr>
                                        <p:cTn id="273" dur="100" fill="hold">
                                          <p:stCondLst>
                                            <p:cond delay="0"/>
                                          </p:stCondLst>
                                        </p:cTn>
                                        <p:tgtEl>
                                          <p:spTgt spid="29"/>
                                        </p:tgtEl>
                                        <p:attrNameLst>
                                          <p:attrName>r</p:attrName>
                                        </p:attrNameLst>
                                      </p:cBhvr>
                                    </p:animRot>
                                    <p:animRot by="-240000">
                                      <p:cBhvr>
                                        <p:cTn id="274" dur="200" fill="hold">
                                          <p:stCondLst>
                                            <p:cond delay="200"/>
                                          </p:stCondLst>
                                        </p:cTn>
                                        <p:tgtEl>
                                          <p:spTgt spid="29"/>
                                        </p:tgtEl>
                                        <p:attrNameLst>
                                          <p:attrName>r</p:attrName>
                                        </p:attrNameLst>
                                      </p:cBhvr>
                                    </p:animRot>
                                    <p:animRot by="240000">
                                      <p:cBhvr>
                                        <p:cTn id="275" dur="200" fill="hold">
                                          <p:stCondLst>
                                            <p:cond delay="400"/>
                                          </p:stCondLst>
                                        </p:cTn>
                                        <p:tgtEl>
                                          <p:spTgt spid="29"/>
                                        </p:tgtEl>
                                        <p:attrNameLst>
                                          <p:attrName>r</p:attrName>
                                        </p:attrNameLst>
                                      </p:cBhvr>
                                    </p:animRot>
                                    <p:animRot by="-240000">
                                      <p:cBhvr>
                                        <p:cTn id="276" dur="200" fill="hold">
                                          <p:stCondLst>
                                            <p:cond delay="600"/>
                                          </p:stCondLst>
                                        </p:cTn>
                                        <p:tgtEl>
                                          <p:spTgt spid="29"/>
                                        </p:tgtEl>
                                        <p:attrNameLst>
                                          <p:attrName>r</p:attrName>
                                        </p:attrNameLst>
                                      </p:cBhvr>
                                    </p:animRot>
                                    <p:animRot by="120000">
                                      <p:cBhvr>
                                        <p:cTn id="277" dur="200" fill="hold">
                                          <p:stCondLst>
                                            <p:cond delay="800"/>
                                          </p:stCondLst>
                                        </p:cTn>
                                        <p:tgtEl>
                                          <p:spTgt spid="29"/>
                                        </p:tgtEl>
                                        <p:attrNameLst>
                                          <p:attrName>r</p:attrName>
                                        </p:attrNameLst>
                                      </p:cBhvr>
                                    </p:animRot>
                                  </p:childTnLst>
                                </p:cTn>
                              </p:par>
                              <p:par>
                                <p:cTn id="278" presetID="32" presetClass="emph" presetSubtype="0" fill="hold" nodeType="withEffect">
                                  <p:stCondLst>
                                    <p:cond delay="0"/>
                                  </p:stCondLst>
                                  <p:childTnLst>
                                    <p:animRot by="120000">
                                      <p:cBhvr>
                                        <p:cTn id="279" dur="100" fill="hold">
                                          <p:stCondLst>
                                            <p:cond delay="0"/>
                                          </p:stCondLst>
                                        </p:cTn>
                                        <p:tgtEl>
                                          <p:spTgt spid="30"/>
                                        </p:tgtEl>
                                        <p:attrNameLst>
                                          <p:attrName>r</p:attrName>
                                        </p:attrNameLst>
                                      </p:cBhvr>
                                    </p:animRot>
                                    <p:animRot by="-240000">
                                      <p:cBhvr>
                                        <p:cTn id="280" dur="200" fill="hold">
                                          <p:stCondLst>
                                            <p:cond delay="200"/>
                                          </p:stCondLst>
                                        </p:cTn>
                                        <p:tgtEl>
                                          <p:spTgt spid="30"/>
                                        </p:tgtEl>
                                        <p:attrNameLst>
                                          <p:attrName>r</p:attrName>
                                        </p:attrNameLst>
                                      </p:cBhvr>
                                    </p:animRot>
                                    <p:animRot by="240000">
                                      <p:cBhvr>
                                        <p:cTn id="281" dur="200" fill="hold">
                                          <p:stCondLst>
                                            <p:cond delay="400"/>
                                          </p:stCondLst>
                                        </p:cTn>
                                        <p:tgtEl>
                                          <p:spTgt spid="30"/>
                                        </p:tgtEl>
                                        <p:attrNameLst>
                                          <p:attrName>r</p:attrName>
                                        </p:attrNameLst>
                                      </p:cBhvr>
                                    </p:animRot>
                                    <p:animRot by="-240000">
                                      <p:cBhvr>
                                        <p:cTn id="282" dur="200" fill="hold">
                                          <p:stCondLst>
                                            <p:cond delay="600"/>
                                          </p:stCondLst>
                                        </p:cTn>
                                        <p:tgtEl>
                                          <p:spTgt spid="30"/>
                                        </p:tgtEl>
                                        <p:attrNameLst>
                                          <p:attrName>r</p:attrName>
                                        </p:attrNameLst>
                                      </p:cBhvr>
                                    </p:animRot>
                                    <p:animRot by="120000">
                                      <p:cBhvr>
                                        <p:cTn id="283" dur="200" fill="hold">
                                          <p:stCondLst>
                                            <p:cond delay="800"/>
                                          </p:stCondLst>
                                        </p:cTn>
                                        <p:tgtEl>
                                          <p:spTgt spid="30"/>
                                        </p:tgtEl>
                                        <p:attrNameLst>
                                          <p:attrName>r</p:attrName>
                                        </p:attrNameLst>
                                      </p:cBhvr>
                                    </p:animRot>
                                  </p:childTnLst>
                                </p:cTn>
                              </p:par>
                              <p:par>
                                <p:cTn id="284" presetID="32" presetClass="emph" presetSubtype="0" fill="hold" nodeType="withEffect">
                                  <p:stCondLst>
                                    <p:cond delay="0"/>
                                  </p:stCondLst>
                                  <p:childTnLst>
                                    <p:animRot by="120000">
                                      <p:cBhvr>
                                        <p:cTn id="285" dur="100" fill="hold">
                                          <p:stCondLst>
                                            <p:cond delay="0"/>
                                          </p:stCondLst>
                                        </p:cTn>
                                        <p:tgtEl>
                                          <p:spTgt spid="31"/>
                                        </p:tgtEl>
                                        <p:attrNameLst>
                                          <p:attrName>r</p:attrName>
                                        </p:attrNameLst>
                                      </p:cBhvr>
                                    </p:animRot>
                                    <p:animRot by="-240000">
                                      <p:cBhvr>
                                        <p:cTn id="286" dur="200" fill="hold">
                                          <p:stCondLst>
                                            <p:cond delay="200"/>
                                          </p:stCondLst>
                                        </p:cTn>
                                        <p:tgtEl>
                                          <p:spTgt spid="31"/>
                                        </p:tgtEl>
                                        <p:attrNameLst>
                                          <p:attrName>r</p:attrName>
                                        </p:attrNameLst>
                                      </p:cBhvr>
                                    </p:animRot>
                                    <p:animRot by="240000">
                                      <p:cBhvr>
                                        <p:cTn id="287" dur="200" fill="hold">
                                          <p:stCondLst>
                                            <p:cond delay="400"/>
                                          </p:stCondLst>
                                        </p:cTn>
                                        <p:tgtEl>
                                          <p:spTgt spid="31"/>
                                        </p:tgtEl>
                                        <p:attrNameLst>
                                          <p:attrName>r</p:attrName>
                                        </p:attrNameLst>
                                      </p:cBhvr>
                                    </p:animRot>
                                    <p:animRot by="-240000">
                                      <p:cBhvr>
                                        <p:cTn id="288" dur="200" fill="hold">
                                          <p:stCondLst>
                                            <p:cond delay="600"/>
                                          </p:stCondLst>
                                        </p:cTn>
                                        <p:tgtEl>
                                          <p:spTgt spid="31"/>
                                        </p:tgtEl>
                                        <p:attrNameLst>
                                          <p:attrName>r</p:attrName>
                                        </p:attrNameLst>
                                      </p:cBhvr>
                                    </p:animRot>
                                    <p:animRot by="120000">
                                      <p:cBhvr>
                                        <p:cTn id="289" dur="200" fill="hold">
                                          <p:stCondLst>
                                            <p:cond delay="800"/>
                                          </p:stCondLst>
                                        </p:cTn>
                                        <p:tgtEl>
                                          <p:spTgt spid="31"/>
                                        </p:tgtEl>
                                        <p:attrNameLst>
                                          <p:attrName>r</p:attrName>
                                        </p:attrNameLst>
                                      </p:cBhvr>
                                    </p:animRot>
                                  </p:childTnLst>
                                </p:cTn>
                              </p:par>
                              <p:par>
                                <p:cTn id="290" presetID="32" presetClass="emph" presetSubtype="0" fill="hold" nodeType="withEffect">
                                  <p:stCondLst>
                                    <p:cond delay="0"/>
                                  </p:stCondLst>
                                  <p:childTnLst>
                                    <p:animRot by="120000">
                                      <p:cBhvr>
                                        <p:cTn id="291" dur="100" fill="hold">
                                          <p:stCondLst>
                                            <p:cond delay="0"/>
                                          </p:stCondLst>
                                        </p:cTn>
                                        <p:tgtEl>
                                          <p:spTgt spid="32"/>
                                        </p:tgtEl>
                                        <p:attrNameLst>
                                          <p:attrName>r</p:attrName>
                                        </p:attrNameLst>
                                      </p:cBhvr>
                                    </p:animRot>
                                    <p:animRot by="-240000">
                                      <p:cBhvr>
                                        <p:cTn id="292" dur="200" fill="hold">
                                          <p:stCondLst>
                                            <p:cond delay="200"/>
                                          </p:stCondLst>
                                        </p:cTn>
                                        <p:tgtEl>
                                          <p:spTgt spid="32"/>
                                        </p:tgtEl>
                                        <p:attrNameLst>
                                          <p:attrName>r</p:attrName>
                                        </p:attrNameLst>
                                      </p:cBhvr>
                                    </p:animRot>
                                    <p:animRot by="240000">
                                      <p:cBhvr>
                                        <p:cTn id="293" dur="200" fill="hold">
                                          <p:stCondLst>
                                            <p:cond delay="400"/>
                                          </p:stCondLst>
                                        </p:cTn>
                                        <p:tgtEl>
                                          <p:spTgt spid="32"/>
                                        </p:tgtEl>
                                        <p:attrNameLst>
                                          <p:attrName>r</p:attrName>
                                        </p:attrNameLst>
                                      </p:cBhvr>
                                    </p:animRot>
                                    <p:animRot by="-240000">
                                      <p:cBhvr>
                                        <p:cTn id="294" dur="200" fill="hold">
                                          <p:stCondLst>
                                            <p:cond delay="600"/>
                                          </p:stCondLst>
                                        </p:cTn>
                                        <p:tgtEl>
                                          <p:spTgt spid="32"/>
                                        </p:tgtEl>
                                        <p:attrNameLst>
                                          <p:attrName>r</p:attrName>
                                        </p:attrNameLst>
                                      </p:cBhvr>
                                    </p:animRot>
                                    <p:animRot by="120000">
                                      <p:cBhvr>
                                        <p:cTn id="295" dur="200" fill="hold">
                                          <p:stCondLst>
                                            <p:cond delay="800"/>
                                          </p:stCondLst>
                                        </p:cTn>
                                        <p:tgtEl>
                                          <p:spTgt spid="32"/>
                                        </p:tgtEl>
                                        <p:attrNameLst>
                                          <p:attrName>r</p:attrName>
                                        </p:attrNameLst>
                                      </p:cBhvr>
                                    </p:animRot>
                                  </p:childTnLst>
                                </p:cTn>
                              </p:par>
                              <p:par>
                                <p:cTn id="296" presetID="32" presetClass="emph" presetSubtype="0" fill="hold" nodeType="withEffect">
                                  <p:stCondLst>
                                    <p:cond delay="0"/>
                                  </p:stCondLst>
                                  <p:childTnLst>
                                    <p:animRot by="120000">
                                      <p:cBhvr>
                                        <p:cTn id="297" dur="100" fill="hold">
                                          <p:stCondLst>
                                            <p:cond delay="0"/>
                                          </p:stCondLst>
                                        </p:cTn>
                                        <p:tgtEl>
                                          <p:spTgt spid="33"/>
                                        </p:tgtEl>
                                        <p:attrNameLst>
                                          <p:attrName>r</p:attrName>
                                        </p:attrNameLst>
                                      </p:cBhvr>
                                    </p:animRot>
                                    <p:animRot by="-240000">
                                      <p:cBhvr>
                                        <p:cTn id="298" dur="200" fill="hold">
                                          <p:stCondLst>
                                            <p:cond delay="200"/>
                                          </p:stCondLst>
                                        </p:cTn>
                                        <p:tgtEl>
                                          <p:spTgt spid="33"/>
                                        </p:tgtEl>
                                        <p:attrNameLst>
                                          <p:attrName>r</p:attrName>
                                        </p:attrNameLst>
                                      </p:cBhvr>
                                    </p:animRot>
                                    <p:animRot by="240000">
                                      <p:cBhvr>
                                        <p:cTn id="299" dur="200" fill="hold">
                                          <p:stCondLst>
                                            <p:cond delay="400"/>
                                          </p:stCondLst>
                                        </p:cTn>
                                        <p:tgtEl>
                                          <p:spTgt spid="33"/>
                                        </p:tgtEl>
                                        <p:attrNameLst>
                                          <p:attrName>r</p:attrName>
                                        </p:attrNameLst>
                                      </p:cBhvr>
                                    </p:animRot>
                                    <p:animRot by="-240000">
                                      <p:cBhvr>
                                        <p:cTn id="300" dur="200" fill="hold">
                                          <p:stCondLst>
                                            <p:cond delay="600"/>
                                          </p:stCondLst>
                                        </p:cTn>
                                        <p:tgtEl>
                                          <p:spTgt spid="33"/>
                                        </p:tgtEl>
                                        <p:attrNameLst>
                                          <p:attrName>r</p:attrName>
                                        </p:attrNameLst>
                                      </p:cBhvr>
                                    </p:animRot>
                                    <p:animRot by="120000">
                                      <p:cBhvr>
                                        <p:cTn id="301" dur="200" fill="hold">
                                          <p:stCondLst>
                                            <p:cond delay="800"/>
                                          </p:stCondLst>
                                        </p:cTn>
                                        <p:tgtEl>
                                          <p:spTgt spid="33"/>
                                        </p:tgtEl>
                                        <p:attrNameLst>
                                          <p:attrName>r</p:attrName>
                                        </p:attrNameLst>
                                      </p:cBhvr>
                                    </p:animRot>
                                  </p:childTnLst>
                                </p:cTn>
                              </p:par>
                              <p:par>
                                <p:cTn id="302" presetID="32" presetClass="emph" presetSubtype="0" fill="hold" nodeType="withEffect">
                                  <p:stCondLst>
                                    <p:cond delay="0"/>
                                  </p:stCondLst>
                                  <p:childTnLst>
                                    <p:animRot by="120000">
                                      <p:cBhvr>
                                        <p:cTn id="303" dur="100" fill="hold">
                                          <p:stCondLst>
                                            <p:cond delay="0"/>
                                          </p:stCondLst>
                                        </p:cTn>
                                        <p:tgtEl>
                                          <p:spTgt spid="21"/>
                                        </p:tgtEl>
                                        <p:attrNameLst>
                                          <p:attrName>r</p:attrName>
                                        </p:attrNameLst>
                                      </p:cBhvr>
                                    </p:animRot>
                                    <p:animRot by="-240000">
                                      <p:cBhvr>
                                        <p:cTn id="304" dur="200" fill="hold">
                                          <p:stCondLst>
                                            <p:cond delay="200"/>
                                          </p:stCondLst>
                                        </p:cTn>
                                        <p:tgtEl>
                                          <p:spTgt spid="21"/>
                                        </p:tgtEl>
                                        <p:attrNameLst>
                                          <p:attrName>r</p:attrName>
                                        </p:attrNameLst>
                                      </p:cBhvr>
                                    </p:animRot>
                                    <p:animRot by="240000">
                                      <p:cBhvr>
                                        <p:cTn id="305" dur="200" fill="hold">
                                          <p:stCondLst>
                                            <p:cond delay="400"/>
                                          </p:stCondLst>
                                        </p:cTn>
                                        <p:tgtEl>
                                          <p:spTgt spid="21"/>
                                        </p:tgtEl>
                                        <p:attrNameLst>
                                          <p:attrName>r</p:attrName>
                                        </p:attrNameLst>
                                      </p:cBhvr>
                                    </p:animRot>
                                    <p:animRot by="-240000">
                                      <p:cBhvr>
                                        <p:cTn id="306" dur="200" fill="hold">
                                          <p:stCondLst>
                                            <p:cond delay="600"/>
                                          </p:stCondLst>
                                        </p:cTn>
                                        <p:tgtEl>
                                          <p:spTgt spid="21"/>
                                        </p:tgtEl>
                                        <p:attrNameLst>
                                          <p:attrName>r</p:attrName>
                                        </p:attrNameLst>
                                      </p:cBhvr>
                                    </p:animRot>
                                    <p:animRot by="120000">
                                      <p:cBhvr>
                                        <p:cTn id="307" dur="200" fill="hold">
                                          <p:stCondLst>
                                            <p:cond delay="800"/>
                                          </p:stCondLst>
                                        </p:cTn>
                                        <p:tgtEl>
                                          <p:spTgt spid="21"/>
                                        </p:tgtEl>
                                        <p:attrNameLst>
                                          <p:attrName>r</p:attrName>
                                        </p:attrNameLst>
                                      </p:cBhvr>
                                    </p:animRot>
                                  </p:childTnLst>
                                </p:cTn>
                              </p:par>
                              <p:par>
                                <p:cTn id="308" presetID="32" presetClass="emph" presetSubtype="0" fill="hold" nodeType="withEffect">
                                  <p:stCondLst>
                                    <p:cond delay="0"/>
                                  </p:stCondLst>
                                  <p:childTnLst>
                                    <p:animRot by="120000">
                                      <p:cBhvr>
                                        <p:cTn id="309" dur="100" fill="hold">
                                          <p:stCondLst>
                                            <p:cond delay="0"/>
                                          </p:stCondLst>
                                        </p:cTn>
                                        <p:tgtEl>
                                          <p:spTgt spid="22"/>
                                        </p:tgtEl>
                                        <p:attrNameLst>
                                          <p:attrName>r</p:attrName>
                                        </p:attrNameLst>
                                      </p:cBhvr>
                                    </p:animRot>
                                    <p:animRot by="-240000">
                                      <p:cBhvr>
                                        <p:cTn id="310" dur="200" fill="hold">
                                          <p:stCondLst>
                                            <p:cond delay="200"/>
                                          </p:stCondLst>
                                        </p:cTn>
                                        <p:tgtEl>
                                          <p:spTgt spid="22"/>
                                        </p:tgtEl>
                                        <p:attrNameLst>
                                          <p:attrName>r</p:attrName>
                                        </p:attrNameLst>
                                      </p:cBhvr>
                                    </p:animRot>
                                    <p:animRot by="240000">
                                      <p:cBhvr>
                                        <p:cTn id="311" dur="200" fill="hold">
                                          <p:stCondLst>
                                            <p:cond delay="400"/>
                                          </p:stCondLst>
                                        </p:cTn>
                                        <p:tgtEl>
                                          <p:spTgt spid="22"/>
                                        </p:tgtEl>
                                        <p:attrNameLst>
                                          <p:attrName>r</p:attrName>
                                        </p:attrNameLst>
                                      </p:cBhvr>
                                    </p:animRot>
                                    <p:animRot by="-240000">
                                      <p:cBhvr>
                                        <p:cTn id="312" dur="200" fill="hold">
                                          <p:stCondLst>
                                            <p:cond delay="600"/>
                                          </p:stCondLst>
                                        </p:cTn>
                                        <p:tgtEl>
                                          <p:spTgt spid="22"/>
                                        </p:tgtEl>
                                        <p:attrNameLst>
                                          <p:attrName>r</p:attrName>
                                        </p:attrNameLst>
                                      </p:cBhvr>
                                    </p:animRot>
                                    <p:animRot by="120000">
                                      <p:cBhvr>
                                        <p:cTn id="313" dur="200" fill="hold">
                                          <p:stCondLst>
                                            <p:cond delay="800"/>
                                          </p:stCondLst>
                                        </p:cTn>
                                        <p:tgtEl>
                                          <p:spTgt spid="22"/>
                                        </p:tgtEl>
                                        <p:attrNameLst>
                                          <p:attrName>r</p:attrName>
                                        </p:attrNameLst>
                                      </p:cBhvr>
                                    </p:animRot>
                                  </p:childTnLst>
                                </p:cTn>
                              </p:par>
                              <p:par>
                                <p:cTn id="314" presetID="32" presetClass="emph" presetSubtype="0" fill="hold" nodeType="withEffect">
                                  <p:stCondLst>
                                    <p:cond delay="0"/>
                                  </p:stCondLst>
                                  <p:childTnLst>
                                    <p:animRot by="120000">
                                      <p:cBhvr>
                                        <p:cTn id="315" dur="100" fill="hold">
                                          <p:stCondLst>
                                            <p:cond delay="0"/>
                                          </p:stCondLst>
                                        </p:cTn>
                                        <p:tgtEl>
                                          <p:spTgt spid="23"/>
                                        </p:tgtEl>
                                        <p:attrNameLst>
                                          <p:attrName>r</p:attrName>
                                        </p:attrNameLst>
                                      </p:cBhvr>
                                    </p:animRot>
                                    <p:animRot by="-240000">
                                      <p:cBhvr>
                                        <p:cTn id="316" dur="200" fill="hold">
                                          <p:stCondLst>
                                            <p:cond delay="200"/>
                                          </p:stCondLst>
                                        </p:cTn>
                                        <p:tgtEl>
                                          <p:spTgt spid="23"/>
                                        </p:tgtEl>
                                        <p:attrNameLst>
                                          <p:attrName>r</p:attrName>
                                        </p:attrNameLst>
                                      </p:cBhvr>
                                    </p:animRot>
                                    <p:animRot by="240000">
                                      <p:cBhvr>
                                        <p:cTn id="317" dur="200" fill="hold">
                                          <p:stCondLst>
                                            <p:cond delay="400"/>
                                          </p:stCondLst>
                                        </p:cTn>
                                        <p:tgtEl>
                                          <p:spTgt spid="23"/>
                                        </p:tgtEl>
                                        <p:attrNameLst>
                                          <p:attrName>r</p:attrName>
                                        </p:attrNameLst>
                                      </p:cBhvr>
                                    </p:animRot>
                                    <p:animRot by="-240000">
                                      <p:cBhvr>
                                        <p:cTn id="318" dur="200" fill="hold">
                                          <p:stCondLst>
                                            <p:cond delay="600"/>
                                          </p:stCondLst>
                                        </p:cTn>
                                        <p:tgtEl>
                                          <p:spTgt spid="23"/>
                                        </p:tgtEl>
                                        <p:attrNameLst>
                                          <p:attrName>r</p:attrName>
                                        </p:attrNameLst>
                                      </p:cBhvr>
                                    </p:animRot>
                                    <p:animRot by="120000">
                                      <p:cBhvr>
                                        <p:cTn id="319" dur="200" fill="hold">
                                          <p:stCondLst>
                                            <p:cond delay="800"/>
                                          </p:stCondLst>
                                        </p:cTn>
                                        <p:tgtEl>
                                          <p:spTgt spid="23"/>
                                        </p:tgtEl>
                                        <p:attrNameLst>
                                          <p:attrName>r</p:attrName>
                                        </p:attrNameLst>
                                      </p:cBhvr>
                                    </p:animRot>
                                  </p:childTnLst>
                                </p:cTn>
                              </p:par>
                              <p:par>
                                <p:cTn id="320" presetID="32" presetClass="emph" presetSubtype="0" fill="hold" nodeType="withEffect">
                                  <p:stCondLst>
                                    <p:cond delay="0"/>
                                  </p:stCondLst>
                                  <p:childTnLst>
                                    <p:animRot by="120000">
                                      <p:cBhvr>
                                        <p:cTn id="321" dur="100" fill="hold">
                                          <p:stCondLst>
                                            <p:cond delay="0"/>
                                          </p:stCondLst>
                                        </p:cTn>
                                        <p:tgtEl>
                                          <p:spTgt spid="24"/>
                                        </p:tgtEl>
                                        <p:attrNameLst>
                                          <p:attrName>r</p:attrName>
                                        </p:attrNameLst>
                                      </p:cBhvr>
                                    </p:animRot>
                                    <p:animRot by="-240000">
                                      <p:cBhvr>
                                        <p:cTn id="322" dur="200" fill="hold">
                                          <p:stCondLst>
                                            <p:cond delay="200"/>
                                          </p:stCondLst>
                                        </p:cTn>
                                        <p:tgtEl>
                                          <p:spTgt spid="24"/>
                                        </p:tgtEl>
                                        <p:attrNameLst>
                                          <p:attrName>r</p:attrName>
                                        </p:attrNameLst>
                                      </p:cBhvr>
                                    </p:animRot>
                                    <p:animRot by="240000">
                                      <p:cBhvr>
                                        <p:cTn id="323" dur="200" fill="hold">
                                          <p:stCondLst>
                                            <p:cond delay="400"/>
                                          </p:stCondLst>
                                        </p:cTn>
                                        <p:tgtEl>
                                          <p:spTgt spid="24"/>
                                        </p:tgtEl>
                                        <p:attrNameLst>
                                          <p:attrName>r</p:attrName>
                                        </p:attrNameLst>
                                      </p:cBhvr>
                                    </p:animRot>
                                    <p:animRot by="-240000">
                                      <p:cBhvr>
                                        <p:cTn id="324" dur="200" fill="hold">
                                          <p:stCondLst>
                                            <p:cond delay="600"/>
                                          </p:stCondLst>
                                        </p:cTn>
                                        <p:tgtEl>
                                          <p:spTgt spid="24"/>
                                        </p:tgtEl>
                                        <p:attrNameLst>
                                          <p:attrName>r</p:attrName>
                                        </p:attrNameLst>
                                      </p:cBhvr>
                                    </p:animRot>
                                    <p:animRot by="120000">
                                      <p:cBhvr>
                                        <p:cTn id="325" dur="200" fill="hold">
                                          <p:stCondLst>
                                            <p:cond delay="800"/>
                                          </p:stCondLst>
                                        </p:cTn>
                                        <p:tgtEl>
                                          <p:spTgt spid="24"/>
                                        </p:tgtEl>
                                        <p:attrNameLst>
                                          <p:attrName>r</p:attrName>
                                        </p:attrNameLst>
                                      </p:cBhvr>
                                    </p:animRot>
                                  </p:childTnLst>
                                </p:cTn>
                              </p:par>
                            </p:childTnLst>
                          </p:cTn>
                        </p:par>
                      </p:childTnLst>
                    </p:cTn>
                  </p:par>
                  <p:par>
                    <p:cTn id="326" fill="hold">
                      <p:stCondLst>
                        <p:cond delay="indefinite"/>
                      </p:stCondLst>
                      <p:childTnLst>
                        <p:par>
                          <p:cTn id="327" fill="hold">
                            <p:stCondLst>
                              <p:cond delay="0"/>
                            </p:stCondLst>
                            <p:childTnLst>
                              <p:par>
                                <p:cTn id="328" presetID="10" presetClass="entr" presetSubtype="0" fill="hold" grpId="0" nodeType="clickEffect">
                                  <p:stCondLst>
                                    <p:cond delay="0"/>
                                  </p:stCondLst>
                                  <p:childTnLst>
                                    <p:set>
                                      <p:cBhvr>
                                        <p:cTn id="329" dur="1" fill="hold">
                                          <p:stCondLst>
                                            <p:cond delay="0"/>
                                          </p:stCondLst>
                                        </p:cTn>
                                        <p:tgtEl>
                                          <p:spTgt spid="2"/>
                                        </p:tgtEl>
                                        <p:attrNameLst>
                                          <p:attrName>style.visibility</p:attrName>
                                        </p:attrNameLst>
                                      </p:cBhvr>
                                      <p:to>
                                        <p:strVal val="visible"/>
                                      </p:to>
                                    </p:set>
                                    <p:animEffect transition="in" filter="fade">
                                      <p:cBhvr>
                                        <p:cTn id="330" dur="500"/>
                                        <p:tgtEl>
                                          <p:spTgt spid="2"/>
                                        </p:tgtEl>
                                      </p:cBhvr>
                                    </p:animEffect>
                                  </p:childTnLst>
                                </p:cTn>
                              </p:par>
                              <p:par>
                                <p:cTn id="331" presetID="10" presetClass="entr" presetSubtype="0" fill="hold" grpId="0" nodeType="withEffect">
                                  <p:stCondLst>
                                    <p:cond delay="0"/>
                                  </p:stCondLst>
                                  <p:childTnLst>
                                    <p:set>
                                      <p:cBhvr>
                                        <p:cTn id="332" dur="1" fill="hold">
                                          <p:stCondLst>
                                            <p:cond delay="0"/>
                                          </p:stCondLst>
                                        </p:cTn>
                                        <p:tgtEl>
                                          <p:spTgt spid="26"/>
                                        </p:tgtEl>
                                        <p:attrNameLst>
                                          <p:attrName>style.visibility</p:attrName>
                                        </p:attrNameLst>
                                      </p:cBhvr>
                                      <p:to>
                                        <p:strVal val="visible"/>
                                      </p:to>
                                    </p:set>
                                    <p:animEffect transition="in" filter="fade">
                                      <p:cBhvr>
                                        <p:cTn id="333" dur="500"/>
                                        <p:tgtEl>
                                          <p:spTgt spid="26"/>
                                        </p:tgtEl>
                                      </p:cBhvr>
                                    </p:animEffect>
                                  </p:childTnLst>
                                </p:cTn>
                              </p:par>
                              <p:par>
                                <p:cTn id="334" presetID="10" presetClass="entr" presetSubtype="0" fill="hold" grpId="0" nodeType="withEffect">
                                  <p:stCondLst>
                                    <p:cond delay="0"/>
                                  </p:stCondLst>
                                  <p:childTnLst>
                                    <p:set>
                                      <p:cBhvr>
                                        <p:cTn id="335" dur="1" fill="hold">
                                          <p:stCondLst>
                                            <p:cond delay="0"/>
                                          </p:stCondLst>
                                        </p:cTn>
                                        <p:tgtEl>
                                          <p:spTgt spid="27"/>
                                        </p:tgtEl>
                                        <p:attrNameLst>
                                          <p:attrName>style.visibility</p:attrName>
                                        </p:attrNameLst>
                                      </p:cBhvr>
                                      <p:to>
                                        <p:strVal val="visible"/>
                                      </p:to>
                                    </p:set>
                                    <p:animEffect transition="in" filter="fade">
                                      <p:cBhvr>
                                        <p:cTn id="336" dur="500"/>
                                        <p:tgtEl>
                                          <p:spTgt spid="27"/>
                                        </p:tgtEl>
                                      </p:cBhvr>
                                    </p:animEffect>
                                  </p:childTnLst>
                                </p:cTn>
                              </p:par>
                              <p:par>
                                <p:cTn id="337" presetID="10" presetClass="entr" presetSubtype="0" fill="hold" grpId="0" nodeType="withEffect">
                                  <p:stCondLst>
                                    <p:cond delay="0"/>
                                  </p:stCondLst>
                                  <p:childTnLst>
                                    <p:set>
                                      <p:cBhvr>
                                        <p:cTn id="338" dur="1" fill="hold">
                                          <p:stCondLst>
                                            <p:cond delay="0"/>
                                          </p:stCondLst>
                                        </p:cTn>
                                        <p:tgtEl>
                                          <p:spTgt spid="37"/>
                                        </p:tgtEl>
                                        <p:attrNameLst>
                                          <p:attrName>style.visibility</p:attrName>
                                        </p:attrNameLst>
                                      </p:cBhvr>
                                      <p:to>
                                        <p:strVal val="visible"/>
                                      </p:to>
                                    </p:set>
                                    <p:animEffect transition="in" filter="fade">
                                      <p:cBhvr>
                                        <p:cTn id="339" dur="500"/>
                                        <p:tgtEl>
                                          <p:spTgt spid="37"/>
                                        </p:tgtEl>
                                      </p:cBhvr>
                                    </p:animEffect>
                                  </p:childTnLst>
                                </p:cTn>
                              </p:par>
                              <p:par>
                                <p:cTn id="340" presetID="10" presetClass="entr" presetSubtype="0" fill="hold" grpId="0" nodeType="withEffect">
                                  <p:stCondLst>
                                    <p:cond delay="0"/>
                                  </p:stCondLst>
                                  <p:childTnLst>
                                    <p:set>
                                      <p:cBhvr>
                                        <p:cTn id="341" dur="1" fill="hold">
                                          <p:stCondLst>
                                            <p:cond delay="0"/>
                                          </p:stCondLst>
                                        </p:cTn>
                                        <p:tgtEl>
                                          <p:spTgt spid="38"/>
                                        </p:tgtEl>
                                        <p:attrNameLst>
                                          <p:attrName>style.visibility</p:attrName>
                                        </p:attrNameLst>
                                      </p:cBhvr>
                                      <p:to>
                                        <p:strVal val="visible"/>
                                      </p:to>
                                    </p:set>
                                    <p:animEffect transition="in" filter="fade">
                                      <p:cBhvr>
                                        <p:cTn id="342" dur="500"/>
                                        <p:tgtEl>
                                          <p:spTgt spid="38"/>
                                        </p:tgtEl>
                                      </p:cBhvr>
                                    </p:animEffect>
                                  </p:childTnLst>
                                </p:cTn>
                              </p:par>
                              <p:par>
                                <p:cTn id="343" presetID="10" presetClass="entr" presetSubtype="0" fill="hold" grpId="0" nodeType="withEffect">
                                  <p:stCondLst>
                                    <p:cond delay="0"/>
                                  </p:stCondLst>
                                  <p:childTnLst>
                                    <p:set>
                                      <p:cBhvr>
                                        <p:cTn id="344" dur="1" fill="hold">
                                          <p:stCondLst>
                                            <p:cond delay="0"/>
                                          </p:stCondLst>
                                        </p:cTn>
                                        <p:tgtEl>
                                          <p:spTgt spid="39"/>
                                        </p:tgtEl>
                                        <p:attrNameLst>
                                          <p:attrName>style.visibility</p:attrName>
                                        </p:attrNameLst>
                                      </p:cBhvr>
                                      <p:to>
                                        <p:strVal val="visible"/>
                                      </p:to>
                                    </p:set>
                                    <p:animEffect transition="in" filter="fade">
                                      <p:cBhvr>
                                        <p:cTn id="345" dur="500"/>
                                        <p:tgtEl>
                                          <p:spTgt spid="39"/>
                                        </p:tgtEl>
                                      </p:cBhvr>
                                    </p:animEffect>
                                  </p:childTnLst>
                                </p:cTn>
                              </p:par>
                              <p:par>
                                <p:cTn id="346" presetID="10" presetClass="entr" presetSubtype="0" fill="hold" grpId="0" nodeType="withEffect">
                                  <p:stCondLst>
                                    <p:cond delay="0"/>
                                  </p:stCondLst>
                                  <p:childTnLst>
                                    <p:set>
                                      <p:cBhvr>
                                        <p:cTn id="347" dur="1" fill="hold">
                                          <p:stCondLst>
                                            <p:cond delay="0"/>
                                          </p:stCondLst>
                                        </p:cTn>
                                        <p:tgtEl>
                                          <p:spTgt spid="40"/>
                                        </p:tgtEl>
                                        <p:attrNameLst>
                                          <p:attrName>style.visibility</p:attrName>
                                        </p:attrNameLst>
                                      </p:cBhvr>
                                      <p:to>
                                        <p:strVal val="visible"/>
                                      </p:to>
                                    </p:set>
                                    <p:animEffect transition="in" filter="fade">
                                      <p:cBhvr>
                                        <p:cTn id="348" dur="500"/>
                                        <p:tgtEl>
                                          <p:spTgt spid="40"/>
                                        </p:tgtEl>
                                      </p:cBhvr>
                                    </p:animEffect>
                                  </p:childTnLst>
                                </p:cTn>
                              </p:par>
                              <p:par>
                                <p:cTn id="349" presetID="10" presetClass="entr" presetSubtype="0" fill="hold" grpId="0" nodeType="withEffect">
                                  <p:stCondLst>
                                    <p:cond delay="0"/>
                                  </p:stCondLst>
                                  <p:childTnLst>
                                    <p:set>
                                      <p:cBhvr>
                                        <p:cTn id="350" dur="1" fill="hold">
                                          <p:stCondLst>
                                            <p:cond delay="0"/>
                                          </p:stCondLst>
                                        </p:cTn>
                                        <p:tgtEl>
                                          <p:spTgt spid="41"/>
                                        </p:tgtEl>
                                        <p:attrNameLst>
                                          <p:attrName>style.visibility</p:attrName>
                                        </p:attrNameLst>
                                      </p:cBhvr>
                                      <p:to>
                                        <p:strVal val="visible"/>
                                      </p:to>
                                    </p:set>
                                    <p:animEffect transition="in" filter="fade">
                                      <p:cBhvr>
                                        <p:cTn id="351" dur="500"/>
                                        <p:tgtEl>
                                          <p:spTgt spid="41"/>
                                        </p:tgtEl>
                                      </p:cBhvr>
                                    </p:animEffect>
                                  </p:childTnLst>
                                </p:cTn>
                              </p:par>
                              <p:par>
                                <p:cTn id="352" presetID="10" presetClass="entr" presetSubtype="0" fill="hold" grpId="0" nodeType="withEffect">
                                  <p:stCondLst>
                                    <p:cond delay="0"/>
                                  </p:stCondLst>
                                  <p:childTnLst>
                                    <p:set>
                                      <p:cBhvr>
                                        <p:cTn id="353" dur="1" fill="hold">
                                          <p:stCondLst>
                                            <p:cond delay="0"/>
                                          </p:stCondLst>
                                        </p:cTn>
                                        <p:tgtEl>
                                          <p:spTgt spid="42"/>
                                        </p:tgtEl>
                                        <p:attrNameLst>
                                          <p:attrName>style.visibility</p:attrName>
                                        </p:attrNameLst>
                                      </p:cBhvr>
                                      <p:to>
                                        <p:strVal val="visible"/>
                                      </p:to>
                                    </p:set>
                                    <p:animEffect transition="in" filter="fade">
                                      <p:cBhvr>
                                        <p:cTn id="354" dur="500"/>
                                        <p:tgtEl>
                                          <p:spTgt spid="42"/>
                                        </p:tgtEl>
                                      </p:cBhvr>
                                    </p:animEffect>
                                  </p:childTnLst>
                                </p:cTn>
                              </p:par>
                              <p:par>
                                <p:cTn id="355" presetID="10" presetClass="entr" presetSubtype="0" fill="hold" grpId="0" nodeType="withEffect">
                                  <p:stCondLst>
                                    <p:cond delay="0"/>
                                  </p:stCondLst>
                                  <p:childTnLst>
                                    <p:set>
                                      <p:cBhvr>
                                        <p:cTn id="356" dur="1" fill="hold">
                                          <p:stCondLst>
                                            <p:cond delay="0"/>
                                          </p:stCondLst>
                                        </p:cTn>
                                        <p:tgtEl>
                                          <p:spTgt spid="43"/>
                                        </p:tgtEl>
                                        <p:attrNameLst>
                                          <p:attrName>style.visibility</p:attrName>
                                        </p:attrNameLst>
                                      </p:cBhvr>
                                      <p:to>
                                        <p:strVal val="visible"/>
                                      </p:to>
                                    </p:set>
                                    <p:animEffect transition="in" filter="fade">
                                      <p:cBhvr>
                                        <p:cTn id="357" dur="500"/>
                                        <p:tgtEl>
                                          <p:spTgt spid="43"/>
                                        </p:tgtEl>
                                      </p:cBhvr>
                                    </p:animEffect>
                                  </p:childTnLst>
                                </p:cTn>
                              </p:par>
                              <p:par>
                                <p:cTn id="358" presetID="10" presetClass="entr" presetSubtype="0" fill="hold" grpId="0" nodeType="withEffect">
                                  <p:stCondLst>
                                    <p:cond delay="0"/>
                                  </p:stCondLst>
                                  <p:childTnLst>
                                    <p:set>
                                      <p:cBhvr>
                                        <p:cTn id="359" dur="1" fill="hold">
                                          <p:stCondLst>
                                            <p:cond delay="0"/>
                                          </p:stCondLst>
                                        </p:cTn>
                                        <p:tgtEl>
                                          <p:spTgt spid="44"/>
                                        </p:tgtEl>
                                        <p:attrNameLst>
                                          <p:attrName>style.visibility</p:attrName>
                                        </p:attrNameLst>
                                      </p:cBhvr>
                                      <p:to>
                                        <p:strVal val="visible"/>
                                      </p:to>
                                    </p:set>
                                    <p:animEffect transition="in" filter="fade">
                                      <p:cBhvr>
                                        <p:cTn id="360" dur="500"/>
                                        <p:tgtEl>
                                          <p:spTgt spid="44"/>
                                        </p:tgtEl>
                                      </p:cBhvr>
                                    </p:animEffect>
                                  </p:childTnLst>
                                </p:cTn>
                              </p:par>
                            </p:childTnLst>
                          </p:cTn>
                        </p:par>
                        <p:par>
                          <p:cTn id="361" fill="hold">
                            <p:stCondLst>
                              <p:cond delay="500"/>
                            </p:stCondLst>
                            <p:childTnLst>
                              <p:par>
                                <p:cTn id="362" presetID="32" presetClass="emph" presetSubtype="0" fill="hold" grpId="1" nodeType="afterEffect">
                                  <p:stCondLst>
                                    <p:cond delay="0"/>
                                  </p:stCondLst>
                                  <p:childTnLst>
                                    <p:animRot by="120000">
                                      <p:cBhvr>
                                        <p:cTn id="363" dur="200" fill="hold">
                                          <p:stCondLst>
                                            <p:cond delay="0"/>
                                          </p:stCondLst>
                                        </p:cTn>
                                        <p:tgtEl>
                                          <p:spTgt spid="2"/>
                                        </p:tgtEl>
                                        <p:attrNameLst>
                                          <p:attrName>r</p:attrName>
                                        </p:attrNameLst>
                                      </p:cBhvr>
                                    </p:animRot>
                                    <p:animRot by="-240000">
                                      <p:cBhvr>
                                        <p:cTn id="364" dur="400" fill="hold">
                                          <p:stCondLst>
                                            <p:cond delay="400"/>
                                          </p:stCondLst>
                                        </p:cTn>
                                        <p:tgtEl>
                                          <p:spTgt spid="2"/>
                                        </p:tgtEl>
                                        <p:attrNameLst>
                                          <p:attrName>r</p:attrName>
                                        </p:attrNameLst>
                                      </p:cBhvr>
                                    </p:animRot>
                                    <p:animRot by="240000">
                                      <p:cBhvr>
                                        <p:cTn id="365" dur="400" fill="hold">
                                          <p:stCondLst>
                                            <p:cond delay="800"/>
                                          </p:stCondLst>
                                        </p:cTn>
                                        <p:tgtEl>
                                          <p:spTgt spid="2"/>
                                        </p:tgtEl>
                                        <p:attrNameLst>
                                          <p:attrName>r</p:attrName>
                                        </p:attrNameLst>
                                      </p:cBhvr>
                                    </p:animRot>
                                    <p:animRot by="-240000">
                                      <p:cBhvr>
                                        <p:cTn id="366" dur="400" fill="hold">
                                          <p:stCondLst>
                                            <p:cond delay="1200"/>
                                          </p:stCondLst>
                                        </p:cTn>
                                        <p:tgtEl>
                                          <p:spTgt spid="2"/>
                                        </p:tgtEl>
                                        <p:attrNameLst>
                                          <p:attrName>r</p:attrName>
                                        </p:attrNameLst>
                                      </p:cBhvr>
                                    </p:animRot>
                                    <p:animRot by="120000">
                                      <p:cBhvr>
                                        <p:cTn id="367" dur="400" fill="hold">
                                          <p:stCondLst>
                                            <p:cond delay="1600"/>
                                          </p:stCondLst>
                                        </p:cTn>
                                        <p:tgtEl>
                                          <p:spTgt spid="2"/>
                                        </p:tgtEl>
                                        <p:attrNameLst>
                                          <p:attrName>r</p:attrName>
                                        </p:attrNameLst>
                                      </p:cBhvr>
                                    </p:animRot>
                                  </p:childTnLst>
                                </p:cTn>
                              </p:par>
                              <p:par>
                                <p:cTn id="368" presetID="32" presetClass="emph" presetSubtype="0" fill="hold" grpId="1" nodeType="withEffect">
                                  <p:stCondLst>
                                    <p:cond delay="0"/>
                                  </p:stCondLst>
                                  <p:childTnLst>
                                    <p:animRot by="120000">
                                      <p:cBhvr>
                                        <p:cTn id="369" dur="200" fill="hold">
                                          <p:stCondLst>
                                            <p:cond delay="0"/>
                                          </p:stCondLst>
                                        </p:cTn>
                                        <p:tgtEl>
                                          <p:spTgt spid="26"/>
                                        </p:tgtEl>
                                        <p:attrNameLst>
                                          <p:attrName>r</p:attrName>
                                        </p:attrNameLst>
                                      </p:cBhvr>
                                    </p:animRot>
                                    <p:animRot by="-240000">
                                      <p:cBhvr>
                                        <p:cTn id="370" dur="400" fill="hold">
                                          <p:stCondLst>
                                            <p:cond delay="400"/>
                                          </p:stCondLst>
                                        </p:cTn>
                                        <p:tgtEl>
                                          <p:spTgt spid="26"/>
                                        </p:tgtEl>
                                        <p:attrNameLst>
                                          <p:attrName>r</p:attrName>
                                        </p:attrNameLst>
                                      </p:cBhvr>
                                    </p:animRot>
                                    <p:animRot by="240000">
                                      <p:cBhvr>
                                        <p:cTn id="371" dur="400" fill="hold">
                                          <p:stCondLst>
                                            <p:cond delay="800"/>
                                          </p:stCondLst>
                                        </p:cTn>
                                        <p:tgtEl>
                                          <p:spTgt spid="26"/>
                                        </p:tgtEl>
                                        <p:attrNameLst>
                                          <p:attrName>r</p:attrName>
                                        </p:attrNameLst>
                                      </p:cBhvr>
                                    </p:animRot>
                                    <p:animRot by="-240000">
                                      <p:cBhvr>
                                        <p:cTn id="372" dur="400" fill="hold">
                                          <p:stCondLst>
                                            <p:cond delay="1200"/>
                                          </p:stCondLst>
                                        </p:cTn>
                                        <p:tgtEl>
                                          <p:spTgt spid="26"/>
                                        </p:tgtEl>
                                        <p:attrNameLst>
                                          <p:attrName>r</p:attrName>
                                        </p:attrNameLst>
                                      </p:cBhvr>
                                    </p:animRot>
                                    <p:animRot by="120000">
                                      <p:cBhvr>
                                        <p:cTn id="373" dur="400" fill="hold">
                                          <p:stCondLst>
                                            <p:cond delay="1600"/>
                                          </p:stCondLst>
                                        </p:cTn>
                                        <p:tgtEl>
                                          <p:spTgt spid="26"/>
                                        </p:tgtEl>
                                        <p:attrNameLst>
                                          <p:attrName>r</p:attrName>
                                        </p:attrNameLst>
                                      </p:cBhvr>
                                    </p:animRot>
                                  </p:childTnLst>
                                </p:cTn>
                              </p:par>
                              <p:par>
                                <p:cTn id="374" presetID="32" presetClass="emph" presetSubtype="0" fill="hold" grpId="1" nodeType="withEffect">
                                  <p:stCondLst>
                                    <p:cond delay="0"/>
                                  </p:stCondLst>
                                  <p:childTnLst>
                                    <p:animRot by="120000">
                                      <p:cBhvr>
                                        <p:cTn id="375" dur="200" fill="hold">
                                          <p:stCondLst>
                                            <p:cond delay="0"/>
                                          </p:stCondLst>
                                        </p:cTn>
                                        <p:tgtEl>
                                          <p:spTgt spid="27"/>
                                        </p:tgtEl>
                                        <p:attrNameLst>
                                          <p:attrName>r</p:attrName>
                                        </p:attrNameLst>
                                      </p:cBhvr>
                                    </p:animRot>
                                    <p:animRot by="-240000">
                                      <p:cBhvr>
                                        <p:cTn id="376" dur="400" fill="hold">
                                          <p:stCondLst>
                                            <p:cond delay="400"/>
                                          </p:stCondLst>
                                        </p:cTn>
                                        <p:tgtEl>
                                          <p:spTgt spid="27"/>
                                        </p:tgtEl>
                                        <p:attrNameLst>
                                          <p:attrName>r</p:attrName>
                                        </p:attrNameLst>
                                      </p:cBhvr>
                                    </p:animRot>
                                    <p:animRot by="240000">
                                      <p:cBhvr>
                                        <p:cTn id="377" dur="400" fill="hold">
                                          <p:stCondLst>
                                            <p:cond delay="800"/>
                                          </p:stCondLst>
                                        </p:cTn>
                                        <p:tgtEl>
                                          <p:spTgt spid="27"/>
                                        </p:tgtEl>
                                        <p:attrNameLst>
                                          <p:attrName>r</p:attrName>
                                        </p:attrNameLst>
                                      </p:cBhvr>
                                    </p:animRot>
                                    <p:animRot by="-240000">
                                      <p:cBhvr>
                                        <p:cTn id="378" dur="400" fill="hold">
                                          <p:stCondLst>
                                            <p:cond delay="1200"/>
                                          </p:stCondLst>
                                        </p:cTn>
                                        <p:tgtEl>
                                          <p:spTgt spid="27"/>
                                        </p:tgtEl>
                                        <p:attrNameLst>
                                          <p:attrName>r</p:attrName>
                                        </p:attrNameLst>
                                      </p:cBhvr>
                                    </p:animRot>
                                    <p:animRot by="120000">
                                      <p:cBhvr>
                                        <p:cTn id="379" dur="400" fill="hold">
                                          <p:stCondLst>
                                            <p:cond delay="1600"/>
                                          </p:stCondLst>
                                        </p:cTn>
                                        <p:tgtEl>
                                          <p:spTgt spid="27"/>
                                        </p:tgtEl>
                                        <p:attrNameLst>
                                          <p:attrName>r</p:attrName>
                                        </p:attrNameLst>
                                      </p:cBhvr>
                                    </p:animRot>
                                  </p:childTnLst>
                                </p:cTn>
                              </p:par>
                              <p:par>
                                <p:cTn id="380" presetID="32" presetClass="emph" presetSubtype="0" fill="hold" grpId="1" nodeType="withEffect">
                                  <p:stCondLst>
                                    <p:cond delay="0"/>
                                  </p:stCondLst>
                                  <p:childTnLst>
                                    <p:animRot by="120000">
                                      <p:cBhvr>
                                        <p:cTn id="381" dur="200" fill="hold">
                                          <p:stCondLst>
                                            <p:cond delay="0"/>
                                          </p:stCondLst>
                                        </p:cTn>
                                        <p:tgtEl>
                                          <p:spTgt spid="37"/>
                                        </p:tgtEl>
                                        <p:attrNameLst>
                                          <p:attrName>r</p:attrName>
                                        </p:attrNameLst>
                                      </p:cBhvr>
                                    </p:animRot>
                                    <p:animRot by="-240000">
                                      <p:cBhvr>
                                        <p:cTn id="382" dur="400" fill="hold">
                                          <p:stCondLst>
                                            <p:cond delay="400"/>
                                          </p:stCondLst>
                                        </p:cTn>
                                        <p:tgtEl>
                                          <p:spTgt spid="37"/>
                                        </p:tgtEl>
                                        <p:attrNameLst>
                                          <p:attrName>r</p:attrName>
                                        </p:attrNameLst>
                                      </p:cBhvr>
                                    </p:animRot>
                                    <p:animRot by="240000">
                                      <p:cBhvr>
                                        <p:cTn id="383" dur="400" fill="hold">
                                          <p:stCondLst>
                                            <p:cond delay="800"/>
                                          </p:stCondLst>
                                        </p:cTn>
                                        <p:tgtEl>
                                          <p:spTgt spid="37"/>
                                        </p:tgtEl>
                                        <p:attrNameLst>
                                          <p:attrName>r</p:attrName>
                                        </p:attrNameLst>
                                      </p:cBhvr>
                                    </p:animRot>
                                    <p:animRot by="-240000">
                                      <p:cBhvr>
                                        <p:cTn id="384" dur="400" fill="hold">
                                          <p:stCondLst>
                                            <p:cond delay="1200"/>
                                          </p:stCondLst>
                                        </p:cTn>
                                        <p:tgtEl>
                                          <p:spTgt spid="37"/>
                                        </p:tgtEl>
                                        <p:attrNameLst>
                                          <p:attrName>r</p:attrName>
                                        </p:attrNameLst>
                                      </p:cBhvr>
                                    </p:animRot>
                                    <p:animRot by="120000">
                                      <p:cBhvr>
                                        <p:cTn id="385" dur="400" fill="hold">
                                          <p:stCondLst>
                                            <p:cond delay="1600"/>
                                          </p:stCondLst>
                                        </p:cTn>
                                        <p:tgtEl>
                                          <p:spTgt spid="37"/>
                                        </p:tgtEl>
                                        <p:attrNameLst>
                                          <p:attrName>r</p:attrName>
                                        </p:attrNameLst>
                                      </p:cBhvr>
                                    </p:animRot>
                                  </p:childTnLst>
                                </p:cTn>
                              </p:par>
                              <p:par>
                                <p:cTn id="386" presetID="32" presetClass="emph" presetSubtype="0" fill="hold" grpId="1" nodeType="withEffect">
                                  <p:stCondLst>
                                    <p:cond delay="0"/>
                                  </p:stCondLst>
                                  <p:childTnLst>
                                    <p:animRot by="120000">
                                      <p:cBhvr>
                                        <p:cTn id="387" dur="200" fill="hold">
                                          <p:stCondLst>
                                            <p:cond delay="0"/>
                                          </p:stCondLst>
                                        </p:cTn>
                                        <p:tgtEl>
                                          <p:spTgt spid="38"/>
                                        </p:tgtEl>
                                        <p:attrNameLst>
                                          <p:attrName>r</p:attrName>
                                        </p:attrNameLst>
                                      </p:cBhvr>
                                    </p:animRot>
                                    <p:animRot by="-240000">
                                      <p:cBhvr>
                                        <p:cTn id="388" dur="400" fill="hold">
                                          <p:stCondLst>
                                            <p:cond delay="400"/>
                                          </p:stCondLst>
                                        </p:cTn>
                                        <p:tgtEl>
                                          <p:spTgt spid="38"/>
                                        </p:tgtEl>
                                        <p:attrNameLst>
                                          <p:attrName>r</p:attrName>
                                        </p:attrNameLst>
                                      </p:cBhvr>
                                    </p:animRot>
                                    <p:animRot by="240000">
                                      <p:cBhvr>
                                        <p:cTn id="389" dur="400" fill="hold">
                                          <p:stCondLst>
                                            <p:cond delay="800"/>
                                          </p:stCondLst>
                                        </p:cTn>
                                        <p:tgtEl>
                                          <p:spTgt spid="38"/>
                                        </p:tgtEl>
                                        <p:attrNameLst>
                                          <p:attrName>r</p:attrName>
                                        </p:attrNameLst>
                                      </p:cBhvr>
                                    </p:animRot>
                                    <p:animRot by="-240000">
                                      <p:cBhvr>
                                        <p:cTn id="390" dur="400" fill="hold">
                                          <p:stCondLst>
                                            <p:cond delay="1200"/>
                                          </p:stCondLst>
                                        </p:cTn>
                                        <p:tgtEl>
                                          <p:spTgt spid="38"/>
                                        </p:tgtEl>
                                        <p:attrNameLst>
                                          <p:attrName>r</p:attrName>
                                        </p:attrNameLst>
                                      </p:cBhvr>
                                    </p:animRot>
                                    <p:animRot by="120000">
                                      <p:cBhvr>
                                        <p:cTn id="391" dur="400" fill="hold">
                                          <p:stCondLst>
                                            <p:cond delay="1600"/>
                                          </p:stCondLst>
                                        </p:cTn>
                                        <p:tgtEl>
                                          <p:spTgt spid="38"/>
                                        </p:tgtEl>
                                        <p:attrNameLst>
                                          <p:attrName>r</p:attrName>
                                        </p:attrNameLst>
                                      </p:cBhvr>
                                    </p:animRot>
                                  </p:childTnLst>
                                </p:cTn>
                              </p:par>
                              <p:par>
                                <p:cTn id="392" presetID="32" presetClass="emph" presetSubtype="0" fill="hold" grpId="1" nodeType="withEffect">
                                  <p:stCondLst>
                                    <p:cond delay="0"/>
                                  </p:stCondLst>
                                  <p:childTnLst>
                                    <p:animRot by="120000">
                                      <p:cBhvr>
                                        <p:cTn id="393" dur="200" fill="hold">
                                          <p:stCondLst>
                                            <p:cond delay="0"/>
                                          </p:stCondLst>
                                        </p:cTn>
                                        <p:tgtEl>
                                          <p:spTgt spid="39"/>
                                        </p:tgtEl>
                                        <p:attrNameLst>
                                          <p:attrName>r</p:attrName>
                                        </p:attrNameLst>
                                      </p:cBhvr>
                                    </p:animRot>
                                    <p:animRot by="-240000">
                                      <p:cBhvr>
                                        <p:cTn id="394" dur="400" fill="hold">
                                          <p:stCondLst>
                                            <p:cond delay="400"/>
                                          </p:stCondLst>
                                        </p:cTn>
                                        <p:tgtEl>
                                          <p:spTgt spid="39"/>
                                        </p:tgtEl>
                                        <p:attrNameLst>
                                          <p:attrName>r</p:attrName>
                                        </p:attrNameLst>
                                      </p:cBhvr>
                                    </p:animRot>
                                    <p:animRot by="240000">
                                      <p:cBhvr>
                                        <p:cTn id="395" dur="400" fill="hold">
                                          <p:stCondLst>
                                            <p:cond delay="800"/>
                                          </p:stCondLst>
                                        </p:cTn>
                                        <p:tgtEl>
                                          <p:spTgt spid="39"/>
                                        </p:tgtEl>
                                        <p:attrNameLst>
                                          <p:attrName>r</p:attrName>
                                        </p:attrNameLst>
                                      </p:cBhvr>
                                    </p:animRot>
                                    <p:animRot by="-240000">
                                      <p:cBhvr>
                                        <p:cTn id="396" dur="400" fill="hold">
                                          <p:stCondLst>
                                            <p:cond delay="1200"/>
                                          </p:stCondLst>
                                        </p:cTn>
                                        <p:tgtEl>
                                          <p:spTgt spid="39"/>
                                        </p:tgtEl>
                                        <p:attrNameLst>
                                          <p:attrName>r</p:attrName>
                                        </p:attrNameLst>
                                      </p:cBhvr>
                                    </p:animRot>
                                    <p:animRot by="120000">
                                      <p:cBhvr>
                                        <p:cTn id="397" dur="400" fill="hold">
                                          <p:stCondLst>
                                            <p:cond delay="1600"/>
                                          </p:stCondLst>
                                        </p:cTn>
                                        <p:tgtEl>
                                          <p:spTgt spid="39"/>
                                        </p:tgtEl>
                                        <p:attrNameLst>
                                          <p:attrName>r</p:attrName>
                                        </p:attrNameLst>
                                      </p:cBhvr>
                                    </p:animRot>
                                  </p:childTnLst>
                                </p:cTn>
                              </p:par>
                              <p:par>
                                <p:cTn id="398" presetID="32" presetClass="emph" presetSubtype="0" fill="hold" grpId="1" nodeType="withEffect">
                                  <p:stCondLst>
                                    <p:cond delay="0"/>
                                  </p:stCondLst>
                                  <p:childTnLst>
                                    <p:animRot by="120000">
                                      <p:cBhvr>
                                        <p:cTn id="399" dur="200" fill="hold">
                                          <p:stCondLst>
                                            <p:cond delay="0"/>
                                          </p:stCondLst>
                                        </p:cTn>
                                        <p:tgtEl>
                                          <p:spTgt spid="40"/>
                                        </p:tgtEl>
                                        <p:attrNameLst>
                                          <p:attrName>r</p:attrName>
                                        </p:attrNameLst>
                                      </p:cBhvr>
                                    </p:animRot>
                                    <p:animRot by="-240000">
                                      <p:cBhvr>
                                        <p:cTn id="400" dur="400" fill="hold">
                                          <p:stCondLst>
                                            <p:cond delay="400"/>
                                          </p:stCondLst>
                                        </p:cTn>
                                        <p:tgtEl>
                                          <p:spTgt spid="40"/>
                                        </p:tgtEl>
                                        <p:attrNameLst>
                                          <p:attrName>r</p:attrName>
                                        </p:attrNameLst>
                                      </p:cBhvr>
                                    </p:animRot>
                                    <p:animRot by="240000">
                                      <p:cBhvr>
                                        <p:cTn id="401" dur="400" fill="hold">
                                          <p:stCondLst>
                                            <p:cond delay="800"/>
                                          </p:stCondLst>
                                        </p:cTn>
                                        <p:tgtEl>
                                          <p:spTgt spid="40"/>
                                        </p:tgtEl>
                                        <p:attrNameLst>
                                          <p:attrName>r</p:attrName>
                                        </p:attrNameLst>
                                      </p:cBhvr>
                                    </p:animRot>
                                    <p:animRot by="-240000">
                                      <p:cBhvr>
                                        <p:cTn id="402" dur="400" fill="hold">
                                          <p:stCondLst>
                                            <p:cond delay="1200"/>
                                          </p:stCondLst>
                                        </p:cTn>
                                        <p:tgtEl>
                                          <p:spTgt spid="40"/>
                                        </p:tgtEl>
                                        <p:attrNameLst>
                                          <p:attrName>r</p:attrName>
                                        </p:attrNameLst>
                                      </p:cBhvr>
                                    </p:animRot>
                                    <p:animRot by="120000">
                                      <p:cBhvr>
                                        <p:cTn id="403" dur="400" fill="hold">
                                          <p:stCondLst>
                                            <p:cond delay="1600"/>
                                          </p:stCondLst>
                                        </p:cTn>
                                        <p:tgtEl>
                                          <p:spTgt spid="40"/>
                                        </p:tgtEl>
                                        <p:attrNameLst>
                                          <p:attrName>r</p:attrName>
                                        </p:attrNameLst>
                                      </p:cBhvr>
                                    </p:animRot>
                                  </p:childTnLst>
                                </p:cTn>
                              </p:par>
                              <p:par>
                                <p:cTn id="404" presetID="32" presetClass="emph" presetSubtype="0" fill="hold" grpId="1" nodeType="withEffect">
                                  <p:stCondLst>
                                    <p:cond delay="0"/>
                                  </p:stCondLst>
                                  <p:childTnLst>
                                    <p:animRot by="120000">
                                      <p:cBhvr>
                                        <p:cTn id="405" dur="200" fill="hold">
                                          <p:stCondLst>
                                            <p:cond delay="0"/>
                                          </p:stCondLst>
                                        </p:cTn>
                                        <p:tgtEl>
                                          <p:spTgt spid="41"/>
                                        </p:tgtEl>
                                        <p:attrNameLst>
                                          <p:attrName>r</p:attrName>
                                        </p:attrNameLst>
                                      </p:cBhvr>
                                    </p:animRot>
                                    <p:animRot by="-240000">
                                      <p:cBhvr>
                                        <p:cTn id="406" dur="400" fill="hold">
                                          <p:stCondLst>
                                            <p:cond delay="400"/>
                                          </p:stCondLst>
                                        </p:cTn>
                                        <p:tgtEl>
                                          <p:spTgt spid="41"/>
                                        </p:tgtEl>
                                        <p:attrNameLst>
                                          <p:attrName>r</p:attrName>
                                        </p:attrNameLst>
                                      </p:cBhvr>
                                    </p:animRot>
                                    <p:animRot by="240000">
                                      <p:cBhvr>
                                        <p:cTn id="407" dur="400" fill="hold">
                                          <p:stCondLst>
                                            <p:cond delay="800"/>
                                          </p:stCondLst>
                                        </p:cTn>
                                        <p:tgtEl>
                                          <p:spTgt spid="41"/>
                                        </p:tgtEl>
                                        <p:attrNameLst>
                                          <p:attrName>r</p:attrName>
                                        </p:attrNameLst>
                                      </p:cBhvr>
                                    </p:animRot>
                                    <p:animRot by="-240000">
                                      <p:cBhvr>
                                        <p:cTn id="408" dur="400" fill="hold">
                                          <p:stCondLst>
                                            <p:cond delay="1200"/>
                                          </p:stCondLst>
                                        </p:cTn>
                                        <p:tgtEl>
                                          <p:spTgt spid="41"/>
                                        </p:tgtEl>
                                        <p:attrNameLst>
                                          <p:attrName>r</p:attrName>
                                        </p:attrNameLst>
                                      </p:cBhvr>
                                    </p:animRot>
                                    <p:animRot by="120000">
                                      <p:cBhvr>
                                        <p:cTn id="409" dur="400" fill="hold">
                                          <p:stCondLst>
                                            <p:cond delay="1600"/>
                                          </p:stCondLst>
                                        </p:cTn>
                                        <p:tgtEl>
                                          <p:spTgt spid="41"/>
                                        </p:tgtEl>
                                        <p:attrNameLst>
                                          <p:attrName>r</p:attrName>
                                        </p:attrNameLst>
                                      </p:cBhvr>
                                    </p:animRot>
                                  </p:childTnLst>
                                </p:cTn>
                              </p:par>
                              <p:par>
                                <p:cTn id="410" presetID="32" presetClass="emph" presetSubtype="0" fill="hold" grpId="1" nodeType="withEffect">
                                  <p:stCondLst>
                                    <p:cond delay="0"/>
                                  </p:stCondLst>
                                  <p:childTnLst>
                                    <p:animRot by="120000">
                                      <p:cBhvr>
                                        <p:cTn id="411" dur="200" fill="hold">
                                          <p:stCondLst>
                                            <p:cond delay="0"/>
                                          </p:stCondLst>
                                        </p:cTn>
                                        <p:tgtEl>
                                          <p:spTgt spid="42"/>
                                        </p:tgtEl>
                                        <p:attrNameLst>
                                          <p:attrName>r</p:attrName>
                                        </p:attrNameLst>
                                      </p:cBhvr>
                                    </p:animRot>
                                    <p:animRot by="-240000">
                                      <p:cBhvr>
                                        <p:cTn id="412" dur="400" fill="hold">
                                          <p:stCondLst>
                                            <p:cond delay="400"/>
                                          </p:stCondLst>
                                        </p:cTn>
                                        <p:tgtEl>
                                          <p:spTgt spid="42"/>
                                        </p:tgtEl>
                                        <p:attrNameLst>
                                          <p:attrName>r</p:attrName>
                                        </p:attrNameLst>
                                      </p:cBhvr>
                                    </p:animRot>
                                    <p:animRot by="240000">
                                      <p:cBhvr>
                                        <p:cTn id="413" dur="400" fill="hold">
                                          <p:stCondLst>
                                            <p:cond delay="800"/>
                                          </p:stCondLst>
                                        </p:cTn>
                                        <p:tgtEl>
                                          <p:spTgt spid="42"/>
                                        </p:tgtEl>
                                        <p:attrNameLst>
                                          <p:attrName>r</p:attrName>
                                        </p:attrNameLst>
                                      </p:cBhvr>
                                    </p:animRot>
                                    <p:animRot by="-240000">
                                      <p:cBhvr>
                                        <p:cTn id="414" dur="400" fill="hold">
                                          <p:stCondLst>
                                            <p:cond delay="1200"/>
                                          </p:stCondLst>
                                        </p:cTn>
                                        <p:tgtEl>
                                          <p:spTgt spid="42"/>
                                        </p:tgtEl>
                                        <p:attrNameLst>
                                          <p:attrName>r</p:attrName>
                                        </p:attrNameLst>
                                      </p:cBhvr>
                                    </p:animRot>
                                    <p:animRot by="120000">
                                      <p:cBhvr>
                                        <p:cTn id="415" dur="400" fill="hold">
                                          <p:stCondLst>
                                            <p:cond delay="1600"/>
                                          </p:stCondLst>
                                        </p:cTn>
                                        <p:tgtEl>
                                          <p:spTgt spid="42"/>
                                        </p:tgtEl>
                                        <p:attrNameLst>
                                          <p:attrName>r</p:attrName>
                                        </p:attrNameLst>
                                      </p:cBhvr>
                                    </p:animRot>
                                  </p:childTnLst>
                                </p:cTn>
                              </p:par>
                              <p:par>
                                <p:cTn id="416" presetID="32" presetClass="emph" presetSubtype="0" fill="hold" grpId="1" nodeType="withEffect">
                                  <p:stCondLst>
                                    <p:cond delay="0"/>
                                  </p:stCondLst>
                                  <p:childTnLst>
                                    <p:animRot by="120000">
                                      <p:cBhvr>
                                        <p:cTn id="417" dur="200" fill="hold">
                                          <p:stCondLst>
                                            <p:cond delay="0"/>
                                          </p:stCondLst>
                                        </p:cTn>
                                        <p:tgtEl>
                                          <p:spTgt spid="43"/>
                                        </p:tgtEl>
                                        <p:attrNameLst>
                                          <p:attrName>r</p:attrName>
                                        </p:attrNameLst>
                                      </p:cBhvr>
                                    </p:animRot>
                                    <p:animRot by="-240000">
                                      <p:cBhvr>
                                        <p:cTn id="418" dur="400" fill="hold">
                                          <p:stCondLst>
                                            <p:cond delay="400"/>
                                          </p:stCondLst>
                                        </p:cTn>
                                        <p:tgtEl>
                                          <p:spTgt spid="43"/>
                                        </p:tgtEl>
                                        <p:attrNameLst>
                                          <p:attrName>r</p:attrName>
                                        </p:attrNameLst>
                                      </p:cBhvr>
                                    </p:animRot>
                                    <p:animRot by="240000">
                                      <p:cBhvr>
                                        <p:cTn id="419" dur="400" fill="hold">
                                          <p:stCondLst>
                                            <p:cond delay="800"/>
                                          </p:stCondLst>
                                        </p:cTn>
                                        <p:tgtEl>
                                          <p:spTgt spid="43"/>
                                        </p:tgtEl>
                                        <p:attrNameLst>
                                          <p:attrName>r</p:attrName>
                                        </p:attrNameLst>
                                      </p:cBhvr>
                                    </p:animRot>
                                    <p:animRot by="-240000">
                                      <p:cBhvr>
                                        <p:cTn id="420" dur="400" fill="hold">
                                          <p:stCondLst>
                                            <p:cond delay="1200"/>
                                          </p:stCondLst>
                                        </p:cTn>
                                        <p:tgtEl>
                                          <p:spTgt spid="43"/>
                                        </p:tgtEl>
                                        <p:attrNameLst>
                                          <p:attrName>r</p:attrName>
                                        </p:attrNameLst>
                                      </p:cBhvr>
                                    </p:animRot>
                                    <p:animRot by="120000">
                                      <p:cBhvr>
                                        <p:cTn id="421" dur="400" fill="hold">
                                          <p:stCondLst>
                                            <p:cond delay="1600"/>
                                          </p:stCondLst>
                                        </p:cTn>
                                        <p:tgtEl>
                                          <p:spTgt spid="43"/>
                                        </p:tgtEl>
                                        <p:attrNameLst>
                                          <p:attrName>r</p:attrName>
                                        </p:attrNameLst>
                                      </p:cBhvr>
                                    </p:animRot>
                                  </p:childTnLst>
                                </p:cTn>
                              </p:par>
                              <p:par>
                                <p:cTn id="422" presetID="32" presetClass="emph" presetSubtype="0" fill="hold" grpId="1" nodeType="withEffect">
                                  <p:stCondLst>
                                    <p:cond delay="0"/>
                                  </p:stCondLst>
                                  <p:childTnLst>
                                    <p:animRot by="120000">
                                      <p:cBhvr>
                                        <p:cTn id="423" dur="200" fill="hold">
                                          <p:stCondLst>
                                            <p:cond delay="0"/>
                                          </p:stCondLst>
                                        </p:cTn>
                                        <p:tgtEl>
                                          <p:spTgt spid="44"/>
                                        </p:tgtEl>
                                        <p:attrNameLst>
                                          <p:attrName>r</p:attrName>
                                        </p:attrNameLst>
                                      </p:cBhvr>
                                    </p:animRot>
                                    <p:animRot by="-240000">
                                      <p:cBhvr>
                                        <p:cTn id="424" dur="400" fill="hold">
                                          <p:stCondLst>
                                            <p:cond delay="400"/>
                                          </p:stCondLst>
                                        </p:cTn>
                                        <p:tgtEl>
                                          <p:spTgt spid="44"/>
                                        </p:tgtEl>
                                        <p:attrNameLst>
                                          <p:attrName>r</p:attrName>
                                        </p:attrNameLst>
                                      </p:cBhvr>
                                    </p:animRot>
                                    <p:animRot by="240000">
                                      <p:cBhvr>
                                        <p:cTn id="425" dur="400" fill="hold">
                                          <p:stCondLst>
                                            <p:cond delay="800"/>
                                          </p:stCondLst>
                                        </p:cTn>
                                        <p:tgtEl>
                                          <p:spTgt spid="44"/>
                                        </p:tgtEl>
                                        <p:attrNameLst>
                                          <p:attrName>r</p:attrName>
                                        </p:attrNameLst>
                                      </p:cBhvr>
                                    </p:animRot>
                                    <p:animRot by="-240000">
                                      <p:cBhvr>
                                        <p:cTn id="426" dur="400" fill="hold">
                                          <p:stCondLst>
                                            <p:cond delay="1200"/>
                                          </p:stCondLst>
                                        </p:cTn>
                                        <p:tgtEl>
                                          <p:spTgt spid="44"/>
                                        </p:tgtEl>
                                        <p:attrNameLst>
                                          <p:attrName>r</p:attrName>
                                        </p:attrNameLst>
                                      </p:cBhvr>
                                    </p:animRot>
                                    <p:animRot by="120000">
                                      <p:cBhvr>
                                        <p:cTn id="427" dur="400" fill="hold">
                                          <p:stCondLst>
                                            <p:cond delay="1600"/>
                                          </p:stCondLst>
                                        </p:cTn>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 grpId="0"/>
      <p:bldP spid="2" grpId="1"/>
      <p:bldP spid="26" grpId="0"/>
      <p:bldP spid="26" grpId="1"/>
      <p:bldP spid="27" grpId="0"/>
      <p:bldP spid="27"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7" name="K.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057400" y="159327"/>
            <a:ext cx="5334000" cy="5334000"/>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a:solidFill>
                  <a:schemeClr val="tx1"/>
                </a:solidFill>
                <a:latin typeface="Arial" pitchFamily="34" charset="0"/>
                <a:cs typeface="Arial" pitchFamily="34" charset="0"/>
              </a:rPr>
              <a:t>Kiến và chim bồ câu</a:t>
            </a:r>
            <a:r>
              <a:rPr lang="en-US" sz="3200">
                <a:solidFill>
                  <a:schemeClr val="tx1"/>
                </a:solidFill>
                <a:latin typeface="Arial" pitchFamily="34" charset="0"/>
                <a:cs typeface="Arial" pitchFamily="34" charset="0"/>
              </a:rPr>
              <a:t> (trang 84, 85).</a:t>
            </a:r>
          </a:p>
          <a:p>
            <a:pPr marL="457138" indent="-457138" algn="just">
              <a:buFontTx/>
              <a:buChar char="-"/>
            </a:pPr>
            <a:r>
              <a:rPr lang="en-US" sz="3200">
                <a:solidFill>
                  <a:schemeClr val="tx1"/>
                </a:solidFill>
                <a:latin typeface="Arial" pitchFamily="34" charset="0"/>
                <a:cs typeface="Arial" pitchFamily="34" charset="0"/>
              </a:rPr>
              <a:t>Chuẩn bị bài mới (trang 86, 87).</a:t>
            </a:r>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77091" y="1149313"/>
            <a:ext cx="8589818" cy="1964527"/>
          </a:xfrm>
        </p:spPr>
        <p:txBody>
          <a:bodyPr>
            <a:noAutofit/>
          </a:bodyPr>
          <a:lstStyle/>
          <a:p>
            <a:r>
              <a:rPr lang="vi-VN" sz="3200">
                <a:latin typeface="+mn-lt"/>
              </a:rPr>
              <a:t>Con gì hai mắt trong veo</a:t>
            </a:r>
            <a:br>
              <a:rPr lang="vi-VN" sz="3200">
                <a:latin typeface="+mn-lt"/>
              </a:rPr>
            </a:br>
            <a:r>
              <a:rPr lang="vi-VN" sz="3200">
                <a:latin typeface="+mn-lt"/>
              </a:rPr>
              <a:t>Thích nằm sưởi nắng, thích trèo cây cau</a:t>
            </a:r>
            <a:r>
              <a:rPr lang="en-US" sz="3200">
                <a:latin typeface="Arial" pitchFamily="34" charset="0"/>
                <a:cs typeface="Arial" pitchFamily="34" charset="0"/>
              </a:rPr>
              <a:t>?</a:t>
            </a:r>
            <a:endParaRPr lang="vi-VN" sz="3200">
              <a:latin typeface="Arial" pitchFamily="34" charset="0"/>
              <a:cs typeface="Arial" pitchFamily="34" charset="0"/>
            </a:endParaRPr>
          </a:p>
        </p:txBody>
      </p:sp>
      <p:pic>
        <p:nvPicPr>
          <p:cNvPr id="4" name="Picture 7">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63" y="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2"/>
          <p:cNvSpPr txBox="1">
            <a:spLocks/>
          </p:cNvSpPr>
          <p:nvPr/>
        </p:nvSpPr>
        <p:spPr>
          <a:xfrm>
            <a:off x="1752600" y="348514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mèo</a:t>
            </a:r>
            <a:endParaRPr lang="vi-VN" b="1">
              <a:solidFill>
                <a:srgbClr val="FF0000"/>
              </a:solidFill>
              <a:latin typeface="Arial" pitchFamily="34" charset="0"/>
              <a:cs typeface="Arial"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b="9647"/>
          <a:stretch/>
        </p:blipFill>
        <p:spPr>
          <a:xfrm>
            <a:off x="4631337" y="3170576"/>
            <a:ext cx="1894797" cy="1610997"/>
          </a:xfrm>
          <a:prstGeom prst="rect">
            <a:avLst/>
          </a:prstGeom>
        </p:spPr>
      </p:pic>
    </p:spTree>
    <p:extLst>
      <p:ext uri="{BB962C8B-B14F-4D97-AF65-F5344CB8AC3E}">
        <p14:creationId xmlns:p14="http://schemas.microsoft.com/office/powerpoint/2010/main" val="39595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1331" y="1732"/>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2"/>
          <p:cNvSpPr txBox="1">
            <a:spLocks/>
          </p:cNvSpPr>
          <p:nvPr/>
        </p:nvSpPr>
        <p:spPr>
          <a:xfrm>
            <a:off x="2531918" y="1329740"/>
            <a:ext cx="4447309" cy="1964527"/>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vi-VN" sz="3200">
                <a:latin typeface="+mn-lt"/>
              </a:rPr>
              <a:t>Con gì bé tí</a:t>
            </a:r>
          </a:p>
          <a:p>
            <a:pPr algn="l"/>
            <a:r>
              <a:rPr lang="vi-VN" sz="3200">
                <a:latin typeface="+mn-lt"/>
              </a:rPr>
              <a:t>Lại đi từng đàn</a:t>
            </a:r>
          </a:p>
          <a:p>
            <a:pPr algn="l"/>
            <a:r>
              <a:rPr lang="vi-VN" sz="3200">
                <a:latin typeface="+mn-lt"/>
              </a:rPr>
              <a:t>Kiếm được mồi ngon</a:t>
            </a:r>
          </a:p>
          <a:p>
            <a:pPr algn="l"/>
            <a:r>
              <a:rPr lang="vi-VN" sz="3200">
                <a:latin typeface="+mn-lt"/>
              </a:rPr>
              <a:t>Cùng tha về tổ</a:t>
            </a:r>
            <a:r>
              <a:rPr lang="en-US" sz="3200">
                <a:latin typeface="Arial" pitchFamily="34" charset="0"/>
                <a:cs typeface="Arial" pitchFamily="34" charset="0"/>
              </a:rPr>
              <a:t>?</a:t>
            </a:r>
            <a:endParaRPr lang="vi-VN" sz="3200">
              <a:latin typeface="Arial" pitchFamily="34" charset="0"/>
              <a:cs typeface="Arial" pitchFamily="34" charset="0"/>
            </a:endParaRPr>
          </a:p>
        </p:txBody>
      </p:sp>
      <p:sp>
        <p:nvSpPr>
          <p:cNvPr id="8" name="Title 2"/>
          <p:cNvSpPr txBox="1">
            <a:spLocks/>
          </p:cNvSpPr>
          <p:nvPr/>
        </p:nvSpPr>
        <p:spPr>
          <a:xfrm>
            <a:off x="1752600" y="348514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kiến</a:t>
            </a:r>
            <a:endParaRPr lang="vi-VN" b="1">
              <a:solidFill>
                <a:srgbClr val="FF0000"/>
              </a:solidFill>
              <a:latin typeface="Arial" pitchFamily="34" charset="0"/>
              <a:cs typeface="Arial" pitchFamily="34" charset="0"/>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318482"/>
            <a:ext cx="101758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00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1139248"/>
            <a:ext cx="8288734" cy="1102519"/>
          </a:xfrm>
        </p:spPr>
        <p:txBody>
          <a:bodyPr>
            <a:noAutofit/>
          </a:bodyPr>
          <a:lstStyle/>
          <a:p>
            <a:r>
              <a:rPr lang="en-US" sz="3200">
                <a:latin typeface="Arial" pitchFamily="34" charset="0"/>
                <a:ea typeface="AvantGarde" pitchFamily="2" charset="0"/>
                <a:cs typeface="Arial" pitchFamily="34" charset="0"/>
              </a:rPr>
              <a:t>Con gì biểu tượng hòa bình thế gian?</a:t>
            </a:r>
          </a:p>
        </p:txBody>
      </p:sp>
      <p:pic>
        <p:nvPicPr>
          <p:cNvPr id="4" name="Picture 9">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63" y="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a:spLocks/>
          </p:cNvSpPr>
          <p:nvPr/>
        </p:nvSpPr>
        <p:spPr>
          <a:xfrm>
            <a:off x="1641253" y="281442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chim bồ câu</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1382"/>
          <a:stretch/>
        </p:blipFill>
        <p:spPr bwMode="auto">
          <a:xfrm>
            <a:off x="4752109" y="2305900"/>
            <a:ext cx="2492139" cy="202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52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279692"/>
            <a:ext cx="8517335" cy="2574131"/>
          </a:xfrm>
        </p:spPr>
        <p:txBody>
          <a:bodyPr>
            <a:noAutofit/>
          </a:bodyPr>
          <a:lstStyle/>
          <a:p>
            <a:r>
              <a:rPr lang="vi-VN" sz="4000">
                <a:latin typeface="+mn-lt"/>
              </a:rPr>
              <a:t>Con gì ăn no</a:t>
            </a:r>
            <a:br>
              <a:rPr lang="vi-VN" sz="4000">
                <a:latin typeface="+mn-lt"/>
              </a:rPr>
            </a:br>
            <a:r>
              <a:rPr lang="vi-VN" sz="4000">
                <a:latin typeface="+mn-lt"/>
              </a:rPr>
              <a:t>Bụng to mắt híp</a:t>
            </a:r>
            <a:br>
              <a:rPr lang="vi-VN" sz="4000">
                <a:latin typeface="+mn-lt"/>
              </a:rPr>
            </a:br>
            <a:r>
              <a:rPr lang="vi-VN" sz="4000">
                <a:latin typeface="+mn-lt"/>
              </a:rPr>
              <a:t>Mồm kêu ụt ịt</a:t>
            </a:r>
            <a:br>
              <a:rPr lang="vi-VN" sz="4000">
                <a:latin typeface="+mn-lt"/>
              </a:rPr>
            </a:br>
            <a:r>
              <a:rPr lang="vi-VN" sz="4000">
                <a:latin typeface="+mn-lt"/>
              </a:rPr>
              <a:t>Nằm thở phì phò</a:t>
            </a:r>
            <a:r>
              <a:rPr lang="en-US" sz="4000">
                <a:latin typeface="Arial" pitchFamily="34" charset="0"/>
                <a:cs typeface="Arial" pitchFamily="34" charset="0"/>
              </a:rPr>
              <a:t>?</a:t>
            </a:r>
            <a:endParaRPr lang="en-US" sz="4000">
              <a:latin typeface="Arial" pitchFamily="34" charset="0"/>
              <a:ea typeface="AvantGarde" pitchFamily="2" charset="0"/>
              <a:cs typeface="Arial" pitchFamily="34" charset="0"/>
            </a:endParaRPr>
          </a:p>
        </p:txBody>
      </p:sp>
      <p:pic>
        <p:nvPicPr>
          <p:cNvPr id="4" name="Picture 10">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63" y="3175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a:spLocks/>
          </p:cNvSpPr>
          <p:nvPr/>
        </p:nvSpPr>
        <p:spPr>
          <a:xfrm>
            <a:off x="1641253" y="3348927"/>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lợn</a:t>
            </a:r>
          </a:p>
          <a:p>
            <a:r>
              <a:rPr lang="en-US" b="1">
                <a:solidFill>
                  <a:srgbClr val="FF0000"/>
                </a:solidFill>
                <a:latin typeface="Arial" pitchFamily="34" charset="0"/>
                <a:cs typeface="Arial" pitchFamily="34" charset="0"/>
              </a:rPr>
              <a:t>(con heo)</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47"/>
          <a:stretch/>
        </p:blipFill>
        <p:spPr bwMode="auto">
          <a:xfrm>
            <a:off x="4648200" y="3028950"/>
            <a:ext cx="2888676" cy="197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5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9630"/>
          <a:stretch/>
        </p:blipFill>
        <p:spPr>
          <a:xfrm>
            <a:off x="3250083" y="3055019"/>
            <a:ext cx="2115697" cy="1848869"/>
          </a:xfrm>
          <a:prstGeom prst="rect">
            <a:avLst/>
          </a:prstGeom>
        </p:spPr>
      </p:pic>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1349525" y="5314950"/>
            <a:ext cx="6931150" cy="646197"/>
          </a:xfrm>
          <a:prstGeom prst="rect">
            <a:avLst/>
          </a:prstGeom>
          <a:noFill/>
        </p:spPr>
        <p:txBody>
          <a:bodyPr wrap="square" lIns="91305" tIns="45654" rIns="91305" bIns="45654" rtlCol="0">
            <a:spAutoFit/>
          </a:bodyPr>
          <a:lstStyle/>
          <a:p>
            <a:pPr algn="ctr"/>
            <a:r>
              <a:rPr lang="en-US" sz="3600" b="1">
                <a:ln w="12700">
                  <a:solidFill>
                    <a:srgbClr val="FD0B95"/>
                  </a:solidFill>
                </a:ln>
                <a:solidFill>
                  <a:srgbClr val="FD0B95"/>
                </a:solidFill>
                <a:latin typeface="Arial-Rounded" pitchFamily="34" charset="0"/>
                <a:ea typeface="Arial-Rounded" pitchFamily="34" charset="0"/>
                <a:cs typeface="Arial-Rounded" pitchFamily="34" charset="0"/>
              </a:rPr>
              <a:t>KIẾN VÀ CHIM BỒ CÂU</a:t>
            </a: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081" y="2109520"/>
            <a:ext cx="9874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7675" y="2217737"/>
            <a:ext cx="69310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25023" y="3584943"/>
            <a:ext cx="1538156" cy="131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962900" cy="830863"/>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Quan sát tranh và cho biết những người trong tranh đang làm gì?</a:t>
            </a: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219200" y="241697"/>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1</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7" y="17184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231900" y="1276350"/>
            <a:ext cx="6705600"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Kiến và chim bồ câu</a:t>
            </a:r>
          </a:p>
        </p:txBody>
      </p:sp>
      <p:sp>
        <p:nvSpPr>
          <p:cNvPr id="5" name="TextBox 4"/>
          <p:cNvSpPr txBox="1"/>
          <p:nvPr/>
        </p:nvSpPr>
        <p:spPr>
          <a:xfrm>
            <a:off x="62346" y="857250"/>
            <a:ext cx="8991600" cy="4339516"/>
          </a:xfrm>
          <a:prstGeom prst="rect">
            <a:avLst/>
          </a:prstGeom>
          <a:noFill/>
        </p:spPr>
        <p:txBody>
          <a:bodyPr wrap="square" lIns="91305" tIns="45654" rIns="91305" bIns="45654" rtlCol="0">
            <a:spAutoFit/>
          </a:bodyPr>
          <a:lstStyle/>
          <a:p>
            <a:pPr algn="just"/>
            <a:r>
              <a:rPr lang="en-US" sz="2100">
                <a:latin typeface="Arial" pitchFamily="34" charset="0"/>
                <a:ea typeface="Arial-Rounded" pitchFamily="34" charset="0"/>
                <a:cs typeface="Arial" pitchFamily="34" charset="0"/>
              </a:rPr>
              <a:t>	Một con kiến không may bị rơi xuống nước. Nó vùng vẫy và la lên:</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a:t>
            </a:r>
            <a:r>
              <a:rPr lang="en-US" sz="2100">
                <a:latin typeface="Arial" pitchFamily="34" charset="0"/>
                <a:ea typeface="Arial-Rounded" pitchFamily="34" charset="0"/>
                <a:cs typeface="Arial" pitchFamily="34" charset="0"/>
              </a:rPr>
              <a:t> Cứu tôi với, cứu tôi với!</a:t>
            </a:r>
          </a:p>
          <a:p>
            <a:pPr algn="just"/>
            <a:r>
              <a:rPr lang="en-US" sz="2100">
                <a:latin typeface="Arial" pitchFamily="34" charset="0"/>
                <a:ea typeface="Arial-Rounded" pitchFamily="34" charset="0"/>
                <a:cs typeface="Arial" pitchFamily="34" charset="0"/>
              </a:rPr>
              <a:t>	Nghe tiếng kêu cứu của kiến, bồ câu nhanh trí nhặt một chiếc lá thả xuống nước. Kiến bám vào chiếc lá và leo được lên bờ.</a:t>
            </a:r>
          </a:p>
          <a:p>
            <a:pPr algn="just"/>
            <a:r>
              <a:rPr lang="en-US" sz="2100">
                <a:latin typeface="Arial" pitchFamily="34" charset="0"/>
                <a:ea typeface="Arial-Rounded" pitchFamily="34" charset="0"/>
                <a:cs typeface="Arial" pitchFamily="34" charset="0"/>
              </a:rPr>
              <a:t>	Một hôm, kiến thấy người thợ săn đang ngắm bắn bồ câu. Ngay lập tức, nó bò đến, cắn vào chân anh ta. Người thợ săn giật mình. Bồ câu thấy động liền bay đi.</a:t>
            </a:r>
          </a:p>
          <a:p>
            <a:pPr algn="just"/>
            <a:r>
              <a:rPr lang="en-US" sz="210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Cả hai đều rất vui vì đã giúp nhau.</a:t>
            </a:r>
          </a:p>
          <a:p>
            <a:pPr algn="r"/>
            <a:r>
              <a:rPr lang="en-US" sz="2100">
                <a:latin typeface="Arial" pitchFamily="34" charset="0"/>
                <a:ea typeface="Arial-Rounded" pitchFamily="34" charset="0"/>
                <a:cs typeface="Arial" pitchFamily="34" charset="0"/>
              </a:rPr>
              <a:t>(</a:t>
            </a:r>
            <a:r>
              <a:rPr lang="en-US" sz="2100" i="1">
                <a:latin typeface="Arial" pitchFamily="34" charset="0"/>
                <a:ea typeface="Arial-Rounded" pitchFamily="34" charset="0"/>
                <a:cs typeface="Arial" pitchFamily="34" charset="0"/>
              </a:rPr>
              <a:t>Theo</a:t>
            </a:r>
            <a:r>
              <a:rPr lang="en-US" sz="2100">
                <a:latin typeface="Arial" pitchFamily="34" charset="0"/>
                <a:ea typeface="Arial-Rounded" pitchFamily="34" charset="0"/>
                <a:cs typeface="Arial" pitchFamily="34" charset="0"/>
              </a:rPr>
              <a:t> Ê-dốp)</a:t>
            </a:r>
          </a:p>
        </p:txBody>
      </p:sp>
      <p:sp>
        <p:nvSpPr>
          <p:cNvPr id="8" name="Cloud 7"/>
          <p:cNvSpPr/>
          <p:nvPr/>
        </p:nvSpPr>
        <p:spPr>
          <a:xfrm>
            <a:off x="7162800" y="105123"/>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2</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456"/>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1078</TotalTime>
  <Words>2088</Words>
  <Application>Microsoft Office PowerPoint</Application>
  <PresentationFormat>On-screen Show (16:9)</PresentationFormat>
  <Paragraphs>194</Paragraphs>
  <Slides>26</Slides>
  <Notes>10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Rounded MT Bold</vt:lpstr>
      <vt:lpstr>Arial-Rounded</vt:lpstr>
      <vt:lpstr>Calibri</vt:lpstr>
      <vt:lpstr>HP001 4 hàng</vt:lpstr>
      <vt:lpstr>Office Theme</vt:lpstr>
      <vt:lpstr>PowerPoint Presentation</vt:lpstr>
      <vt:lpstr>PowerPoint Presentation</vt:lpstr>
      <vt:lpstr>Con gì hai mắt trong veo Thích nằm sưởi nắng, thích trèo cây cau?</vt:lpstr>
      <vt:lpstr>PowerPoint Presentation</vt:lpstr>
      <vt:lpstr>Con gì biểu tượng hòa bình thế gian?</vt:lpstr>
      <vt:lpstr>Con gì ăn no Bụng to mắt híp Mồm kêu ụt ịt Nằm thở phì phò?</vt:lpstr>
      <vt:lpstr>PowerPoint Presentation</vt:lpstr>
      <vt:lpstr>PowerPoint Presentation</vt:lpstr>
      <vt:lpstr>PowerPoint Presentation</vt:lpstr>
      <vt:lpstr>PowerPoint Presentation</vt:lpstr>
      <vt:lpstr>vùng vẫy    nhanh trí   thợ săn giật mình cứu  </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Trong cuộc sống cần giúp đỡ nhau, nhất là khi người khác gặp hoạn nạn.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Trang Phạm</cp:lastModifiedBy>
  <cp:revision>191</cp:revision>
  <dcterms:created xsi:type="dcterms:W3CDTF">2020-12-08T15:48:47Z</dcterms:created>
  <dcterms:modified xsi:type="dcterms:W3CDTF">2021-04-07T01:56:31Z</dcterms:modified>
</cp:coreProperties>
</file>