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73" r:id="rId4"/>
    <p:sldId id="290" r:id="rId5"/>
    <p:sldId id="295" r:id="rId6"/>
    <p:sldId id="258" r:id="rId7"/>
    <p:sldId id="266" r:id="rId8"/>
    <p:sldId id="291" r:id="rId9"/>
    <p:sldId id="296" r:id="rId10"/>
    <p:sldId id="270" r:id="rId11"/>
    <p:sldId id="292" r:id="rId12"/>
    <p:sldId id="293" r:id="rId13"/>
    <p:sldId id="294" r:id="rId14"/>
    <p:sldId id="297"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66" d="100"/>
          <a:sy n="66" d="100"/>
        </p:scale>
        <p:origin x="-150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la mắng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oắt con</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59"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59"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Nam </a:t>
            </a:r>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w</a:t>
            </a:r>
            <a:r>
              <a:rPr lang="el-GR" sz="3500" b="1">
                <a:solidFill>
                  <a:srgbClr val="7030A0"/>
                </a:solidFill>
                <a:latin typeface="HP001 5 hàng" pitchFamily="34" charset="0"/>
              </a:rPr>
              <a:t>θ</a:t>
            </a:r>
            <a:r>
              <a:rPr lang="vi-VN" sz="3500" b="1">
                <a:solidFill>
                  <a:srgbClr val="7030A0"/>
                </a:solidFill>
                <a:latin typeface="HP001 5 hàng" pitchFamily="34" charset="0"/>
              </a:rPr>
              <a:t>ĩ wgay ǟa lƟ </a:t>
            </a:r>
            <a:r>
              <a:rPr lang="vi-VN" sz="3500" b="1" smtClean="0">
                <a:solidFill>
                  <a:srgbClr val="7030A0"/>
                </a:solidFill>
                <a:latin typeface="HP001 5 hàng" pitchFamily="34" charset="0"/>
              </a:rPr>
              <a:t>giải</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a:t>
            </a:r>
            <a:r>
              <a:rPr lang="vi-VN" sz="3500" b="1" smtClean="0">
                <a:solidFill>
                  <a:srgbClr val="7030A0"/>
                </a:solidFill>
                <a:latin typeface="HP001 5 hàng" pitchFamily="34" charset="0"/>
              </a:rPr>
              <a:t>đố</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Ông </a:t>
            </a:r>
            <a:r>
              <a:rPr lang="el-GR" sz="3500" b="1">
                <a:solidFill>
                  <a:srgbClr val="7030A0"/>
                </a:solidFill>
                <a:latin typeface="HP001 5 hàng" pitchFamily="34" charset="0"/>
              </a:rPr>
              <a:t>ΓϜ ε</a:t>
            </a:r>
            <a:r>
              <a:rPr lang="vi-VN" sz="3500" b="1">
                <a:solidFill>
                  <a:srgbClr val="7030A0"/>
                </a:solidFill>
                <a:latin typeface="HP001 5 hàng" pitchFamily="34" charset="0"/>
              </a:rPr>
              <a:t>o em w</a:t>
            </a:r>
            <a:r>
              <a:rPr lang="el-GR" sz="3500" b="1">
                <a:solidFill>
                  <a:srgbClr val="7030A0"/>
                </a:solidFill>
                <a:latin typeface="HP001 5 hàng" pitchFamily="34" charset="0"/>
              </a:rPr>
              <a:t>Ή; </a:t>
            </a:r>
            <a:r>
              <a:rPr lang="vi-VN" sz="3500" b="1">
                <a:solidFill>
                  <a:srgbClr val="7030A0"/>
                </a:solidFill>
                <a:latin typeface="HP001 5 hàng" pitchFamily="34" charset="0"/>
              </a:rPr>
              <a:t>jŎ câu </a:t>
            </a:r>
            <a:r>
              <a:rPr lang="el-GR" sz="3500" b="1">
                <a:solidFill>
                  <a:srgbClr val="7030A0"/>
                </a:solidFill>
                <a:latin typeface="HP001 5 hàng" pitchFamily="34" charset="0"/>
              </a:rPr>
              <a:t>ε</a:t>
            </a:r>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smtClean="0">
                <a:solidFill>
                  <a:srgbClr val="7030A0"/>
                </a:solidFill>
                <a:latin typeface="HP001 5 hàng" pitchFamily="34" charset="0"/>
              </a:rPr>
              <a:t>İn</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0" y="361950"/>
            <a:ext cx="4630738" cy="4630738"/>
          </a:xfrm>
        </p:spPr>
      </p:pic>
      <p:pic>
        <p:nvPicPr>
          <p:cNvPr id="8" name="Ô.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9548" y="361950"/>
            <a:ext cx="4630738" cy="4630738"/>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smtClean="0">
                <a:latin typeface="Arial" pitchFamily="34" charset="0"/>
                <a:cs typeface="Arial" pitchFamily="34" charset="0"/>
              </a:rPr>
              <a:t>Nghe tiếng kê cứu (…)</a:t>
            </a:r>
            <a:endParaRPr lang="en-US" b="1">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 cứu của kiến, bồ câu nhanh trí nhặt chiếc lá thả xuống nước. Kiến bám vào chiếc lá và leo được lên bờ.</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8194180" y="211940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1415841"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N</a:t>
            </a:r>
            <a:r>
              <a:rPr lang="el-GR" sz="3500" b="1">
                <a:solidFill>
                  <a:srgbClr val="7030A0"/>
                </a:solidFill>
                <a:latin typeface="HP001 5 hàng" pitchFamily="34" charset="0"/>
              </a:rPr>
              <a:t>Ή</a:t>
            </a:r>
            <a:r>
              <a:rPr lang="el-GR" sz="3500" b="1" smtClean="0">
                <a:solidFill>
                  <a:srgbClr val="7030A0"/>
                </a:solidFill>
                <a:latin typeface="HP001 5 hàng" pitchFamily="34" charset="0"/>
              </a:rPr>
              <a:t>;</a:t>
            </a:r>
            <a:r>
              <a:rPr lang="en-US" sz="3500" b="1" smtClean="0">
                <a:solidFill>
                  <a:srgbClr val="7030A0"/>
                </a:solidFill>
                <a:latin typeface="HP001 5 hàng" pitchFamily="34" charset="0"/>
              </a:rPr>
              <a:t> Ǉ</a:t>
            </a:r>
            <a:r>
              <a:rPr lang="el-GR" sz="3500" b="1">
                <a:solidFill>
                  <a:srgbClr val="7030A0"/>
                </a:solidFill>
                <a:latin typeface="HP001 5 hàng" pitchFamily="34" charset="0"/>
              </a:rPr>
              <a:t>Η</a:t>
            </a:r>
            <a:r>
              <a:rPr lang="en-US" sz="3500" b="1" smtClean="0">
                <a:solidFill>
                  <a:srgbClr val="7030A0"/>
                </a:solidFill>
                <a:latin typeface="HP001 5 hàng" pitchFamily="34" charset="0"/>
              </a:rPr>
              <a:t>Ğng </a:t>
            </a:r>
            <a:r>
              <a:rPr lang="el-GR" sz="3500" b="1" smtClean="0">
                <a:solidFill>
                  <a:srgbClr val="7030A0"/>
                </a:solidFill>
                <a:latin typeface="HP001 5 hàng" pitchFamily="34" charset="0"/>
              </a:rPr>
              <a:t>Γ</a:t>
            </a:r>
            <a:r>
              <a:rPr lang="en-US" sz="3500" b="1" smtClean="0">
                <a:solidFill>
                  <a:srgbClr val="7030A0"/>
                </a:solidFill>
                <a:latin typeface="HP001 5 hàng" pitchFamily="34" charset="0"/>
              </a:rPr>
              <a:t>ł cứu của k</a:t>
            </a:r>
            <a:r>
              <a:rPr lang="el-GR" sz="3500" b="1">
                <a:solidFill>
                  <a:srgbClr val="7030A0"/>
                </a:solidFill>
                <a:latin typeface="HP001 5 hàng" pitchFamily="34" charset="0"/>
              </a:rPr>
              <a:t>Η</a:t>
            </a:r>
            <a:r>
              <a:rPr lang="en-US" sz="3500" b="1">
                <a:solidFill>
                  <a:srgbClr val="7030A0"/>
                </a:solidFill>
                <a:latin typeface="HP001 5 hàng" pitchFamily="34" charset="0"/>
              </a:rPr>
              <a:t>Ğn</a:t>
            </a:r>
            <a:r>
              <a:rPr lang="en-US" sz="3500" b="1" smtClean="0">
                <a:solidFill>
                  <a:srgbClr val="7030A0"/>
                </a:solidFill>
                <a:latin typeface="HP001 5 hàng" pitchFamily="34" charset="0"/>
              </a:rPr>
              <a:t>, bồ </a:t>
            </a:r>
            <a:r>
              <a:rPr lang="en-US" sz="3500" b="1">
                <a:solidFill>
                  <a:srgbClr val="7030A0"/>
                </a:solidFill>
                <a:latin typeface="HP001 5 hàng" pitchFamily="34" charset="0"/>
              </a:rPr>
              <a:t>câu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smtClean="0">
                <a:solidFill>
                  <a:srgbClr val="7030A0"/>
                </a:solidFill>
                <a:latin typeface="HP001 5 hàng" pitchFamily="34" charset="0"/>
              </a:rPr>
              <a:t>ϐ</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a:t>
            </a:r>
            <a:r>
              <a:rPr lang="vi-VN" sz="3500" b="1" smtClean="0">
                <a:solidFill>
                  <a:srgbClr val="7030A0"/>
                </a:solidFill>
                <a:latin typeface="HP001 5 hàng" pitchFamily="34" charset="0"/>
              </a:rPr>
              <a:t>bờ</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4924" y="250826"/>
            <a:ext cx="4606924" cy="4606924"/>
          </a:xfrm>
        </p:spPr>
      </p:pic>
      <p:pic>
        <p:nvPicPr>
          <p:cNvPr id="8" name="K.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55219" y="285750"/>
            <a:ext cx="4606924" cy="4606924"/>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427</Words>
  <Application>Microsoft Office PowerPoint</Application>
  <PresentationFormat>On-screen Show (16:9)</PresentationFormat>
  <Paragraphs>83</Paragraphs>
  <Slides>15</Slides>
  <Notes>3</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218</cp:revision>
  <dcterms:created xsi:type="dcterms:W3CDTF">2020-12-08T15:48:47Z</dcterms:created>
  <dcterms:modified xsi:type="dcterms:W3CDTF">2021-02-18T08:03:24Z</dcterms:modified>
</cp:coreProperties>
</file>