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</p:sldMasterIdLst>
  <p:notesMasterIdLst>
    <p:notesMasterId r:id="rId30"/>
  </p:notesMasterIdLst>
  <p:sldIdLst>
    <p:sldId id="256" r:id="rId6"/>
    <p:sldId id="367" r:id="rId7"/>
    <p:sldId id="368" r:id="rId8"/>
    <p:sldId id="369" r:id="rId9"/>
    <p:sldId id="370" r:id="rId10"/>
    <p:sldId id="371" r:id="rId11"/>
    <p:sldId id="372" r:id="rId12"/>
    <p:sldId id="258" r:id="rId13"/>
    <p:sldId id="259" r:id="rId14"/>
    <p:sldId id="257" r:id="rId15"/>
    <p:sldId id="260" r:id="rId16"/>
    <p:sldId id="2007577098" r:id="rId17"/>
    <p:sldId id="261" r:id="rId18"/>
    <p:sldId id="263" r:id="rId19"/>
    <p:sldId id="262" r:id="rId20"/>
    <p:sldId id="2007577097" r:id="rId21"/>
    <p:sldId id="264" r:id="rId22"/>
    <p:sldId id="265" r:id="rId23"/>
    <p:sldId id="266" r:id="rId24"/>
    <p:sldId id="267" r:id="rId25"/>
    <p:sldId id="268" r:id="rId26"/>
    <p:sldId id="269" r:id="rId27"/>
    <p:sldId id="278" r:id="rId28"/>
    <p:sldId id="20075771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9816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20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1.png"/><Relationship Id="rId5" Type="http://schemas.openxmlformats.org/officeDocument/2006/relationships/tags" Target="../tags/tag5.xml"/><Relationship Id="rId10" Type="http://schemas.openxmlformats.org/officeDocument/2006/relationships/image" Target="../media/image30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5.gif"/><Relationship Id="rId12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21.jpg"/><Relationship Id="rId10" Type="http://schemas.openxmlformats.org/officeDocument/2006/relationships/image" Target="../media/image23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1.jp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1.jp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1.jpg"/><Relationship Id="rId10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gif"/><Relationship Id="rId5" Type="http://schemas.openxmlformats.org/officeDocument/2006/relationships/image" Target="../media/image26.png"/><Relationship Id="rId4" Type="http://schemas.openxmlformats.org/officeDocument/2006/relationships/image" Target="../media/image21.jp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879536" y="236940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BÀI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5892" y="1242108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327527" y="1288743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Hằng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ngày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thường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2941429" y="35944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5474" y="2532812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798285" y="1121892"/>
            <a:ext cx="10750077" cy="5490703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5010944" y="1376675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Giải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nghĩa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từ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ĐỌC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793531" y="2317700"/>
            <a:ext cx="338114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endParaRPr lang="vi-VN" sz="28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B7597-5884-4ED6-A96F-6BA4FE32DAD0}"/>
              </a:ext>
            </a:extLst>
          </p:cNvPr>
          <p:cNvSpPr/>
          <p:nvPr/>
        </p:nvSpPr>
        <p:spPr>
          <a:xfrm>
            <a:off x="3883912" y="262472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23C12-0E30-4B24-A397-3EF63E8645B6}"/>
              </a:ext>
            </a:extLst>
          </p:cNvPr>
          <p:cNvSpPr/>
          <p:nvPr/>
        </p:nvSpPr>
        <p:spPr>
          <a:xfrm>
            <a:off x="3777032" y="2879512"/>
            <a:ext cx="23189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endParaRPr lang="vi-VN" sz="28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4B70-8C71-4F03-AD61-1270FCE73395}"/>
              </a:ext>
            </a:extLst>
          </p:cNvPr>
          <p:cNvSpPr/>
          <p:nvPr/>
        </p:nvSpPr>
        <p:spPr>
          <a:xfrm>
            <a:off x="3867411" y="31660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5F29F-9931-4919-85B5-4ED49FBCCF1E}"/>
              </a:ext>
            </a:extLst>
          </p:cNvPr>
          <p:cNvSpPr/>
          <p:nvPr/>
        </p:nvSpPr>
        <p:spPr>
          <a:xfrm>
            <a:off x="3777032" y="3537408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Mỹ</a:t>
            </a:r>
            <a:endParaRPr lang="vi-VN" sz="2800" dirty="0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B0E8E1-6CAD-4D23-BA99-8AE92CF84E21}"/>
              </a:ext>
            </a:extLst>
          </p:cNvPr>
          <p:cNvSpPr/>
          <p:nvPr/>
        </p:nvSpPr>
        <p:spPr>
          <a:xfrm>
            <a:off x="3890276" y="376145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6112499" y="2333312"/>
            <a:ext cx="492771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Dương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E555-1C6E-4870-96CB-6FD0E20B427E}"/>
              </a:ext>
            </a:extLst>
          </p:cNvPr>
          <p:cNvSpPr txBox="1"/>
          <p:nvPr/>
        </p:nvSpPr>
        <p:spPr>
          <a:xfrm>
            <a:off x="6142935" y="2930727"/>
            <a:ext cx="390634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90579-F32D-4FDB-A31E-17CB73720FA7}"/>
              </a:ext>
            </a:extLst>
          </p:cNvPr>
          <p:cNvSpPr txBox="1"/>
          <p:nvPr/>
        </p:nvSpPr>
        <p:spPr>
          <a:xfrm>
            <a:off x="6142935" y="3521797"/>
            <a:ext cx="576656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1745-38D1-4341-9ADE-633BD22A91A5}"/>
              </a:ext>
            </a:extLst>
          </p:cNvPr>
          <p:cNvSpPr/>
          <p:nvPr/>
        </p:nvSpPr>
        <p:spPr>
          <a:xfrm>
            <a:off x="3757000" y="4067997"/>
            <a:ext cx="371548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</a:t>
            </a:r>
            <a:endParaRPr lang="vi-VN" sz="28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E17067-00B4-416F-9125-C44C7038937A}"/>
              </a:ext>
            </a:extLst>
          </p:cNvPr>
          <p:cNvSpPr/>
          <p:nvPr/>
        </p:nvSpPr>
        <p:spPr>
          <a:xfrm>
            <a:off x="3883912" y="43257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A2AFB-D739-44BE-B6FA-9B6194B3AE42}"/>
              </a:ext>
            </a:extLst>
          </p:cNvPr>
          <p:cNvSpPr txBox="1"/>
          <p:nvPr/>
        </p:nvSpPr>
        <p:spPr>
          <a:xfrm>
            <a:off x="6169659" y="4047504"/>
            <a:ext cx="4303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Phi.</a:t>
            </a:r>
          </a:p>
        </p:txBody>
      </p:sp>
      <p:pic>
        <p:nvPicPr>
          <p:cNvPr id="1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61EBD119-E96B-4473-98F8-2F9CA921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445222" y="4393246"/>
            <a:ext cx="1961831" cy="23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3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941169" y="146407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dài</a:t>
            </a:r>
            <a:endParaRPr lang="en-US" sz="4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3726717" y="2365952"/>
            <a:ext cx="7442788" cy="220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Trên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giới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phổ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bắt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vẫy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cúi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vi-VN" sz="3200" dirty="0">
                <a:latin typeface="UTM Avo" panose="02040603050506020204" pitchFamily="18" charset="0"/>
              </a:rPr>
              <a:t>. </a:t>
            </a:r>
            <a:endParaRPr lang="vi-VN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941169" y="269120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7309888" y="257542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6895610" y="323398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F1436-F960-4683-8483-95EE64F1B133}"/>
              </a:ext>
            </a:extLst>
          </p:cNvPr>
          <p:cNvCxnSpPr/>
          <p:nvPr/>
        </p:nvCxnSpPr>
        <p:spPr>
          <a:xfrm flipH="1">
            <a:off x="11031282" y="332968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69A2BE-2AEA-4334-B5A2-C4C5C1979F06}"/>
              </a:ext>
            </a:extLst>
          </p:cNvPr>
          <p:cNvGrpSpPr/>
          <p:nvPr/>
        </p:nvGrpSpPr>
        <p:grpSpPr>
          <a:xfrm>
            <a:off x="6350513" y="4032919"/>
            <a:ext cx="175436" cy="470813"/>
            <a:chOff x="5551064" y="2181164"/>
            <a:chExt cx="175436" cy="47081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F0E33-7722-4E81-B7FF-A9018B81F60F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2C37CE-5180-4DD0-93C5-4A32FA5E775D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7AD90-5B45-4396-ADD5-FF72E90B450B}"/>
              </a:ext>
            </a:extLst>
          </p:cNvPr>
          <p:cNvCxnSpPr/>
          <p:nvPr/>
        </p:nvCxnSpPr>
        <p:spPr>
          <a:xfrm flipH="1">
            <a:off x="9351167" y="332968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4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1495760" y="2380986"/>
            <a:ext cx="97328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525663" y="4360887"/>
            <a:ext cx="9140673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		b.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687729" y="1287352"/>
            <a:ext cx="8504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6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1525663" y="2986086"/>
            <a:ext cx="923544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bắt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cúi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7847860" y="5501775"/>
            <a:ext cx="473180" cy="65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="" xmlns:ask="http://schemas.microsoft.com/office/drawing/2018/sketchyshapes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009650" y="527089"/>
            <a:ext cx="109156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3.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biệt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77545" y="4250930"/>
            <a:ext cx="5785193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khác</a:t>
            </a:r>
            <a:r>
              <a:rPr lang="vi-VN" sz="2800" dirty="0">
                <a:latin typeface="+mj-lt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23096"/>
              </p:ext>
            </p:extLst>
          </p:nvPr>
        </p:nvGraphicFramePr>
        <p:xfrm>
          <a:off x="508281" y="1473180"/>
          <a:ext cx="44618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75041"/>
              </p:ext>
            </p:extLst>
          </p:nvPr>
        </p:nvGraphicFramePr>
        <p:xfrm>
          <a:off x="6441717" y="1497330"/>
          <a:ext cx="524200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2002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970143" y="2127271"/>
            <a:ext cx="1471574" cy="665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970144" y="2103122"/>
            <a:ext cx="1471572" cy="695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921610" y="3151744"/>
            <a:ext cx="1485361" cy="392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970142" y="3143251"/>
            <a:ext cx="1471574" cy="570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991" y="4132798"/>
            <a:ext cx="3535183" cy="2198113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22476-F1C7-4E06-A622-960465A3D533}"/>
              </a:ext>
            </a:extLst>
          </p:cNvPr>
          <p:cNvCxnSpPr>
            <a:cxnSpLocks/>
          </p:cNvCxnSpPr>
          <p:nvPr/>
        </p:nvCxnSpPr>
        <p:spPr>
          <a:xfrm>
            <a:off x="2445488" y="3014985"/>
            <a:ext cx="11908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04E638-5BA0-4525-97CC-7D7D616FD174}"/>
              </a:ext>
            </a:extLst>
          </p:cNvPr>
          <p:cNvCxnSpPr>
            <a:cxnSpLocks/>
          </p:cNvCxnSpPr>
          <p:nvPr/>
        </p:nvCxnSpPr>
        <p:spPr>
          <a:xfrm>
            <a:off x="3976576" y="3014985"/>
            <a:ext cx="1488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5EFE4F-CEF8-4820-8275-75849B359ADE}"/>
              </a:ext>
            </a:extLst>
          </p:cNvPr>
          <p:cNvCxnSpPr>
            <a:cxnSpLocks/>
          </p:cNvCxnSpPr>
          <p:nvPr/>
        </p:nvCxnSpPr>
        <p:spPr>
          <a:xfrm>
            <a:off x="8865383" y="4283033"/>
            <a:ext cx="2032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547184" y="2438613"/>
            <a:ext cx="97488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547186" y="3431561"/>
            <a:ext cx="100455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2.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604949" y="4116459"/>
            <a:ext cx="9748851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M: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chắp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ngực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695529" y="2900981"/>
            <a:ext cx="974885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Còn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?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4772858" y="157321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ED7D31"/>
                </a:solidFill>
                <a:latin typeface="Arial-Rounded"/>
                <a:ea typeface="Arial-Rounded"/>
              </a:rPr>
              <a:t>LUYỆN TẬP</a:t>
            </a:r>
            <a:endParaRPr lang="en-US" sz="4800" dirty="0">
              <a:solidFill>
                <a:srgbClr val="ED7D31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 xmlns:a16="http://schemas.microsoft.com/office/drawing/2014/main" xmlns:a14="http://schemas.microsoft.com/office/drawing/2010/main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23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426123" y="2597030"/>
            <a:ext cx="8710446" cy="80787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đáo</a:t>
            </a:r>
            <a:endParaRPr lang="en-US" sz="48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515118" y="1817906"/>
            <a:ext cx="52184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 dirty="0">
                <a:solidFill>
                  <a:schemeClr val="bg1"/>
                </a:solidFill>
              </a:rPr>
              <a:t> </a:t>
            </a:r>
            <a:r>
              <a:rPr lang="en-US" sz="8800" b="1">
                <a:solidFill>
                  <a:schemeClr val="bg1"/>
                </a:solidFill>
              </a:rPr>
              <a:t>1 </a:t>
            </a:r>
            <a:r>
              <a:rPr lang="en-US" sz="8800" b="1" smtClean="0">
                <a:solidFill>
                  <a:schemeClr val="bg1"/>
                </a:solidFill>
              </a:rPr>
              <a:t>+ 2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1183</Words>
  <Application>Microsoft Office PowerPoint</Application>
  <PresentationFormat>Widescreen</PresentationFormat>
  <Paragraphs>119</Paragraphs>
  <Slides>24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Microsoft YaHei</vt:lpstr>
      <vt:lpstr>Microsoft YaHei</vt:lpstr>
      <vt:lpstr>宋体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UTM Avo</vt:lpstr>
      <vt:lpstr>Verdana</vt:lpstr>
      <vt:lpstr>Wingdings</vt:lpstr>
      <vt:lpstr>Office Theme</vt:lpstr>
      <vt:lpstr>1_Office Theme</vt:lpstr>
      <vt:lpstr>https://www.freeppt7.com</vt:lpstr>
      <vt:lpstr>Office 主题​​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18</cp:revision>
  <dcterms:created xsi:type="dcterms:W3CDTF">2021-07-20T01:55:21Z</dcterms:created>
  <dcterms:modified xsi:type="dcterms:W3CDTF">2025-05-13T06:12:47Z</dcterms:modified>
</cp:coreProperties>
</file>