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sldIdLst>
    <p:sldId id="2007577108" r:id="rId2"/>
    <p:sldId id="2007577109" r:id="rId3"/>
    <p:sldId id="2007577110" r:id="rId4"/>
    <p:sldId id="2007577111" r:id="rId5"/>
    <p:sldId id="2007577112" r:id="rId6"/>
    <p:sldId id="2007577113" r:id="rId7"/>
    <p:sldId id="2007577114" r:id="rId8"/>
    <p:sldId id="2007577115" r:id="rId9"/>
    <p:sldId id="2007577116" r:id="rId10"/>
    <p:sldId id="2007577117" r:id="rId11"/>
    <p:sldId id="2007577118" r:id="rId12"/>
    <p:sldId id="2007577119" r:id="rId13"/>
    <p:sldId id="2007577120" r:id="rId14"/>
    <p:sldId id="2007577121" r:id="rId15"/>
    <p:sldId id="20075771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99CC"/>
    <a:srgbClr val="FF66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3E322-AA1E-429E-9B68-4E41F48495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8FDAED7-9A4A-48BB-A605-FD9340901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5A876F8-449A-494B-92BA-16AF8FF48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C9C4F80-C75B-4AEA-8251-85275C1D3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303B9-A34C-455E-B6F4-7D78A74FBD3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1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5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2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2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37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B06B21EF-4290-4023-8D12-6133B3456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73C579E6-EAF1-422D-AC51-D4A36153A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1220DD6E-E2D4-4158-9681-6CFE69A19E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3E428603-5A8C-47DE-80E7-95AD414D8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F3F40050-FF5E-4375-9241-620E3FAC99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604A78A6-248E-4841-9FCB-2B52759943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452DF785-0E58-4CAE-AFE9-171977E46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D4D8A061-494A-4B32-A7C3-42E31E5A37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1DF9917B-E90E-4946-84E5-4E3AC4D3C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id="{1FC472B4-0239-4099-BDB8-3CD9C4FFBB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3F5532E2-9ED9-4571-B262-DB498E1148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13" name="矩形 39">
            <a:extLst>
              <a:ext uri="{FF2B5EF4-FFF2-40B4-BE49-F238E27FC236}">
                <a16:creationId xmlns:a16="http://schemas.microsoft.com/office/drawing/2014/main" id="{BC667135-285B-43E4-9109-FD5A575A6D8C}"/>
              </a:ext>
            </a:extLst>
          </p:cNvPr>
          <p:cNvSpPr/>
          <p:nvPr userDrawn="1"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3">
            <a:extLst>
              <a:ext uri="{FF2B5EF4-FFF2-40B4-BE49-F238E27FC236}">
                <a16:creationId xmlns:a16="http://schemas.microsoft.com/office/drawing/2014/main" id="{89A685F2-D426-47F1-9E6E-91E41B3E6B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050C6A-EBF3-4AAC-9E6B-85FB9AC093B4}"/>
              </a:ext>
            </a:extLst>
          </p:cNvPr>
          <p:cNvSpPr/>
          <p:nvPr userDrawn="1"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15CD72-42ED-4D83-83A4-86AC3B668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8EFC1A-EAF5-4A17-9B52-071385A6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3069AA-E967-46EE-99D3-532618968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46301-F6EF-4570-AA08-058201337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17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84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4" r:id="rId4"/>
    <p:sldLayoutId id="2147483715" r:id="rId5"/>
    <p:sldLayoutId id="2147483717" r:id="rId6"/>
    <p:sldLayoutId id="2147483720" r:id="rId7"/>
    <p:sldLayoutId id="2147483721" r:id="rId8"/>
    <p:sldLayoutId id="2147483722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gif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slide" Target="slide10.xml"/><Relationship Id="rId3" Type="http://schemas.openxmlformats.org/officeDocument/2006/relationships/image" Target="../media/image28.gif"/><Relationship Id="rId7" Type="http://schemas.openxmlformats.org/officeDocument/2006/relationships/image" Target="../media/image30.gif"/><Relationship Id="rId12" Type="http://schemas.openxmlformats.org/officeDocument/2006/relationships/image" Target="../media/image33.gif"/><Relationship Id="rId2" Type="http://schemas.openxmlformats.org/officeDocument/2006/relationships/slide" Target="slide11.xml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image" Target="../media/image29.gif"/><Relationship Id="rId15" Type="http://schemas.openxmlformats.org/officeDocument/2006/relationships/slide" Target="slide12.xml"/><Relationship Id="rId10" Type="http://schemas.openxmlformats.org/officeDocument/2006/relationships/image" Target="../media/image32.gif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</a:t>
            </a: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 các </a:t>
            </a: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</a:t>
            </a: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 </a:t>
            </a: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1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B1BC2173-81BF-4B92-AE64-B7B2F48D0E68}"/>
              </a:ext>
            </a:extLst>
          </p:cNvPr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Thầy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giáo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sẻ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hướng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dẫn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học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AD32D0EA-88BA-4688-B88A-C72025DA85B3}"/>
              </a:ext>
            </a:extLst>
          </p:cNvPr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Thầy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giáo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sẻ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hướng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dẫn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học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trò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nhờ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gió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gửi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thư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sym typeface="Arial"/>
            </a:endParaRPr>
          </a:p>
        </p:txBody>
      </p:sp>
      <p:sp>
        <p:nvSpPr>
          <p:cNvPr id="8196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34476B9-17C5-442E-B79D-46E69B06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8197" name="Picture 15">
            <a:extLst>
              <a:ext uri="{FF2B5EF4-FFF2-40B4-BE49-F238E27FC236}">
                <a16:creationId xmlns:a16="http://schemas.microsoft.com/office/drawing/2014/main" id="{B1795C12-6371-4FCD-9824-E10155D85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989388"/>
            <a:ext cx="20018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ABDC1-53C5-4812-A4D9-30459CC4D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977"/>
          <a:stretch/>
        </p:blipFill>
        <p:spPr>
          <a:xfrm>
            <a:off x="7449540" y="499731"/>
            <a:ext cx="4636691" cy="31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6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0382F7B-5947-4901-80AA-AD2C3FDA2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id="{09CB2FF6-BD8B-48E7-B06E-BD8E80524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460876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662BA505-4C25-440C-A63C-CDD6647BE1B1}"/>
              </a:ext>
            </a:extLst>
          </p:cNvPr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5056E9A-1AAD-4791-9EF3-A40B443C2542}"/>
              </a:ext>
            </a:extLst>
          </p:cNvPr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Arial-Rounded"/>
              <a:ea typeface="Arial-Rounded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89AF308-8108-4213-9B89-8579E0C3E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8" r="1575"/>
          <a:stretch/>
        </p:blipFill>
        <p:spPr>
          <a:xfrm>
            <a:off x="7666074" y="423862"/>
            <a:ext cx="4295554" cy="34956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0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2BB6B1F-3777-410A-B201-A0D61B50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0243" name="Picture 16">
            <a:extLst>
              <a:ext uri="{FF2B5EF4-FFF2-40B4-BE49-F238E27FC236}">
                <a16:creationId xmlns:a16="http://schemas.microsoft.com/office/drawing/2014/main" id="{332E0D48-F3EA-4353-B216-DDCF4958B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750" y="4941888"/>
            <a:ext cx="18176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5DC70EEB-55C7-48AD-B5C8-8C42BFEEA6BE}"/>
              </a:ext>
            </a:extLst>
          </p:cNvPr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BD0C35FF-4484-4CCC-AE46-ABDE1B350612}"/>
              </a:ext>
            </a:extLst>
          </p:cNvPr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gửi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từng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Arial-Rounded"/>
              <a:ea typeface="Arial-Rounded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8BF704-788B-4DAE-9774-A720BC624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774" y="266591"/>
            <a:ext cx="4082224" cy="36249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57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>
            <a:extLst>
              <a:ext uri="{FF2B5EF4-FFF2-40B4-BE49-F238E27FC236}">
                <a16:creationId xmlns:a16="http://schemas.microsoft.com/office/drawing/2014/main" id="{D3A6E97C-288C-411D-8E8B-5E820E37C9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9257650-6E22-4427-86B0-5DCA3F0FC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85178-AE9C-4A6A-8EE6-DF3ED4ADD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878263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2CBCCEDD-2671-41DD-9AC9-B986360A0E02}"/>
              </a:ext>
            </a:extLst>
          </p:cNvPr>
          <p:cNvSpPr/>
          <p:nvPr/>
        </p:nvSpPr>
        <p:spPr>
          <a:xfrm>
            <a:off x="3575051" y="762001"/>
            <a:ext cx="3960813" cy="2811463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333399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400" b="1" dirty="0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ảm ơn bạn vì đã giúp chúng mình. Tặng bạn viên ngọc trai tuyệt đẹp</a:t>
            </a:r>
            <a:r>
              <a:rPr lang="en-US" sz="2400" b="1" dirty="0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endParaRPr lang="en-US" sz="24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0213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3065" y="1107508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9" y="2153920"/>
            <a:ext cx="5631190" cy="3754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3548A1-9635-4080-9C06-E8165D82CF87}"/>
              </a:ext>
            </a:extLst>
          </p:cNvPr>
          <p:cNvSpPr txBox="1"/>
          <p:nvPr/>
        </p:nvSpPr>
        <p:spPr>
          <a:xfrm>
            <a:off x="1837926" y="2796364"/>
            <a:ext cx="3125972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2. </a:t>
            </a:r>
            <a:r>
              <a:rPr lang="en-US" sz="4800" dirty="0" err="1"/>
              <a:t>Kể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từng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theo</a:t>
            </a:r>
            <a:r>
              <a:rPr lang="en-US" sz="4800" dirty="0"/>
              <a:t> </a:t>
            </a:r>
            <a:r>
              <a:rPr lang="en-US" sz="4800" dirty="0" err="1"/>
              <a:t>tranh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2747594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23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C27E7-3EBB-44E4-B587-606D4BE648FB}"/>
              </a:ext>
            </a:extLst>
          </p:cNvPr>
          <p:cNvSpPr txBox="1"/>
          <p:nvPr/>
        </p:nvSpPr>
        <p:spPr>
          <a:xfrm>
            <a:off x="3530010" y="2945218"/>
            <a:ext cx="5295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Tiết</a:t>
            </a:r>
            <a:r>
              <a:rPr lang="en-US" sz="6000" dirty="0"/>
              <a:t> 4</a:t>
            </a:r>
          </a:p>
          <a:p>
            <a:pPr algn="ctr"/>
            <a:r>
              <a:rPr lang="en-US" sz="6000" dirty="0" err="1"/>
              <a:t>Nói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dirty="0" err="1"/>
              <a:t>nghe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5841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85336" y="127439"/>
            <a:ext cx="30213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Nghe </a:t>
            </a:r>
            <a:r>
              <a:rPr kumimoji="0" lang="en-US" sz="24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kể</a:t>
            </a: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 </a:t>
            </a:r>
            <a:r>
              <a:rPr kumimoji="0" lang="en-US" sz="24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chuyện</a:t>
            </a:r>
            <a:endParaRPr kumimoji="0" lang="en-CA" sz="2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C25D2-D6D4-416D-AF67-0C6DB3E1378B}"/>
              </a:ext>
            </a:extLst>
          </p:cNvPr>
          <p:cNvSpPr txBox="1"/>
          <p:nvPr/>
        </p:nvSpPr>
        <p:spPr>
          <a:xfrm>
            <a:off x="3158028" y="490039"/>
            <a:ext cx="58759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thư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1971D-7FB3-418A-97BC-EEE763A54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1" y="1229793"/>
            <a:ext cx="11164186" cy="2362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7816A-489E-4038-BAC0-F58E837818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260" y="3775110"/>
            <a:ext cx="11164187" cy="27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72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32E53F2-2AD1-49FE-BA27-D4728F122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013">
            <a:off x="4305115" y="1076304"/>
            <a:ext cx="7120092" cy="400253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4AD7078-B068-401B-AF38-30D9ADACA5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80431"/>
            <a:ext cx="8712267" cy="30775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DF5907-7BF9-4765-8A5C-4E0DA205FD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72" t="23089" r="23006" b="24573"/>
          <a:stretch/>
        </p:blipFill>
        <p:spPr>
          <a:xfrm>
            <a:off x="4694834" y="4649499"/>
            <a:ext cx="1637729" cy="1637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1012DF-C606-407E-9AF0-C87E4A63B0A8}"/>
              </a:ext>
            </a:extLst>
          </p:cNvPr>
          <p:cNvSpPr txBox="1"/>
          <p:nvPr/>
        </p:nvSpPr>
        <p:spPr>
          <a:xfrm>
            <a:off x="6096000" y="2101662"/>
            <a:ext cx="3827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Trò</a:t>
            </a:r>
            <a:r>
              <a:rPr lang="en-US" sz="6600" dirty="0"/>
              <a:t> </a:t>
            </a:r>
            <a:r>
              <a:rPr lang="en-US" sz="6600" dirty="0" err="1"/>
              <a:t>chơi</a:t>
            </a:r>
            <a:r>
              <a:rPr lang="en-US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4="http://schemas.microsoft.com/office/drawing/2010/main" xmlns:a16="http://schemas.microsoft.com/office/drawing/2014/main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75673-2BAC-420B-B716-D777CA5FD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216276" y="692150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903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783E2789-ABE2-4223-8CF7-42536C32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373688"/>
            <a:ext cx="792003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</a:rPr>
              <a:t>Tên phù thủy độc ác, nham hiểm đã bắt cóc hết sinh vật biển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47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B00E223F-B4AD-4192-A0A3-19C9BE10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36004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Em hãy giúp các nàng tiên cá giải cứu các sinh vật biển nhé!</a:t>
            </a:r>
          </a:p>
        </p:txBody>
      </p:sp>
    </p:spTree>
    <p:extLst>
      <p:ext uri="{BB962C8B-B14F-4D97-AF65-F5344CB8AC3E}">
        <p14:creationId xmlns:p14="http://schemas.microsoft.com/office/powerpoint/2010/main" val="32053513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223D7376-322E-4DD0-8C7B-3E6B40ED9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027489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63BDD1E6-3245-4B9B-80A6-7332320A8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188">
            <a:off x="8361363" y="2913063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E8C339D2-4A74-45C5-8F1C-7E2E9D285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2684463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E978304-7330-4C07-94B6-2BFA06C04B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041401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C69835A2-33D2-4832-8A47-4D9A734471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065214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E49A619A-F830-4E58-816E-F14007265D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84814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43777B99-23B6-42AF-9370-73A4C972D55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4" y="2254250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id="{058A5D1B-B98E-416A-823D-2B994D0B5D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4" y="4189413"/>
            <a:ext cx="18176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75F52F1E-B8FE-4EBC-886F-524654815D25}"/>
              </a:ext>
            </a:extLst>
          </p:cNvPr>
          <p:cNvSpPr/>
          <p:nvPr/>
        </p:nvSpPr>
        <p:spPr>
          <a:xfrm>
            <a:off x="8975726" y="6021388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/>
                <a:cs typeface="Arial"/>
              </a:rPr>
              <a:t>VỀ NHÀ THÔI</a:t>
            </a:r>
          </a:p>
        </p:txBody>
      </p:sp>
    </p:spTree>
    <p:extLst>
      <p:ext uri="{BB962C8B-B14F-4D97-AF65-F5344CB8AC3E}">
        <p14:creationId xmlns:p14="http://schemas.microsoft.com/office/powerpoint/2010/main" val="1408243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F8CBC8DA-0600-44CF-BCB2-27ABC31E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914401"/>
            <a:ext cx="54340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1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6E83270-4703-4529-AD7E-BA5D1DC54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CF49CB-847E-41E3-A201-23C8EE181E6E}"/>
              </a:ext>
            </a:extLst>
          </p:cNvPr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95B5AB-0181-4110-B657-B21ECC88F0E6}"/>
              </a:ext>
            </a:extLst>
          </p:cNvPr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174" name="Picture 10">
            <a:extLst>
              <a:ext uri="{FF2B5EF4-FFF2-40B4-BE49-F238E27FC236}">
                <a16:creationId xmlns:a16="http://schemas.microsoft.com/office/drawing/2014/main" id="{5BA20700-BCD8-4C34-9ACA-ED75E3591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222751"/>
            <a:ext cx="15192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b="1" dirty="0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giáo sẻ dạy học trò làm gì?</a:t>
            </a:r>
            <a:endParaRPr lang="en-US" sz="3200" dirty="0">
              <a:solidFill>
                <a:srgbClr val="333399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125C8F7A-ED96-4BA9-94A7-A0622600DF1E}"/>
              </a:ext>
            </a:extLst>
          </p:cNvPr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6BAAA-BA3E-4D1F-A06C-C12674591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49" r="53818"/>
          <a:stretch/>
        </p:blipFill>
        <p:spPr>
          <a:xfrm>
            <a:off x="7623544" y="461964"/>
            <a:ext cx="4242391" cy="2967036"/>
          </a:xfrm>
          <a:prstGeom prst="roundRect">
            <a:avLst>
              <a:gd name="adj" fmla="val 13442"/>
            </a:avLst>
          </a:prstGeom>
        </p:spPr>
      </p:pic>
    </p:spTree>
    <p:extLst>
      <p:ext uri="{BB962C8B-B14F-4D97-AF65-F5344CB8AC3E}">
        <p14:creationId xmlns:p14="http://schemas.microsoft.com/office/powerpoint/2010/main" val="1184244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174</Words>
  <Application>Microsoft Office PowerPoint</Application>
  <PresentationFormat>Widescreen</PresentationFormat>
  <Paragraphs>24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宋体</vt:lpstr>
      <vt:lpstr>Arial</vt:lpstr>
      <vt:lpstr>Arial-Rounded</vt:lpstr>
      <vt:lpstr>Calibri</vt:lpstr>
      <vt:lpstr>等线</vt:lpstr>
      <vt:lpstr>Impact</vt:lpstr>
      <vt:lpstr>黑体</vt:lpstr>
      <vt:lpstr>Wingdings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2021-07-20T01:55:21Z</dcterms:created>
  <dcterms:modified xsi:type="dcterms:W3CDTF">2025-05-13T06:14:11Z</dcterms:modified>
</cp:coreProperties>
</file>