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2"/>
  </p:notesMasterIdLst>
  <p:sldIdLst>
    <p:sldId id="262" r:id="rId4"/>
    <p:sldId id="396" r:id="rId5"/>
    <p:sldId id="397" r:id="rId6"/>
    <p:sldId id="411" r:id="rId7"/>
    <p:sldId id="256" r:id="rId8"/>
    <p:sldId id="412" r:id="rId9"/>
    <p:sldId id="391" r:id="rId10"/>
    <p:sldId id="394" r:id="rId11"/>
    <p:sldId id="349" r:id="rId12"/>
    <p:sldId id="407" r:id="rId13"/>
    <p:sldId id="409" r:id="rId14"/>
    <p:sldId id="413" r:id="rId15"/>
    <p:sldId id="414" r:id="rId16"/>
    <p:sldId id="7306" r:id="rId17"/>
    <p:sldId id="294" r:id="rId18"/>
    <p:sldId id="7334" r:id="rId19"/>
    <p:sldId id="7335" r:id="rId20"/>
    <p:sldId id="3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F"/>
    <a:srgbClr val="3333FF"/>
    <a:srgbClr val="FF3300"/>
    <a:srgbClr val="FFCCCC"/>
    <a:srgbClr val="3C3B66"/>
    <a:srgbClr val="FFFF66"/>
    <a:srgbClr val="FDFCE5"/>
    <a:srgbClr val="CCFF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1" autoAdjust="0"/>
    <p:restoredTop sz="94660"/>
  </p:normalViewPr>
  <p:slideViewPr>
    <p:cSldViewPr snapToGrid="0">
      <p:cViewPr varScale="1">
        <p:scale>
          <a:sx n="59" d="100"/>
          <a:sy n="59" d="100"/>
        </p:scale>
        <p:origin x="156"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6CCC1-939E-4077-8823-243B1EF4AE62}"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78810C-A2AB-4B01-85E1-6988CA59703C}" type="slidenum">
              <a:rPr lang="en-US" smtClean="0"/>
              <a:t>‹#›</a:t>
            </a:fld>
            <a:endParaRPr lang="en-US"/>
          </a:p>
        </p:txBody>
      </p:sp>
    </p:spTree>
    <p:extLst>
      <p:ext uri="{BB962C8B-B14F-4D97-AF65-F5344CB8AC3E}">
        <p14:creationId xmlns:p14="http://schemas.microsoft.com/office/powerpoint/2010/main" val="22050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728ECF-F6FA-4F34-A2DD-11C7AD5D5296}" type="slidenum">
              <a:rPr lang="zh-CN" altLang="en-US" smtClean="0"/>
              <a:t>1</a:t>
            </a:fld>
            <a:endParaRPr lang="zh-CN" altLang="en-US"/>
          </a:p>
        </p:txBody>
      </p:sp>
    </p:spTree>
    <p:extLst>
      <p:ext uri="{BB962C8B-B14F-4D97-AF65-F5344CB8AC3E}">
        <p14:creationId xmlns:p14="http://schemas.microsoft.com/office/powerpoint/2010/main" val="1514873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0763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03810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23057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728ECF-F6FA-4F34-A2DD-11C7AD5D5296}" type="slidenum">
              <a:rPr lang="zh-CN" altLang="en-US" smtClean="0"/>
              <a:t>18</a:t>
            </a:fld>
            <a:endParaRPr lang="zh-CN" altLang="en-US"/>
          </a:p>
        </p:txBody>
      </p:sp>
    </p:spTree>
    <p:extLst>
      <p:ext uri="{BB962C8B-B14F-4D97-AF65-F5344CB8AC3E}">
        <p14:creationId xmlns:p14="http://schemas.microsoft.com/office/powerpoint/2010/main" val="562442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9181-D186-2217-FE7D-1CA77294253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47E910-75D5-656C-935B-E893550566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90F252-E4A1-6869-B4FE-7E2511382E1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5" name="Footer Placeholder 4">
            <a:extLst>
              <a:ext uri="{FF2B5EF4-FFF2-40B4-BE49-F238E27FC236}">
                <a16:creationId xmlns:a16="http://schemas.microsoft.com/office/drawing/2014/main" id="{D3E181FC-95D4-3144-BEF1-F70F3629E7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7A31EF-4E8A-E0A7-289E-5E52C9953E9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501202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8DAB5-0446-E1B2-661C-EC0F5E91A9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5FB550-79BC-E37E-4DEC-020D634C63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BD3A9-1C54-DF62-2D96-E35E7912B8A0}"/>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5" name="Footer Placeholder 4">
            <a:extLst>
              <a:ext uri="{FF2B5EF4-FFF2-40B4-BE49-F238E27FC236}">
                <a16:creationId xmlns:a16="http://schemas.microsoft.com/office/drawing/2014/main" id="{020A0072-CE4D-29EB-9781-A11AFADC9B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FAD77C-2373-4C05-FAD1-19189BF5E54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4044941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4AE7C9-6FBC-2645-7DA3-078F5C3DB1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6B75C4-1028-6040-1068-A1458341F19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C6336-B2F2-2948-4E72-3E692AA1B8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5" name="Footer Placeholder 4">
            <a:extLst>
              <a:ext uri="{FF2B5EF4-FFF2-40B4-BE49-F238E27FC236}">
                <a16:creationId xmlns:a16="http://schemas.microsoft.com/office/drawing/2014/main" id="{F96BE6D2-27F9-3D4A-8CD5-C8D8C0AD7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C57A52-DED3-F6B6-683E-0D135F19AA3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518923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0EFBD4-7DA4-17E9-A8F5-EDA82F83EA8D}"/>
              </a:ext>
            </a:extLst>
          </p:cNvPr>
          <p:cNvSpPr/>
          <p:nvPr userDrawn="1"/>
        </p:nvSpPr>
        <p:spPr>
          <a:xfrm>
            <a:off x="-1388"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02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8231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191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0438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798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028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170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70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B790-CFED-C7E3-AC83-E7119584D2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727DC88-6D64-3FE1-8D12-75FD3C0624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AB354-F041-3A60-1DBB-76F6D08B55EB}"/>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5" name="Footer Placeholder 4">
            <a:extLst>
              <a:ext uri="{FF2B5EF4-FFF2-40B4-BE49-F238E27FC236}">
                <a16:creationId xmlns:a16="http://schemas.microsoft.com/office/drawing/2014/main" id="{093E4289-2945-5B76-8CF1-D6D2EAC52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97E3BA-F80D-B23B-4415-BB59D328E7F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952979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606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6428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408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9171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8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23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8421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36449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95789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43414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864E-C2E7-574E-B9E2-630F86BEE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925A18-7DF7-EFD3-85EF-C6B401CB23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CAECE8-EA59-8A12-278E-C5FD11FA03CA}"/>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5" name="Footer Placeholder 4">
            <a:extLst>
              <a:ext uri="{FF2B5EF4-FFF2-40B4-BE49-F238E27FC236}">
                <a16:creationId xmlns:a16="http://schemas.microsoft.com/office/drawing/2014/main" id="{34EC307C-2704-190C-CA1E-EF9A57E444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867955-A2BE-B824-ABB2-2B16A28F100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069624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44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24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1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86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2024/11/11</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74127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2024/11/11</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9168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16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1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6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60B4-64B8-1671-EC7F-076C040B25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DBB183-79A2-9814-5391-C980B9D873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54379A-74AD-C45A-1D6E-3C29EBC5582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5A6EE5-C591-463D-00DB-AABD631EF19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6" name="Footer Placeholder 5">
            <a:extLst>
              <a:ext uri="{FF2B5EF4-FFF2-40B4-BE49-F238E27FC236}">
                <a16:creationId xmlns:a16="http://schemas.microsoft.com/office/drawing/2014/main" id="{4E37DE69-C8F0-60C3-A992-FF9C6BF7E3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DF1405-CFCB-5971-4681-BC20D5E4E34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851858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29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08515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57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0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416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459C-16C6-081B-CCCE-8FEAFE705A5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2535B5-DB37-B0E4-99C2-73257BB37B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0B151C-B53C-AB83-0C0C-4775140072A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D4216-3022-B7C4-3B31-0B2504E111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B9B384-CDA5-C8E8-9C31-032F5718E6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91A87B-7930-B0F1-5F4B-9126B9478BAE}"/>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8" name="Footer Placeholder 7">
            <a:extLst>
              <a:ext uri="{FF2B5EF4-FFF2-40B4-BE49-F238E27FC236}">
                <a16:creationId xmlns:a16="http://schemas.microsoft.com/office/drawing/2014/main" id="{F6F28A82-0364-9E64-BEAE-70A99CF638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3460A0-5561-94A7-123E-F671D3F53CB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4218449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1223-3225-D165-268A-38D776B7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E4F781-23DC-5B82-7641-7857DFAEAF25}"/>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4" name="Footer Placeholder 3">
            <a:extLst>
              <a:ext uri="{FF2B5EF4-FFF2-40B4-BE49-F238E27FC236}">
                <a16:creationId xmlns:a16="http://schemas.microsoft.com/office/drawing/2014/main" id="{4C5540AD-93CF-B955-640E-4688A5116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6AD7CF-D92A-3C41-F4BF-0ACCD2EAA4B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7739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18E2E-7EB5-5A8E-7E51-5E9F2AEA239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3" name="Footer Placeholder 2">
            <a:extLst>
              <a:ext uri="{FF2B5EF4-FFF2-40B4-BE49-F238E27FC236}">
                <a16:creationId xmlns:a16="http://schemas.microsoft.com/office/drawing/2014/main" id="{DD5605C5-A703-CAFC-69B5-0EFEBD4F09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76F84D4-CA00-E537-4928-892614F90C25}"/>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696340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C84D-E249-F367-B25B-B7B9975526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8541-F4A0-F9FE-FBD6-89BDF20C22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120C7B-09DA-8738-D15E-37D16FFD26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F517B1-1F8F-A204-F22B-FE0C3DD1C057}"/>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6" name="Footer Placeholder 5">
            <a:extLst>
              <a:ext uri="{FF2B5EF4-FFF2-40B4-BE49-F238E27FC236}">
                <a16:creationId xmlns:a16="http://schemas.microsoft.com/office/drawing/2014/main" id="{AEB3634A-E1F2-0889-AD61-4CBDB427B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F54D7C-2E0B-2229-748C-E88096202E2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605662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71080-DCE8-43DB-8925-7C9DEFA913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8C49DC-A60A-59CC-7F54-8F5FFA80E1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C89E41-31F0-AE40-D4CC-B29995DDA6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FD649-2CB3-140C-8680-5B81F1E8B1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6" name="Footer Placeholder 5">
            <a:extLst>
              <a:ext uri="{FF2B5EF4-FFF2-40B4-BE49-F238E27FC236}">
                <a16:creationId xmlns:a16="http://schemas.microsoft.com/office/drawing/2014/main" id="{89602FB2-2239-0750-E7EB-65A3876361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8E50A8-4D4E-A4D9-45FE-1FA9BF0F59F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583492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2.jp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B2DB89-CB3F-0028-790D-99904F89E754}"/>
              </a:ext>
            </a:extLst>
          </p:cNvPr>
          <p:cNvSpPr/>
          <p:nvPr userDrawn="1"/>
        </p:nvSpPr>
        <p:spPr>
          <a:xfrm>
            <a:off x="-94906"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D9267A-2D63-7FEC-6577-331E1BDC50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022668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547C1E-AED3-6B12-0A99-2632968C2E0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1739593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D5566E7-62F1-7CE6-4BD3-7368602CBBA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600201" y="133648"/>
            <a:ext cx="1440048" cy="1440048"/>
          </a:xfrm>
          <a:prstGeom prst="rect">
            <a:avLst/>
          </a:prstGeom>
        </p:spPr>
      </p:pic>
    </p:spTree>
    <p:extLst>
      <p:ext uri="{BB962C8B-B14F-4D97-AF65-F5344CB8AC3E}">
        <p14:creationId xmlns:p14="http://schemas.microsoft.com/office/powerpoint/2010/main" val="42390975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1.emf"/><Relationship Id="rId5"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70717" y="-91844"/>
            <a:ext cx="12262717" cy="7173724"/>
          </a:xfrm>
          <a:custGeom>
            <a:avLst/>
            <a:gdLst/>
            <a:ahLst/>
            <a:cxnLst/>
            <a:rect l="l" t="t" r="r" b="b"/>
            <a:pathLst>
              <a:path w="11109208" h="7943084">
                <a:moveTo>
                  <a:pt x="0" y="0"/>
                </a:moveTo>
                <a:lnTo>
                  <a:pt x="11109208" y="0"/>
                </a:lnTo>
                <a:lnTo>
                  <a:pt x="11109208" y="7943084"/>
                </a:lnTo>
                <a:lnTo>
                  <a:pt x="0" y="7943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4"/>
          <p:cNvSpPr/>
          <p:nvPr/>
        </p:nvSpPr>
        <p:spPr>
          <a:xfrm>
            <a:off x="583007" y="2435679"/>
            <a:ext cx="2795495" cy="4668886"/>
          </a:xfrm>
          <a:custGeom>
            <a:avLst/>
            <a:gdLst/>
            <a:ahLst/>
            <a:cxnLst/>
            <a:rect l="l" t="t" r="r" b="b"/>
            <a:pathLst>
              <a:path w="4927473" h="8229600">
                <a:moveTo>
                  <a:pt x="0" y="0"/>
                </a:moveTo>
                <a:lnTo>
                  <a:pt x="4927473" y="0"/>
                </a:lnTo>
                <a:lnTo>
                  <a:pt x="4927473" y="8229600"/>
                </a:lnTo>
                <a:lnTo>
                  <a:pt x="0" y="8229600"/>
                </a:lnTo>
                <a:lnTo>
                  <a:pt x="0" y="0"/>
                </a:lnTo>
                <a:close/>
              </a:path>
            </a:pathLst>
          </a:custGeom>
          <a:blipFill>
            <a:blip r:embed="rId6"/>
            <a:stretch>
              <a:fillRect/>
            </a:stretch>
          </a:blipFill>
        </p:spPr>
        <p:txBody>
          <a:bodyPr/>
          <a:lstStyle/>
          <a:p>
            <a:endParaRPr lang="en-US"/>
          </a:p>
        </p:txBody>
      </p:sp>
      <p:pic>
        <p:nvPicPr>
          <p:cNvPr id="8" name="Picture 7">
            <a:extLst>
              <a:ext uri="{FF2B5EF4-FFF2-40B4-BE49-F238E27FC236}">
                <a16:creationId xmlns:a16="http://schemas.microsoft.com/office/drawing/2014/main" id="{65F582F4-D23D-F0DD-8D30-6EF46B0A11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8981" y="466195"/>
            <a:ext cx="9839797" cy="3426249"/>
          </a:xfrm>
          <a:prstGeom prst="rect">
            <a:avLst/>
          </a:prstGeom>
        </p:spPr>
      </p:pic>
      <p:pic>
        <p:nvPicPr>
          <p:cNvPr id="9" name="Picture 8">
            <a:extLst>
              <a:ext uri="{FF2B5EF4-FFF2-40B4-BE49-F238E27FC236}">
                <a16:creationId xmlns:a16="http://schemas.microsoft.com/office/drawing/2014/main" id="{5B7FFC41-0983-D3F2-8D59-3F056CFBE9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292341006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2A6A0A2-5906-4A3A-8B46-D809C43B87CF}"/>
              </a:ext>
            </a:extLst>
          </p:cNvPr>
          <p:cNvGrpSpPr/>
          <p:nvPr/>
        </p:nvGrpSpPr>
        <p:grpSpPr>
          <a:xfrm flipH="1">
            <a:off x="-236098" y="3279254"/>
            <a:ext cx="3617907" cy="3578746"/>
            <a:chOff x="8408633" y="1992570"/>
            <a:chExt cx="3507012" cy="3833036"/>
          </a:xfrm>
        </p:grpSpPr>
        <p:grpSp>
          <p:nvGrpSpPr>
            <p:cNvPr id="35" name="Graphic 4">
              <a:extLst>
                <a:ext uri="{FF2B5EF4-FFF2-40B4-BE49-F238E27FC236}">
                  <a16:creationId xmlns:a16="http://schemas.microsoft.com/office/drawing/2014/main" id="{85B792F9-0E72-4300-99A1-1B8C6430EF6A}"/>
                </a:ext>
              </a:extLst>
            </p:cNvPr>
            <p:cNvGrpSpPr/>
            <p:nvPr/>
          </p:nvGrpSpPr>
          <p:grpSpPr>
            <a:xfrm>
              <a:off x="8408633" y="1992570"/>
              <a:ext cx="3507012" cy="3821123"/>
              <a:chOff x="8408633" y="1992570"/>
              <a:chExt cx="3507012" cy="3821123"/>
            </a:xfrm>
          </p:grpSpPr>
          <p:grpSp>
            <p:nvGrpSpPr>
              <p:cNvPr id="37" name="Graphic 4">
                <a:extLst>
                  <a:ext uri="{FF2B5EF4-FFF2-40B4-BE49-F238E27FC236}">
                    <a16:creationId xmlns:a16="http://schemas.microsoft.com/office/drawing/2014/main" id="{4BEA02AD-1E22-497E-91FA-D8195FE22ED3}"/>
                  </a:ext>
                </a:extLst>
              </p:cNvPr>
              <p:cNvGrpSpPr/>
              <p:nvPr/>
            </p:nvGrpSpPr>
            <p:grpSpPr>
              <a:xfrm>
                <a:off x="10886512" y="3334328"/>
                <a:ext cx="1029133" cy="1810218"/>
                <a:chOff x="10886512" y="3334328"/>
                <a:chExt cx="1029133" cy="1810218"/>
              </a:xfrm>
            </p:grpSpPr>
            <p:sp>
              <p:nvSpPr>
                <p:cNvPr id="112" name="Freeform: Shape 111">
                  <a:extLst>
                    <a:ext uri="{FF2B5EF4-FFF2-40B4-BE49-F238E27FC236}">
                      <a16:creationId xmlns:a16="http://schemas.microsoft.com/office/drawing/2014/main" id="{6D6F3219-E6D4-436C-87FC-6CA7FE3D6789}"/>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ED14C8A-70B1-4F10-853D-35FF642EC95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E3FED02A-D1E9-44E3-A7F0-55229F33FA0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E679413-1959-4809-9618-EE725030232C}"/>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D19858A-CD70-40CB-B580-DCE8964482F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8FA8C894-0300-4961-9D79-C3CE7764869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72BE1E1-7BBF-4BD8-8A10-3E8FFC2E808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23446F6B-A176-4791-98D0-BCBE887CFC49}"/>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D601194-4020-40E6-805D-474CB7F5EBA9}"/>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37">
                <a:extLst>
                  <a:ext uri="{FF2B5EF4-FFF2-40B4-BE49-F238E27FC236}">
                    <a16:creationId xmlns:a16="http://schemas.microsoft.com/office/drawing/2014/main" id="{DE8529E8-A4DC-47FB-B53D-B338E613A7F9}"/>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030972B-1F1C-460B-AC15-8DFE5BB7B1ED}"/>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CA7A237-B62F-40CD-A7A3-6BB28CA6AB43}"/>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E5AC6C5D-B438-4941-AEFB-46B09744ED2A}"/>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3BCFBA69-857C-4DF9-A14B-6C7F28E700C4}"/>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9C03AC10-D761-4A61-8A1C-734AE5DF4898}"/>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4">
                <a:extLst>
                  <a:ext uri="{FF2B5EF4-FFF2-40B4-BE49-F238E27FC236}">
                    <a16:creationId xmlns:a16="http://schemas.microsoft.com/office/drawing/2014/main" id="{13F15A16-4794-41AA-A07B-698A0DEC1A76}"/>
                  </a:ext>
                </a:extLst>
              </p:cNvPr>
              <p:cNvGrpSpPr/>
              <p:nvPr/>
            </p:nvGrpSpPr>
            <p:grpSpPr>
              <a:xfrm>
                <a:off x="8408633" y="3314331"/>
                <a:ext cx="2021128" cy="2499362"/>
                <a:chOff x="8408633" y="3314331"/>
                <a:chExt cx="2021128" cy="2499362"/>
              </a:xfrm>
            </p:grpSpPr>
            <p:grpSp>
              <p:nvGrpSpPr>
                <p:cNvPr id="101" name="Graphic 4">
                  <a:extLst>
                    <a:ext uri="{FF2B5EF4-FFF2-40B4-BE49-F238E27FC236}">
                      <a16:creationId xmlns:a16="http://schemas.microsoft.com/office/drawing/2014/main" id="{AA6C07E6-31DE-4F65-8CE2-8C92359FD232}"/>
                    </a:ext>
                  </a:extLst>
                </p:cNvPr>
                <p:cNvGrpSpPr/>
                <p:nvPr/>
              </p:nvGrpSpPr>
              <p:grpSpPr>
                <a:xfrm>
                  <a:off x="8408633" y="3314331"/>
                  <a:ext cx="532978" cy="711598"/>
                  <a:chOff x="8408633" y="3314331"/>
                  <a:chExt cx="532978" cy="711598"/>
                </a:xfrm>
              </p:grpSpPr>
              <p:sp>
                <p:nvSpPr>
                  <p:cNvPr id="105" name="Freeform: Shape 104">
                    <a:extLst>
                      <a:ext uri="{FF2B5EF4-FFF2-40B4-BE49-F238E27FC236}">
                        <a16:creationId xmlns:a16="http://schemas.microsoft.com/office/drawing/2014/main" id="{34E31257-759A-4411-BB09-401F090BF8F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714A2B1-12B9-4038-AE6F-023C62A34D79}"/>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58AD33E8-0ABA-496C-8DFB-AE884F012E84}"/>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735DF0E2-0296-45FF-8107-DAA2D3BD6AFB}"/>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0F5B3676-972C-46FB-BE86-AA6F42C1847F}"/>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968658A-2E1F-4564-AF25-0C498211BB1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849368A-C8F4-45E6-9277-55911854F30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 name="Freeform: Shape 101">
                  <a:extLst>
                    <a:ext uri="{FF2B5EF4-FFF2-40B4-BE49-F238E27FC236}">
                      <a16:creationId xmlns:a16="http://schemas.microsoft.com/office/drawing/2014/main" id="{AC2526DD-A2C0-4DD4-B3B0-B020C81384B0}"/>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64E66AA-A1D9-4FC5-BAC1-685300DD6067}"/>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14B64252-B963-4761-897E-9D21BAB0FAD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
                <a:extLst>
                  <a:ext uri="{FF2B5EF4-FFF2-40B4-BE49-F238E27FC236}">
                    <a16:creationId xmlns:a16="http://schemas.microsoft.com/office/drawing/2014/main" id="{C9487AEA-D1EF-4F16-B606-67C0ABA26361}"/>
                  </a:ext>
                </a:extLst>
              </p:cNvPr>
              <p:cNvGrpSpPr/>
              <p:nvPr/>
            </p:nvGrpSpPr>
            <p:grpSpPr>
              <a:xfrm>
                <a:off x="9635854" y="2992117"/>
                <a:ext cx="2029993" cy="751396"/>
                <a:chOff x="9635854" y="2992117"/>
                <a:chExt cx="2029993" cy="751396"/>
              </a:xfrm>
            </p:grpSpPr>
            <p:grpSp>
              <p:nvGrpSpPr>
                <p:cNvPr id="95" name="Graphic 4">
                  <a:extLst>
                    <a:ext uri="{FF2B5EF4-FFF2-40B4-BE49-F238E27FC236}">
                      <a16:creationId xmlns:a16="http://schemas.microsoft.com/office/drawing/2014/main" id="{A3A4AE4C-119E-42FD-9ABE-2457DF1FFCB0}"/>
                    </a:ext>
                  </a:extLst>
                </p:cNvPr>
                <p:cNvGrpSpPr/>
                <p:nvPr/>
              </p:nvGrpSpPr>
              <p:grpSpPr>
                <a:xfrm>
                  <a:off x="9635854" y="3377070"/>
                  <a:ext cx="399749" cy="366442"/>
                  <a:chOff x="9635854" y="3377070"/>
                  <a:chExt cx="399749" cy="366442"/>
                </a:xfrm>
              </p:grpSpPr>
              <p:sp>
                <p:nvSpPr>
                  <p:cNvPr id="99" name="Freeform: Shape 98">
                    <a:extLst>
                      <a:ext uri="{FF2B5EF4-FFF2-40B4-BE49-F238E27FC236}">
                        <a16:creationId xmlns:a16="http://schemas.microsoft.com/office/drawing/2014/main" id="{97BA2DA7-7F4D-42A1-A839-A44B4E87DDB7}"/>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B2941D54-F9C7-45F4-B199-8CC3A573315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aphic 4">
                  <a:extLst>
                    <a:ext uri="{FF2B5EF4-FFF2-40B4-BE49-F238E27FC236}">
                      <a16:creationId xmlns:a16="http://schemas.microsoft.com/office/drawing/2014/main" id="{ADD15DB2-3D2F-4FDA-AD51-B3D9B8F2F449}"/>
                    </a:ext>
                  </a:extLst>
                </p:cNvPr>
                <p:cNvGrpSpPr/>
                <p:nvPr/>
              </p:nvGrpSpPr>
              <p:grpSpPr>
                <a:xfrm>
                  <a:off x="11305110" y="2992117"/>
                  <a:ext cx="360737" cy="419012"/>
                  <a:chOff x="11305110" y="2992117"/>
                  <a:chExt cx="360737" cy="419012"/>
                </a:xfrm>
              </p:grpSpPr>
              <p:sp>
                <p:nvSpPr>
                  <p:cNvPr id="97" name="Freeform: Shape 96">
                    <a:extLst>
                      <a:ext uri="{FF2B5EF4-FFF2-40B4-BE49-F238E27FC236}">
                        <a16:creationId xmlns:a16="http://schemas.microsoft.com/office/drawing/2014/main" id="{96C32D34-BFD2-4C13-B7A3-7EEACF4C4725}"/>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31C27CC-7D9D-4268-81A9-D44937BEDCF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AC7CE8FC-ACC5-412F-A678-35210F0A390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3D17E53E-53E4-4D9E-9AB4-AF89659539FD}"/>
                  </a:ext>
                </a:extLst>
              </p:cNvPr>
              <p:cNvGrpSpPr/>
              <p:nvPr/>
            </p:nvGrpSpPr>
            <p:grpSpPr>
              <a:xfrm>
                <a:off x="9879743" y="2828220"/>
                <a:ext cx="1476782" cy="856672"/>
                <a:chOff x="9879743" y="2828220"/>
                <a:chExt cx="1476782" cy="856672"/>
              </a:xfrm>
            </p:grpSpPr>
            <p:grpSp>
              <p:nvGrpSpPr>
                <p:cNvPr id="74" name="Graphic 4">
                  <a:extLst>
                    <a:ext uri="{FF2B5EF4-FFF2-40B4-BE49-F238E27FC236}">
                      <a16:creationId xmlns:a16="http://schemas.microsoft.com/office/drawing/2014/main" id="{DE9DE1AD-BD53-41A9-9BB5-7BD6B65EA8C5}"/>
                    </a:ext>
                  </a:extLst>
                </p:cNvPr>
                <p:cNvGrpSpPr/>
                <p:nvPr/>
              </p:nvGrpSpPr>
              <p:grpSpPr>
                <a:xfrm>
                  <a:off x="9879743" y="2828220"/>
                  <a:ext cx="1476782" cy="697584"/>
                  <a:chOff x="9879743" y="2828220"/>
                  <a:chExt cx="1476782" cy="697584"/>
                </a:xfrm>
                <a:solidFill>
                  <a:srgbClr val="201D29"/>
                </a:solidFill>
              </p:grpSpPr>
              <p:pic>
                <p:nvPicPr>
                  <p:cNvPr id="89" name="Picture 88">
                    <a:extLst>
                      <a:ext uri="{FF2B5EF4-FFF2-40B4-BE49-F238E27FC236}">
                        <a16:creationId xmlns:a16="http://schemas.microsoft.com/office/drawing/2014/main" id="{58E2228F-92F3-4B19-9D7B-77D48C8B4B25}"/>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0" name="Graphic 4">
                    <a:extLst>
                      <a:ext uri="{FF2B5EF4-FFF2-40B4-BE49-F238E27FC236}">
                        <a16:creationId xmlns:a16="http://schemas.microsoft.com/office/drawing/2014/main" id="{8A462DB6-3EAF-458A-97D6-D2FA60C4B395}"/>
                      </a:ext>
                    </a:extLst>
                  </p:cNvPr>
                  <p:cNvGrpSpPr/>
                  <p:nvPr/>
                </p:nvGrpSpPr>
                <p:grpSpPr>
                  <a:xfrm>
                    <a:off x="10121718" y="2828220"/>
                    <a:ext cx="898324" cy="433217"/>
                    <a:chOff x="10121718" y="2828220"/>
                    <a:chExt cx="898324" cy="433217"/>
                  </a:xfrm>
                  <a:solidFill>
                    <a:srgbClr val="201D29"/>
                  </a:solidFill>
                </p:grpSpPr>
                <p:sp>
                  <p:nvSpPr>
                    <p:cNvPr id="91" name="Freeform: Shape 90">
                      <a:extLst>
                        <a:ext uri="{FF2B5EF4-FFF2-40B4-BE49-F238E27FC236}">
                          <a16:creationId xmlns:a16="http://schemas.microsoft.com/office/drawing/2014/main" id="{FA389988-D330-4BF7-9E09-50C489406820}"/>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BB1F73F5-8133-458B-9EA9-B9E36AC65203}"/>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31089515-A134-4070-9ACB-0080EFB4B8D1}"/>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589E607D-C3CD-4DB9-B9F5-D97DC01E7AE3}"/>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 name="Graphic 4">
                  <a:extLst>
                    <a:ext uri="{FF2B5EF4-FFF2-40B4-BE49-F238E27FC236}">
                      <a16:creationId xmlns:a16="http://schemas.microsoft.com/office/drawing/2014/main" id="{5300B95E-D9BE-4061-8EFF-F58CA12B8C8F}"/>
                    </a:ext>
                  </a:extLst>
                </p:cNvPr>
                <p:cNvGrpSpPr/>
                <p:nvPr/>
              </p:nvGrpSpPr>
              <p:grpSpPr>
                <a:xfrm>
                  <a:off x="10005654" y="3276357"/>
                  <a:ext cx="408535" cy="408535"/>
                  <a:chOff x="10005654" y="3276357"/>
                  <a:chExt cx="408535" cy="408535"/>
                </a:xfrm>
              </p:grpSpPr>
              <p:sp>
                <p:nvSpPr>
                  <p:cNvPr id="85" name="Freeform: Shape 84">
                    <a:extLst>
                      <a:ext uri="{FF2B5EF4-FFF2-40B4-BE49-F238E27FC236}">
                        <a16:creationId xmlns:a16="http://schemas.microsoft.com/office/drawing/2014/main" id="{BBDB76F8-18F8-4DC4-8DFF-DC0F5D31C1A9}"/>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
                    <a:extLst>
                      <a:ext uri="{FF2B5EF4-FFF2-40B4-BE49-F238E27FC236}">
                        <a16:creationId xmlns:a16="http://schemas.microsoft.com/office/drawing/2014/main" id="{2220FA94-3E5D-4FFF-9D95-87C0D023687F}"/>
                      </a:ext>
                    </a:extLst>
                  </p:cNvPr>
                  <p:cNvGrpSpPr/>
                  <p:nvPr/>
                </p:nvGrpSpPr>
                <p:grpSpPr>
                  <a:xfrm>
                    <a:off x="10120136" y="3358194"/>
                    <a:ext cx="140329" cy="178839"/>
                    <a:chOff x="10120136" y="3358194"/>
                    <a:chExt cx="140329" cy="178839"/>
                  </a:xfrm>
                  <a:solidFill>
                    <a:srgbClr val="ED866D"/>
                  </a:solidFill>
                </p:grpSpPr>
                <p:sp>
                  <p:nvSpPr>
                    <p:cNvPr id="87" name="Freeform: Shape 86">
                      <a:extLst>
                        <a:ext uri="{FF2B5EF4-FFF2-40B4-BE49-F238E27FC236}">
                          <a16:creationId xmlns:a16="http://schemas.microsoft.com/office/drawing/2014/main" id="{8C5576B6-1C7C-422D-85FE-49EA7F5379F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9217938-7495-4430-B3D0-AC909F3209C2}"/>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 name="Graphic 4">
                  <a:extLst>
                    <a:ext uri="{FF2B5EF4-FFF2-40B4-BE49-F238E27FC236}">
                      <a16:creationId xmlns:a16="http://schemas.microsoft.com/office/drawing/2014/main" id="{A3D4D65C-13EC-4EC2-B76B-5BC66F72ABCB}"/>
                    </a:ext>
                  </a:extLst>
                </p:cNvPr>
                <p:cNvGrpSpPr/>
                <p:nvPr/>
              </p:nvGrpSpPr>
              <p:grpSpPr>
                <a:xfrm>
                  <a:off x="10905127" y="3090208"/>
                  <a:ext cx="408535" cy="408535"/>
                  <a:chOff x="10905127" y="3090208"/>
                  <a:chExt cx="408535" cy="408535"/>
                </a:xfrm>
              </p:grpSpPr>
              <p:sp>
                <p:nvSpPr>
                  <p:cNvPr id="81" name="Freeform: Shape 80">
                    <a:extLst>
                      <a:ext uri="{FF2B5EF4-FFF2-40B4-BE49-F238E27FC236}">
                        <a16:creationId xmlns:a16="http://schemas.microsoft.com/office/drawing/2014/main" id="{751FBEB6-AD5E-4D08-8D96-7AD02B56177E}"/>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aphic 4">
                    <a:extLst>
                      <a:ext uri="{FF2B5EF4-FFF2-40B4-BE49-F238E27FC236}">
                        <a16:creationId xmlns:a16="http://schemas.microsoft.com/office/drawing/2014/main" id="{D71F3221-1204-4987-B162-DF2787A72FE7}"/>
                      </a:ext>
                    </a:extLst>
                  </p:cNvPr>
                  <p:cNvGrpSpPr/>
                  <p:nvPr/>
                </p:nvGrpSpPr>
                <p:grpSpPr>
                  <a:xfrm>
                    <a:off x="11031599" y="3210302"/>
                    <a:ext cx="143478" cy="146291"/>
                    <a:chOff x="11031599" y="3210302"/>
                    <a:chExt cx="143478" cy="146291"/>
                  </a:xfrm>
                  <a:solidFill>
                    <a:srgbClr val="ED866D"/>
                  </a:solidFill>
                </p:grpSpPr>
                <p:sp>
                  <p:nvSpPr>
                    <p:cNvPr id="83" name="Freeform: Shape 82">
                      <a:extLst>
                        <a:ext uri="{FF2B5EF4-FFF2-40B4-BE49-F238E27FC236}">
                          <a16:creationId xmlns:a16="http://schemas.microsoft.com/office/drawing/2014/main" id="{BEE2088F-B171-4344-BD74-A539C2914559}"/>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73A441CD-6207-4943-93FE-ED29506F820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7" name="Freeform: Shape 76">
                  <a:extLst>
                    <a:ext uri="{FF2B5EF4-FFF2-40B4-BE49-F238E27FC236}">
                      <a16:creationId xmlns:a16="http://schemas.microsoft.com/office/drawing/2014/main" id="{5B0EF6DC-F849-4E14-BE4E-8FAC4B0C904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aphic 4">
                  <a:extLst>
                    <a:ext uri="{FF2B5EF4-FFF2-40B4-BE49-F238E27FC236}">
                      <a16:creationId xmlns:a16="http://schemas.microsoft.com/office/drawing/2014/main" id="{377250D7-0686-404E-BA93-9C25D55C0F31}"/>
                    </a:ext>
                  </a:extLst>
                </p:cNvPr>
                <p:cNvGrpSpPr/>
                <p:nvPr/>
              </p:nvGrpSpPr>
              <p:grpSpPr>
                <a:xfrm>
                  <a:off x="10444022" y="3251788"/>
                  <a:ext cx="347239" cy="279569"/>
                  <a:chOff x="10444022" y="3251788"/>
                  <a:chExt cx="347239" cy="279569"/>
                </a:xfrm>
              </p:grpSpPr>
              <p:sp>
                <p:nvSpPr>
                  <p:cNvPr id="79" name="Freeform: Shape 78">
                    <a:extLst>
                      <a:ext uri="{FF2B5EF4-FFF2-40B4-BE49-F238E27FC236}">
                        <a16:creationId xmlns:a16="http://schemas.microsoft.com/office/drawing/2014/main" id="{761AF7CF-6692-4E4A-A475-02044AE44E9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36856BB-0DFB-4955-9A1E-B1DD8982820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id="{BD342BEC-CD4F-41BB-9221-639F5D056B81}"/>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11AC89BC-5320-4A91-ABB1-150DCD2AE650}"/>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C6D4961-E4BD-4082-AF4E-8FDB7C91FC6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A810F95-E95D-42B1-B6AB-D9C19862121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87D8189-7B1A-4E0D-A42C-8E234C619904}"/>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565F30B-258F-47C5-9A99-464C9763AAEF}"/>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02C1796-3ADD-4AAB-94D8-73387DC3A2FF}"/>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8D0D2150-DDD9-4D58-AD93-2D96049AEB12}"/>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A567761-F784-4D73-B928-841383F3AFF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6D78634-5D6B-4264-BC67-746DA3F52A0D}"/>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4B0C7A9-1E26-4447-BB3A-27B4BCD2AD5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EE6C1AF2-4F3B-458E-AA3F-5CC7E73B737F}"/>
                  </a:ext>
                </a:extLst>
              </p:cNvPr>
              <p:cNvGrpSpPr/>
              <p:nvPr/>
            </p:nvGrpSpPr>
            <p:grpSpPr>
              <a:xfrm>
                <a:off x="10360082" y="4436934"/>
                <a:ext cx="1039456" cy="1060210"/>
                <a:chOff x="10360082" y="4436934"/>
                <a:chExt cx="1039456" cy="1060210"/>
              </a:xfrm>
            </p:grpSpPr>
            <p:sp>
              <p:nvSpPr>
                <p:cNvPr id="71" name="Freeform: Shape 70">
                  <a:extLst>
                    <a:ext uri="{FF2B5EF4-FFF2-40B4-BE49-F238E27FC236}">
                      <a16:creationId xmlns:a16="http://schemas.microsoft.com/office/drawing/2014/main" id="{1F8E93B6-D05E-4D56-B0A2-41F995E4F2AB}"/>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A66050F-B092-4EFA-AF14-6591D65B7C9A}"/>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3F497E4-C64C-441F-A511-A2B063AF3176}"/>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E36178A4-7830-4169-AC6D-D78E4FCEFDE4}"/>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
                <a:extLst>
                  <a:ext uri="{FF2B5EF4-FFF2-40B4-BE49-F238E27FC236}">
                    <a16:creationId xmlns:a16="http://schemas.microsoft.com/office/drawing/2014/main" id="{34F71376-1AAE-4D1B-A9DA-6D7275AE57A3}"/>
                  </a:ext>
                </a:extLst>
              </p:cNvPr>
              <p:cNvGrpSpPr/>
              <p:nvPr/>
            </p:nvGrpSpPr>
            <p:grpSpPr>
              <a:xfrm>
                <a:off x="10426167" y="4902574"/>
                <a:ext cx="1283977" cy="728388"/>
                <a:chOff x="10426167" y="4902574"/>
                <a:chExt cx="1283977" cy="728388"/>
              </a:xfrm>
            </p:grpSpPr>
            <p:grpSp>
              <p:nvGrpSpPr>
                <p:cNvPr id="67" name="Graphic 4">
                  <a:extLst>
                    <a:ext uri="{FF2B5EF4-FFF2-40B4-BE49-F238E27FC236}">
                      <a16:creationId xmlns:a16="http://schemas.microsoft.com/office/drawing/2014/main" id="{1A6EF562-1D6C-4B7A-B344-C2E281CCD350}"/>
                    </a:ext>
                  </a:extLst>
                </p:cNvPr>
                <p:cNvGrpSpPr/>
                <p:nvPr/>
              </p:nvGrpSpPr>
              <p:grpSpPr>
                <a:xfrm>
                  <a:off x="10426167" y="5056265"/>
                  <a:ext cx="515768" cy="574697"/>
                  <a:chOff x="10426167" y="5056265"/>
                  <a:chExt cx="515768" cy="574697"/>
                </a:xfrm>
              </p:grpSpPr>
              <p:sp>
                <p:nvSpPr>
                  <p:cNvPr id="69" name="Freeform: Shape 68">
                    <a:extLst>
                      <a:ext uri="{FF2B5EF4-FFF2-40B4-BE49-F238E27FC236}">
                        <a16:creationId xmlns:a16="http://schemas.microsoft.com/office/drawing/2014/main" id="{FC6D6C0E-4563-4A6F-9826-52B7075B5F57}"/>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F7F9279-A39A-4760-A9FC-9A7449164611}"/>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Freeform: Shape 67">
                  <a:extLst>
                    <a:ext uri="{FF2B5EF4-FFF2-40B4-BE49-F238E27FC236}">
                      <a16:creationId xmlns:a16="http://schemas.microsoft.com/office/drawing/2014/main" id="{3D73D3AE-7563-459A-9DCA-EAD359884B9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Shape 61">
                <a:extLst>
                  <a:ext uri="{FF2B5EF4-FFF2-40B4-BE49-F238E27FC236}">
                    <a16:creationId xmlns:a16="http://schemas.microsoft.com/office/drawing/2014/main" id="{4EA3CACF-C58E-4184-B040-0F8A5E64679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A31F0593-9E45-4E67-B693-DBE164F7C902}"/>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05B2980-7812-49D4-81D8-E43BE1F88FA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6937C0D1-CF89-4644-A882-8A3BF8EDE18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34F2243-ED6A-4121-9001-B650841E67F7}"/>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6E9BB3CC-AC21-474D-B0EA-CBCDCAAA100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058E0B0D-D916-8914-4639-3EB7679581ED}"/>
              </a:ext>
            </a:extLst>
          </p:cNvPr>
          <p:cNvGrpSpPr/>
          <p:nvPr/>
        </p:nvGrpSpPr>
        <p:grpSpPr>
          <a:xfrm>
            <a:off x="4892234" y="129265"/>
            <a:ext cx="2087686" cy="978175"/>
            <a:chOff x="5814323" y="491558"/>
            <a:chExt cx="5879306" cy="3208710"/>
          </a:xfrm>
        </p:grpSpPr>
        <p:grpSp>
          <p:nvGrpSpPr>
            <p:cNvPr id="4" name="Graphic 4">
              <a:extLst>
                <a:ext uri="{FF2B5EF4-FFF2-40B4-BE49-F238E27FC236}">
                  <a16:creationId xmlns:a16="http://schemas.microsoft.com/office/drawing/2014/main" id="{7C93940F-ECB0-5C16-8EF2-5ABA18C380AE}"/>
                </a:ext>
              </a:extLst>
            </p:cNvPr>
            <p:cNvGrpSpPr/>
            <p:nvPr/>
          </p:nvGrpSpPr>
          <p:grpSpPr>
            <a:xfrm>
              <a:off x="5814323" y="491558"/>
              <a:ext cx="5879306" cy="3208710"/>
              <a:chOff x="5610687" y="1031736"/>
              <a:chExt cx="5879306" cy="3980523"/>
            </a:xfrm>
          </p:grpSpPr>
          <p:sp>
            <p:nvSpPr>
              <p:cNvPr id="14" name="Freeform: Shape 13">
                <a:extLst>
                  <a:ext uri="{FF2B5EF4-FFF2-40B4-BE49-F238E27FC236}">
                    <a16:creationId xmlns:a16="http://schemas.microsoft.com/office/drawing/2014/main" id="{2CD63858-7A73-A9D3-ACD6-A1E43049CA97}"/>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4308247-C2EC-1C38-B5B0-D6E04D6E19AC}"/>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4">
                <a:extLst>
                  <a:ext uri="{FF2B5EF4-FFF2-40B4-BE49-F238E27FC236}">
                    <a16:creationId xmlns:a16="http://schemas.microsoft.com/office/drawing/2014/main" id="{BF539F97-253C-167A-8DBB-240FC36CEB03}"/>
                  </a:ext>
                </a:extLst>
              </p:cNvPr>
              <p:cNvGrpSpPr/>
              <p:nvPr/>
            </p:nvGrpSpPr>
            <p:grpSpPr>
              <a:xfrm>
                <a:off x="5610687" y="1031736"/>
                <a:ext cx="5879306" cy="3980523"/>
                <a:chOff x="5610687" y="1031736"/>
                <a:chExt cx="5879306" cy="3980523"/>
              </a:xfrm>
              <a:solidFill>
                <a:srgbClr val="1A1A1A"/>
              </a:solidFill>
            </p:grpSpPr>
            <p:sp>
              <p:nvSpPr>
                <p:cNvPr id="17" name="Freeform: Shape 16">
                  <a:extLst>
                    <a:ext uri="{FF2B5EF4-FFF2-40B4-BE49-F238E27FC236}">
                      <a16:creationId xmlns:a16="http://schemas.microsoft.com/office/drawing/2014/main" id="{3618B921-3AC9-5639-5FD0-47BE7937691A}"/>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709E362-B118-999E-3AB1-25AC7D6D5A29}"/>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1F89F9-22F0-26B7-2BF1-CF1158B51C3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E95265F-FECE-74E9-8A3B-7D2B5BB590F6}"/>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B9AF04C-1A59-2E93-BBE3-7844A34748D7}"/>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41BECBC-4C87-4FF8-0220-800AFEFFE302}"/>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EA6A7F1E-8422-C062-8C2C-C5D6A013E46A}"/>
                </a:ext>
              </a:extLst>
            </p:cNvPr>
            <p:cNvSpPr txBox="1"/>
            <p:nvPr/>
          </p:nvSpPr>
          <p:spPr>
            <a:xfrm>
              <a:off x="6110945" y="724171"/>
              <a:ext cx="5311048" cy="521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Gợi</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ý:</a:t>
              </a:r>
            </a:p>
          </p:txBody>
        </p:sp>
      </p:grpSp>
      <p:sp>
        <p:nvSpPr>
          <p:cNvPr id="24" name="Oval 23">
            <a:extLst>
              <a:ext uri="{FF2B5EF4-FFF2-40B4-BE49-F238E27FC236}">
                <a16:creationId xmlns:a16="http://schemas.microsoft.com/office/drawing/2014/main" id="{46D23D72-BFD1-5180-3FF9-A32C87C28617}"/>
              </a:ext>
            </a:extLst>
          </p:cNvPr>
          <p:cNvSpPr/>
          <p:nvPr/>
        </p:nvSpPr>
        <p:spPr>
          <a:xfrm>
            <a:off x="762000" y="985520"/>
            <a:ext cx="26009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Tự</a:t>
            </a:r>
            <a:r>
              <a:rPr lang="en-US" sz="4000" b="1" dirty="0">
                <a:solidFill>
                  <a:srgbClr val="FF0000"/>
                </a:solidFill>
              </a:rPr>
              <a:t> </a:t>
            </a:r>
            <a:r>
              <a:rPr lang="en-US" sz="4000" b="1" dirty="0" err="1">
                <a:solidFill>
                  <a:srgbClr val="FF0000"/>
                </a:solidFill>
              </a:rPr>
              <a:t>chủ</a:t>
            </a:r>
            <a:r>
              <a:rPr lang="en-US" sz="4000" b="1" dirty="0">
                <a:solidFill>
                  <a:srgbClr val="FF0000"/>
                </a:solidFill>
              </a:rPr>
              <a:t> </a:t>
            </a:r>
            <a:r>
              <a:rPr lang="en-US" sz="4000" b="1" dirty="0" err="1">
                <a:solidFill>
                  <a:srgbClr val="FF0000"/>
                </a:solidFill>
              </a:rPr>
              <a:t>trong</a:t>
            </a:r>
            <a:r>
              <a:rPr lang="en-US" sz="4000" b="1" dirty="0">
                <a:solidFill>
                  <a:srgbClr val="FF0000"/>
                </a:solidFill>
              </a:rPr>
              <a:t> </a:t>
            </a:r>
            <a:r>
              <a:rPr lang="en-US" sz="4000" b="1" dirty="0" err="1">
                <a:solidFill>
                  <a:srgbClr val="FF0000"/>
                </a:solidFill>
              </a:rPr>
              <a:t>học</a:t>
            </a:r>
            <a:r>
              <a:rPr lang="en-US" sz="4000" b="1" dirty="0">
                <a:solidFill>
                  <a:srgbClr val="FF0000"/>
                </a:solidFill>
              </a:rPr>
              <a:t> </a:t>
            </a:r>
            <a:r>
              <a:rPr lang="en-US" sz="4000" b="1" dirty="0" err="1">
                <a:solidFill>
                  <a:srgbClr val="FF0000"/>
                </a:solidFill>
              </a:rPr>
              <a:t>tập</a:t>
            </a:r>
            <a:endParaRPr lang="en-US" sz="4000" b="1" dirty="0">
              <a:solidFill>
                <a:srgbClr val="FF0000"/>
              </a:solidFill>
            </a:endParaRPr>
          </a:p>
        </p:txBody>
      </p:sp>
      <p:sp>
        <p:nvSpPr>
          <p:cNvPr id="26" name="Oval 25">
            <a:extLst>
              <a:ext uri="{FF2B5EF4-FFF2-40B4-BE49-F238E27FC236}">
                <a16:creationId xmlns:a16="http://schemas.microsoft.com/office/drawing/2014/main" id="{6E27CF5B-776B-6F84-14EF-BB72A1254D74}"/>
              </a:ext>
            </a:extLst>
          </p:cNvPr>
          <p:cNvSpPr/>
          <p:nvPr/>
        </p:nvSpPr>
        <p:spPr>
          <a:xfrm>
            <a:off x="4013200" y="1432560"/>
            <a:ext cx="28041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Kiên</a:t>
            </a:r>
            <a:r>
              <a:rPr lang="en-US" sz="4000" b="1" dirty="0">
                <a:solidFill>
                  <a:srgbClr val="FF0000"/>
                </a:solidFill>
              </a:rPr>
              <a:t> </a:t>
            </a:r>
            <a:r>
              <a:rPr lang="en-US" sz="4000" b="1" dirty="0" err="1">
                <a:solidFill>
                  <a:srgbClr val="FF0000"/>
                </a:solidFill>
              </a:rPr>
              <a:t>trì</a:t>
            </a:r>
            <a:r>
              <a:rPr lang="en-US" sz="4000" b="1" dirty="0">
                <a:solidFill>
                  <a:srgbClr val="FF0000"/>
                </a:solidFill>
              </a:rPr>
              <a:t>, </a:t>
            </a:r>
            <a:r>
              <a:rPr lang="en-US" sz="4000" b="1" dirty="0" err="1">
                <a:solidFill>
                  <a:srgbClr val="FF0000"/>
                </a:solidFill>
              </a:rPr>
              <a:t>vượt</a:t>
            </a:r>
            <a:r>
              <a:rPr lang="en-US" sz="4000" b="1" dirty="0">
                <a:solidFill>
                  <a:srgbClr val="FF0000"/>
                </a:solidFill>
              </a:rPr>
              <a:t> </a:t>
            </a:r>
            <a:r>
              <a:rPr lang="en-US" sz="4000" b="1" dirty="0" err="1">
                <a:solidFill>
                  <a:srgbClr val="FF0000"/>
                </a:solidFill>
              </a:rPr>
              <a:t>khó</a:t>
            </a:r>
            <a:endParaRPr lang="en-US" sz="4000" b="1" dirty="0">
              <a:solidFill>
                <a:srgbClr val="FF0000"/>
              </a:solidFill>
            </a:endParaRPr>
          </a:p>
        </p:txBody>
      </p:sp>
      <p:sp>
        <p:nvSpPr>
          <p:cNvPr id="28" name="Oval 27">
            <a:extLst>
              <a:ext uri="{FF2B5EF4-FFF2-40B4-BE49-F238E27FC236}">
                <a16:creationId xmlns:a16="http://schemas.microsoft.com/office/drawing/2014/main" id="{93103F4C-2A57-67F6-77FF-18562CBC2B6B}"/>
              </a:ext>
            </a:extLst>
          </p:cNvPr>
          <p:cNvSpPr/>
          <p:nvPr/>
        </p:nvSpPr>
        <p:spPr>
          <a:xfrm>
            <a:off x="6532880" y="3119120"/>
            <a:ext cx="28041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Cởi</a:t>
            </a:r>
            <a:r>
              <a:rPr lang="en-US" sz="4000" b="1" dirty="0">
                <a:solidFill>
                  <a:srgbClr val="FF0000"/>
                </a:solidFill>
              </a:rPr>
              <a:t> </a:t>
            </a:r>
            <a:r>
              <a:rPr lang="en-US" sz="4000" b="1" dirty="0" err="1">
                <a:solidFill>
                  <a:srgbClr val="FF0000"/>
                </a:solidFill>
              </a:rPr>
              <a:t>mở</a:t>
            </a:r>
            <a:r>
              <a:rPr lang="en-US" sz="4000" b="1" dirty="0">
                <a:solidFill>
                  <a:srgbClr val="FF0000"/>
                </a:solidFill>
              </a:rPr>
              <a:t>, </a:t>
            </a:r>
            <a:r>
              <a:rPr lang="en-US" sz="4000" b="1" dirty="0" err="1">
                <a:solidFill>
                  <a:srgbClr val="FF0000"/>
                </a:solidFill>
              </a:rPr>
              <a:t>hoà</a:t>
            </a:r>
            <a:r>
              <a:rPr lang="en-US" sz="4000" b="1" dirty="0">
                <a:solidFill>
                  <a:srgbClr val="FF0000"/>
                </a:solidFill>
              </a:rPr>
              <a:t> </a:t>
            </a:r>
            <a:r>
              <a:rPr lang="en-US" sz="4000" b="1" dirty="0" err="1">
                <a:solidFill>
                  <a:srgbClr val="FF0000"/>
                </a:solidFill>
              </a:rPr>
              <a:t>đồng</a:t>
            </a:r>
            <a:endParaRPr lang="en-US" sz="4000" b="1" dirty="0">
              <a:solidFill>
                <a:srgbClr val="FF0000"/>
              </a:solidFill>
            </a:endParaRPr>
          </a:p>
        </p:txBody>
      </p:sp>
      <p:sp>
        <p:nvSpPr>
          <p:cNvPr id="29" name="Oval 28">
            <a:extLst>
              <a:ext uri="{FF2B5EF4-FFF2-40B4-BE49-F238E27FC236}">
                <a16:creationId xmlns:a16="http://schemas.microsoft.com/office/drawing/2014/main" id="{163025D9-E77F-8A3B-280E-D0C7A32E9F00}"/>
              </a:ext>
            </a:extLst>
          </p:cNvPr>
          <p:cNvSpPr/>
          <p:nvPr/>
        </p:nvSpPr>
        <p:spPr>
          <a:xfrm>
            <a:off x="9387840" y="4531360"/>
            <a:ext cx="2407920" cy="17983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a:t>
            </a:r>
          </a:p>
        </p:txBody>
      </p:sp>
    </p:spTree>
    <p:extLst>
      <p:ext uri="{BB962C8B-B14F-4D97-AF65-F5344CB8AC3E}">
        <p14:creationId xmlns:p14="http://schemas.microsoft.com/office/powerpoint/2010/main" val="3102803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17" name="Group 16">
            <a:extLst>
              <a:ext uri="{FF2B5EF4-FFF2-40B4-BE49-F238E27FC236}">
                <a16:creationId xmlns:a16="http://schemas.microsoft.com/office/drawing/2014/main" id="{69EFF883-EBC9-67E5-BDF0-DBFC23AEEAEB}"/>
              </a:ext>
            </a:extLst>
          </p:cNvPr>
          <p:cNvGrpSpPr/>
          <p:nvPr/>
        </p:nvGrpSpPr>
        <p:grpSpPr>
          <a:xfrm>
            <a:off x="391354" y="1297665"/>
            <a:ext cx="8946356" cy="4732741"/>
            <a:chOff x="5814323" y="491558"/>
            <a:chExt cx="5879306" cy="3208710"/>
          </a:xfrm>
        </p:grpSpPr>
        <p:grpSp>
          <p:nvGrpSpPr>
            <p:cNvPr id="18" name="Graphic 4">
              <a:extLst>
                <a:ext uri="{FF2B5EF4-FFF2-40B4-BE49-F238E27FC236}">
                  <a16:creationId xmlns:a16="http://schemas.microsoft.com/office/drawing/2014/main" id="{EEC7BE3F-8B78-2B4A-8A8A-3726C794D79B}"/>
                </a:ext>
              </a:extLst>
            </p:cNvPr>
            <p:cNvGrpSpPr/>
            <p:nvPr/>
          </p:nvGrpSpPr>
          <p:grpSpPr>
            <a:xfrm>
              <a:off x="5814323" y="491558"/>
              <a:ext cx="5879306" cy="3208710"/>
              <a:chOff x="5610687" y="1031736"/>
              <a:chExt cx="5879306" cy="3980523"/>
            </a:xfrm>
          </p:grpSpPr>
          <p:sp>
            <p:nvSpPr>
              <p:cNvPr id="20" name="Freeform: Shape 19">
                <a:extLst>
                  <a:ext uri="{FF2B5EF4-FFF2-40B4-BE49-F238E27FC236}">
                    <a16:creationId xmlns:a16="http://schemas.microsoft.com/office/drawing/2014/main" id="{A123BBDD-5649-6D67-D7EA-60DDB250A93B}"/>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26627F5-884E-E43F-9D9A-B2269CB3716A}"/>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31881FEF-A122-80D4-6D7F-5177CF1E6ACF}"/>
                  </a:ext>
                </a:extLst>
              </p:cNvPr>
              <p:cNvGrpSpPr/>
              <p:nvPr/>
            </p:nvGrpSpPr>
            <p:grpSpPr>
              <a:xfrm>
                <a:off x="5610687" y="1031736"/>
                <a:ext cx="5879306" cy="3980523"/>
                <a:chOff x="5610687" y="1031736"/>
                <a:chExt cx="5879306" cy="3980523"/>
              </a:xfrm>
              <a:solidFill>
                <a:srgbClr val="1A1A1A"/>
              </a:solidFill>
            </p:grpSpPr>
            <p:sp>
              <p:nvSpPr>
                <p:cNvPr id="23" name="Freeform: Shape 22">
                  <a:extLst>
                    <a:ext uri="{FF2B5EF4-FFF2-40B4-BE49-F238E27FC236}">
                      <a16:creationId xmlns:a16="http://schemas.microsoft.com/office/drawing/2014/main" id="{74F6D51F-2E08-3371-CCFF-9510435FBFF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5092DBE-FB15-742E-7034-A4EEAD532478}"/>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5042784-EB5A-3674-A2B2-A9B90FCFF14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1C97B56-1147-61CA-C57A-C7752551E755}"/>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75E3522-2D1E-9EAB-46EE-8F0EE2447BA5}"/>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1E57221F-5E00-9790-1CF4-18932A3B2CCF}"/>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9" name="TextBox 18">
              <a:extLst>
                <a:ext uri="{FF2B5EF4-FFF2-40B4-BE49-F238E27FC236}">
                  <a16:creationId xmlns:a16="http://schemas.microsoft.com/office/drawing/2014/main" id="{9B5EFC21-C93E-07CB-FA73-167D57AEEA3D}"/>
                </a:ext>
              </a:extLst>
            </p:cNvPr>
            <p:cNvSpPr txBox="1"/>
            <p:nvPr/>
          </p:nvSpPr>
          <p:spPr>
            <a:xfrm>
              <a:off x="6110945" y="724171"/>
              <a:ext cx="5311048" cy="28170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FF"/>
                  </a:solidFill>
                  <a:effectLst/>
                  <a:uLnTx/>
                  <a:uFillTx/>
                  <a:latin typeface="Calibri" panose="020F0502020204030204"/>
                  <a:ea typeface="+mn-ea"/>
                  <a:cs typeface="+mn-cs"/>
                </a:rPr>
                <a:t>Để thích ứng với môi trường học tập mới, việc rèn luyện các đức tính, kĩ năng là rất cần thiết. Việc rèn luyện này cần được đưa ra kế hoạch cụ thể và thực hiện bền bỉ hằng ngày.</a:t>
              </a:r>
              <a:endPar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6812DF60-7F97-DC84-5456-D4B9C56B5840}"/>
              </a:ext>
            </a:extLst>
          </p:cNvPr>
          <p:cNvGrpSpPr/>
          <p:nvPr/>
        </p:nvGrpSpPr>
        <p:grpSpPr>
          <a:xfrm>
            <a:off x="8874423" y="3886873"/>
            <a:ext cx="3073038" cy="3062826"/>
            <a:chOff x="8408633" y="1992570"/>
            <a:chExt cx="3507012" cy="3833036"/>
          </a:xfrm>
        </p:grpSpPr>
        <p:grpSp>
          <p:nvGrpSpPr>
            <p:cNvPr id="32" name="Graphic 4">
              <a:extLst>
                <a:ext uri="{FF2B5EF4-FFF2-40B4-BE49-F238E27FC236}">
                  <a16:creationId xmlns:a16="http://schemas.microsoft.com/office/drawing/2014/main" id="{A1EAEF4D-0765-E6B0-4FF7-8A0D284BAA67}"/>
                </a:ext>
              </a:extLst>
            </p:cNvPr>
            <p:cNvGrpSpPr/>
            <p:nvPr/>
          </p:nvGrpSpPr>
          <p:grpSpPr>
            <a:xfrm>
              <a:off x="8408633" y="1992570"/>
              <a:ext cx="3507012" cy="3821123"/>
              <a:chOff x="8408633" y="1992570"/>
              <a:chExt cx="3507012" cy="3821123"/>
            </a:xfrm>
          </p:grpSpPr>
          <p:grpSp>
            <p:nvGrpSpPr>
              <p:cNvPr id="35" name="Graphic 4">
                <a:extLst>
                  <a:ext uri="{FF2B5EF4-FFF2-40B4-BE49-F238E27FC236}">
                    <a16:creationId xmlns:a16="http://schemas.microsoft.com/office/drawing/2014/main" id="{5BCCE3A0-59CC-423E-20C4-D457C8F49DB8}"/>
                  </a:ext>
                </a:extLst>
              </p:cNvPr>
              <p:cNvGrpSpPr/>
              <p:nvPr/>
            </p:nvGrpSpPr>
            <p:grpSpPr>
              <a:xfrm>
                <a:off x="10886512" y="3334328"/>
                <a:ext cx="1029133" cy="1810218"/>
                <a:chOff x="10886512" y="3334328"/>
                <a:chExt cx="1029133" cy="1810218"/>
              </a:xfrm>
            </p:grpSpPr>
            <p:sp>
              <p:nvSpPr>
                <p:cNvPr id="179" name="Freeform: Shape 178">
                  <a:extLst>
                    <a:ext uri="{FF2B5EF4-FFF2-40B4-BE49-F238E27FC236}">
                      <a16:creationId xmlns:a16="http://schemas.microsoft.com/office/drawing/2014/main" id="{3424EC35-C6DC-6E5B-0F77-16AE69013370}"/>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4606D387-0499-9BC9-2941-FF988EC70F05}"/>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0C43F244-16B8-CCC8-0185-BDBB46ED31E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C941A35-6071-F2C6-4F1D-5F7DD256592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DBD7A08-7EDB-B252-3942-FBFD3573E07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F121ABB0-1348-510F-B5DE-6550FC6882EF}"/>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3ABFC80C-CB42-F429-846B-64A3045AD967}"/>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77D7E949-13A1-B33C-F6BD-E779DFFF405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F695049-4372-35C9-2A40-2AD94EE315AC}"/>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A4A5B463-EDEC-117C-51C1-900E5FFE7C24}"/>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3F599AF-91C2-D3B0-EEBE-6852DE72AD8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0648DB3-F3D5-9E6C-35B2-6D882EC9D63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BD5E941-F761-4950-C787-E8C4B07E4731}"/>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44A4E5F-AA0A-E0A0-E68B-F9280BBB2B66}"/>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7ACC25-0910-8ED3-73D4-94AFF995D8F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aphic 4">
                <a:extLst>
                  <a:ext uri="{FF2B5EF4-FFF2-40B4-BE49-F238E27FC236}">
                    <a16:creationId xmlns:a16="http://schemas.microsoft.com/office/drawing/2014/main" id="{2C81442A-256C-DA65-FCA4-C61C9D3832ED}"/>
                  </a:ext>
                </a:extLst>
              </p:cNvPr>
              <p:cNvGrpSpPr/>
              <p:nvPr/>
            </p:nvGrpSpPr>
            <p:grpSpPr>
              <a:xfrm>
                <a:off x="8408633" y="3314331"/>
                <a:ext cx="2021128" cy="2499362"/>
                <a:chOff x="8408633" y="3314331"/>
                <a:chExt cx="2021128" cy="2499362"/>
              </a:xfrm>
            </p:grpSpPr>
            <p:grpSp>
              <p:nvGrpSpPr>
                <p:cNvPr id="168" name="Graphic 4">
                  <a:extLst>
                    <a:ext uri="{FF2B5EF4-FFF2-40B4-BE49-F238E27FC236}">
                      <a16:creationId xmlns:a16="http://schemas.microsoft.com/office/drawing/2014/main" id="{049C5448-4826-8F6C-6937-E59DA26BA7A0}"/>
                    </a:ext>
                  </a:extLst>
                </p:cNvPr>
                <p:cNvGrpSpPr/>
                <p:nvPr/>
              </p:nvGrpSpPr>
              <p:grpSpPr>
                <a:xfrm>
                  <a:off x="8408633" y="3314331"/>
                  <a:ext cx="532978" cy="711598"/>
                  <a:chOff x="8408633" y="3314331"/>
                  <a:chExt cx="532978" cy="711598"/>
                </a:xfrm>
              </p:grpSpPr>
              <p:sp>
                <p:nvSpPr>
                  <p:cNvPr id="172" name="Freeform: Shape 171">
                    <a:extLst>
                      <a:ext uri="{FF2B5EF4-FFF2-40B4-BE49-F238E27FC236}">
                        <a16:creationId xmlns:a16="http://schemas.microsoft.com/office/drawing/2014/main" id="{B1D58C48-9726-E971-3440-5F2A43CB33CD}"/>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8B912B3B-9311-22F5-471A-B84115E66DC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467D8AE2-C6B5-A786-78EF-8FEB5719427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069D5967-C262-95B9-11FE-0A4A937E8F9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C4AADE3F-C45C-4AD4-6E9C-E97F84C328D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FC494580-156A-D952-155E-453481E4BE8C}"/>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2515782D-ECDC-E7DB-5795-64EAB617951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18ADF895-BC65-5255-4158-A51F11E007CE}"/>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44EB5EC4-8154-FBE0-BB36-B7D7CA583E65}"/>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D1D647F-0D77-E2FB-7374-5782266077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4">
                <a:extLst>
                  <a:ext uri="{FF2B5EF4-FFF2-40B4-BE49-F238E27FC236}">
                    <a16:creationId xmlns:a16="http://schemas.microsoft.com/office/drawing/2014/main" id="{2B1CED7F-1EA7-3FC3-2AF4-B1092BE9A2BC}"/>
                  </a:ext>
                </a:extLst>
              </p:cNvPr>
              <p:cNvGrpSpPr/>
              <p:nvPr/>
            </p:nvGrpSpPr>
            <p:grpSpPr>
              <a:xfrm>
                <a:off x="9635854" y="2992117"/>
                <a:ext cx="2029993" cy="751396"/>
                <a:chOff x="9635854" y="2992117"/>
                <a:chExt cx="2029993" cy="751396"/>
              </a:xfrm>
            </p:grpSpPr>
            <p:grpSp>
              <p:nvGrpSpPr>
                <p:cNvPr id="162" name="Graphic 4">
                  <a:extLst>
                    <a:ext uri="{FF2B5EF4-FFF2-40B4-BE49-F238E27FC236}">
                      <a16:creationId xmlns:a16="http://schemas.microsoft.com/office/drawing/2014/main" id="{257A7EC9-1586-9C88-01BF-CDE6722136D0}"/>
                    </a:ext>
                  </a:extLst>
                </p:cNvPr>
                <p:cNvGrpSpPr/>
                <p:nvPr/>
              </p:nvGrpSpPr>
              <p:grpSpPr>
                <a:xfrm>
                  <a:off x="9635854" y="3377070"/>
                  <a:ext cx="399749" cy="366442"/>
                  <a:chOff x="9635854" y="3377070"/>
                  <a:chExt cx="399749" cy="366442"/>
                </a:xfrm>
              </p:grpSpPr>
              <p:sp>
                <p:nvSpPr>
                  <p:cNvPr id="166" name="Freeform: Shape 165">
                    <a:extLst>
                      <a:ext uri="{FF2B5EF4-FFF2-40B4-BE49-F238E27FC236}">
                        <a16:creationId xmlns:a16="http://schemas.microsoft.com/office/drawing/2014/main" id="{127268A8-973E-A545-98A8-C3BECA0C8E8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9B1842E6-9570-4ABC-B0E2-F132AD17340E}"/>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3" name="Graphic 4">
                  <a:extLst>
                    <a:ext uri="{FF2B5EF4-FFF2-40B4-BE49-F238E27FC236}">
                      <a16:creationId xmlns:a16="http://schemas.microsoft.com/office/drawing/2014/main" id="{F7425A5F-FC40-8DCC-6094-8BD387D1D5DF}"/>
                    </a:ext>
                  </a:extLst>
                </p:cNvPr>
                <p:cNvGrpSpPr/>
                <p:nvPr/>
              </p:nvGrpSpPr>
              <p:grpSpPr>
                <a:xfrm>
                  <a:off x="11305110" y="2992117"/>
                  <a:ext cx="360737" cy="419012"/>
                  <a:chOff x="11305110" y="2992117"/>
                  <a:chExt cx="360737" cy="419012"/>
                </a:xfrm>
              </p:grpSpPr>
              <p:sp>
                <p:nvSpPr>
                  <p:cNvPr id="164" name="Freeform: Shape 163">
                    <a:extLst>
                      <a:ext uri="{FF2B5EF4-FFF2-40B4-BE49-F238E27FC236}">
                        <a16:creationId xmlns:a16="http://schemas.microsoft.com/office/drawing/2014/main" id="{B6DE97CA-2C7A-6C99-6F5B-412A04B258BA}"/>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1BD806D9-5C06-8654-DE20-E56A88A2FD58}"/>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Freeform: Shape 43">
                <a:extLst>
                  <a:ext uri="{FF2B5EF4-FFF2-40B4-BE49-F238E27FC236}">
                    <a16:creationId xmlns:a16="http://schemas.microsoft.com/office/drawing/2014/main" id="{6A979B42-28E1-A2FF-4E93-551987C938A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3B078557-3F1B-572D-8418-9DB4EB4D79BB}"/>
                  </a:ext>
                </a:extLst>
              </p:cNvPr>
              <p:cNvGrpSpPr/>
              <p:nvPr/>
            </p:nvGrpSpPr>
            <p:grpSpPr>
              <a:xfrm>
                <a:off x="9879743" y="2828220"/>
                <a:ext cx="1476782" cy="856672"/>
                <a:chOff x="9879743" y="2828220"/>
                <a:chExt cx="1476782" cy="856672"/>
              </a:xfrm>
            </p:grpSpPr>
            <p:grpSp>
              <p:nvGrpSpPr>
                <p:cNvPr id="141" name="Graphic 4">
                  <a:extLst>
                    <a:ext uri="{FF2B5EF4-FFF2-40B4-BE49-F238E27FC236}">
                      <a16:creationId xmlns:a16="http://schemas.microsoft.com/office/drawing/2014/main" id="{00398BF3-C2AE-46DA-B109-EF8F7708AD9B}"/>
                    </a:ext>
                  </a:extLst>
                </p:cNvPr>
                <p:cNvGrpSpPr/>
                <p:nvPr/>
              </p:nvGrpSpPr>
              <p:grpSpPr>
                <a:xfrm>
                  <a:off x="9879743" y="2828220"/>
                  <a:ext cx="1476782" cy="697584"/>
                  <a:chOff x="9879743" y="2828220"/>
                  <a:chExt cx="1476782" cy="697584"/>
                </a:xfrm>
                <a:solidFill>
                  <a:srgbClr val="201D29"/>
                </a:solidFill>
              </p:grpSpPr>
              <p:pic>
                <p:nvPicPr>
                  <p:cNvPr id="156" name="Picture 155">
                    <a:extLst>
                      <a:ext uri="{FF2B5EF4-FFF2-40B4-BE49-F238E27FC236}">
                        <a16:creationId xmlns:a16="http://schemas.microsoft.com/office/drawing/2014/main" id="{E2D9EB25-CA8C-BE94-EF93-A0C25B968630}"/>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157" name="Graphic 4">
                    <a:extLst>
                      <a:ext uri="{FF2B5EF4-FFF2-40B4-BE49-F238E27FC236}">
                        <a16:creationId xmlns:a16="http://schemas.microsoft.com/office/drawing/2014/main" id="{2A2B0B29-021A-2FC4-EF82-87715F8ADA30}"/>
                      </a:ext>
                    </a:extLst>
                  </p:cNvPr>
                  <p:cNvGrpSpPr/>
                  <p:nvPr/>
                </p:nvGrpSpPr>
                <p:grpSpPr>
                  <a:xfrm>
                    <a:off x="10121718" y="2828220"/>
                    <a:ext cx="898324" cy="433217"/>
                    <a:chOff x="10121718" y="2828220"/>
                    <a:chExt cx="898324" cy="433217"/>
                  </a:xfrm>
                  <a:solidFill>
                    <a:srgbClr val="201D29"/>
                  </a:solidFill>
                </p:grpSpPr>
                <p:sp>
                  <p:nvSpPr>
                    <p:cNvPr id="158" name="Freeform: Shape 157">
                      <a:extLst>
                        <a:ext uri="{FF2B5EF4-FFF2-40B4-BE49-F238E27FC236}">
                          <a16:creationId xmlns:a16="http://schemas.microsoft.com/office/drawing/2014/main" id="{71F60D04-7AB9-ED39-6C25-AF49CDF0439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0C9AB6F3-6376-AEFC-0A32-1C5A59931A47}"/>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C6AF0C60-D783-0FBD-B496-C503A162C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287CA740-B2B8-6FBB-4B50-9FB3BCF22A2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2" name="Graphic 4">
                  <a:extLst>
                    <a:ext uri="{FF2B5EF4-FFF2-40B4-BE49-F238E27FC236}">
                      <a16:creationId xmlns:a16="http://schemas.microsoft.com/office/drawing/2014/main" id="{DCCC6D16-F7DE-C12E-2371-956831E43789}"/>
                    </a:ext>
                  </a:extLst>
                </p:cNvPr>
                <p:cNvGrpSpPr/>
                <p:nvPr/>
              </p:nvGrpSpPr>
              <p:grpSpPr>
                <a:xfrm>
                  <a:off x="10005654" y="3276357"/>
                  <a:ext cx="408535" cy="408535"/>
                  <a:chOff x="10005654" y="3276357"/>
                  <a:chExt cx="408535" cy="408535"/>
                </a:xfrm>
              </p:grpSpPr>
              <p:sp>
                <p:nvSpPr>
                  <p:cNvPr id="152" name="Freeform: Shape 151">
                    <a:extLst>
                      <a:ext uri="{FF2B5EF4-FFF2-40B4-BE49-F238E27FC236}">
                        <a16:creationId xmlns:a16="http://schemas.microsoft.com/office/drawing/2014/main" id="{9526FB45-6C6B-49C8-CF12-9F3AF0C2B5F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4">
                    <a:extLst>
                      <a:ext uri="{FF2B5EF4-FFF2-40B4-BE49-F238E27FC236}">
                        <a16:creationId xmlns:a16="http://schemas.microsoft.com/office/drawing/2014/main" id="{508E3102-D60A-5D79-09DF-309C9A5AF7A8}"/>
                      </a:ext>
                    </a:extLst>
                  </p:cNvPr>
                  <p:cNvGrpSpPr/>
                  <p:nvPr/>
                </p:nvGrpSpPr>
                <p:grpSpPr>
                  <a:xfrm>
                    <a:off x="10120136" y="3358194"/>
                    <a:ext cx="140329" cy="178839"/>
                    <a:chOff x="10120136" y="3358194"/>
                    <a:chExt cx="140329" cy="178839"/>
                  </a:xfrm>
                  <a:solidFill>
                    <a:srgbClr val="ED866D"/>
                  </a:solidFill>
                </p:grpSpPr>
                <p:sp>
                  <p:nvSpPr>
                    <p:cNvPr id="154" name="Freeform: Shape 153">
                      <a:extLst>
                        <a:ext uri="{FF2B5EF4-FFF2-40B4-BE49-F238E27FC236}">
                          <a16:creationId xmlns:a16="http://schemas.microsoft.com/office/drawing/2014/main" id="{D78B3743-4FA7-51BD-E0D7-15BD05B176B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64DB102E-C10D-1F35-495D-B43110E1137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3" name="Graphic 4">
                  <a:extLst>
                    <a:ext uri="{FF2B5EF4-FFF2-40B4-BE49-F238E27FC236}">
                      <a16:creationId xmlns:a16="http://schemas.microsoft.com/office/drawing/2014/main" id="{046B5E9F-AD96-91D4-CF7C-94CF068295E7}"/>
                    </a:ext>
                  </a:extLst>
                </p:cNvPr>
                <p:cNvGrpSpPr/>
                <p:nvPr/>
              </p:nvGrpSpPr>
              <p:grpSpPr>
                <a:xfrm>
                  <a:off x="10905127" y="3090208"/>
                  <a:ext cx="408535" cy="408535"/>
                  <a:chOff x="10905127" y="3090208"/>
                  <a:chExt cx="408535" cy="408535"/>
                </a:xfrm>
              </p:grpSpPr>
              <p:sp>
                <p:nvSpPr>
                  <p:cNvPr id="148" name="Freeform: Shape 147">
                    <a:extLst>
                      <a:ext uri="{FF2B5EF4-FFF2-40B4-BE49-F238E27FC236}">
                        <a16:creationId xmlns:a16="http://schemas.microsoft.com/office/drawing/2014/main" id="{2098B961-BE6E-3A77-B993-D5C54B36720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4">
                    <a:extLst>
                      <a:ext uri="{FF2B5EF4-FFF2-40B4-BE49-F238E27FC236}">
                        <a16:creationId xmlns:a16="http://schemas.microsoft.com/office/drawing/2014/main" id="{15250B30-895D-7A81-1A7D-13D39716244A}"/>
                      </a:ext>
                    </a:extLst>
                  </p:cNvPr>
                  <p:cNvGrpSpPr/>
                  <p:nvPr/>
                </p:nvGrpSpPr>
                <p:grpSpPr>
                  <a:xfrm>
                    <a:off x="11031599" y="3210302"/>
                    <a:ext cx="143478" cy="146291"/>
                    <a:chOff x="11031599" y="3210302"/>
                    <a:chExt cx="143478" cy="146291"/>
                  </a:xfrm>
                  <a:solidFill>
                    <a:srgbClr val="ED866D"/>
                  </a:solidFill>
                </p:grpSpPr>
                <p:sp>
                  <p:nvSpPr>
                    <p:cNvPr id="150" name="Freeform: Shape 149">
                      <a:extLst>
                        <a:ext uri="{FF2B5EF4-FFF2-40B4-BE49-F238E27FC236}">
                          <a16:creationId xmlns:a16="http://schemas.microsoft.com/office/drawing/2014/main" id="{0624494D-12A4-8FDD-D64C-A76F8C3026AA}"/>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BBB5A3FA-C65B-9677-B082-68ECE2B323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E57FBC14-BAB5-E8F2-2B85-D1DD6775BFC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
                  <a:extLst>
                    <a:ext uri="{FF2B5EF4-FFF2-40B4-BE49-F238E27FC236}">
                      <a16:creationId xmlns:a16="http://schemas.microsoft.com/office/drawing/2014/main" id="{5790A9CB-4320-C656-2BA3-E9E8484CE27C}"/>
                    </a:ext>
                  </a:extLst>
                </p:cNvPr>
                <p:cNvGrpSpPr/>
                <p:nvPr/>
              </p:nvGrpSpPr>
              <p:grpSpPr>
                <a:xfrm>
                  <a:off x="10444022" y="3251788"/>
                  <a:ext cx="347239" cy="279569"/>
                  <a:chOff x="10444022" y="3251788"/>
                  <a:chExt cx="347239" cy="279569"/>
                </a:xfrm>
              </p:grpSpPr>
              <p:sp>
                <p:nvSpPr>
                  <p:cNvPr id="146" name="Freeform: Shape 145">
                    <a:extLst>
                      <a:ext uri="{FF2B5EF4-FFF2-40B4-BE49-F238E27FC236}">
                        <a16:creationId xmlns:a16="http://schemas.microsoft.com/office/drawing/2014/main" id="{1BB2ED4C-F58D-115F-6A82-9C46FB6D3F2B}"/>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30A9F7D1-95AE-0566-4278-F47BEE7F3A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D9FB99E1-7F46-23BF-6F43-39771A18BEF5}"/>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8A01D6F3-89B4-33D3-A0D8-8168E3AE3DED}"/>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2007296F-806E-2848-B436-C8F6726496FF}"/>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9C037C8-8222-7154-4BDE-A3903C4043D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3B6EB07-50F5-56A7-C40C-AE249AA0B691}"/>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A68F42A9-0467-1BBA-C544-BB6AA61840E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4B0A44D2-E1BE-F7C3-2518-C44C3D8FA7D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88CB5E0-B499-71BA-7A0B-9D3612D5354F}"/>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358A658-D8A0-A805-7A9C-B7EE3159A49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69C8F00-0935-861C-2F6F-9085E535AABC}"/>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F19B0E7-3CF0-CC1C-7188-F4EE79DC58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aphic 4">
                <a:extLst>
                  <a:ext uri="{FF2B5EF4-FFF2-40B4-BE49-F238E27FC236}">
                    <a16:creationId xmlns:a16="http://schemas.microsoft.com/office/drawing/2014/main" id="{1BAD571E-B482-CAE3-4045-AEDFABAD60CF}"/>
                  </a:ext>
                </a:extLst>
              </p:cNvPr>
              <p:cNvGrpSpPr/>
              <p:nvPr/>
            </p:nvGrpSpPr>
            <p:grpSpPr>
              <a:xfrm>
                <a:off x="10360082" y="4436934"/>
                <a:ext cx="1039456" cy="1060210"/>
                <a:chOff x="10360082" y="4436934"/>
                <a:chExt cx="1039456" cy="1060210"/>
              </a:xfrm>
            </p:grpSpPr>
            <p:sp>
              <p:nvSpPr>
                <p:cNvPr id="133" name="Freeform: Shape 132">
                  <a:extLst>
                    <a:ext uri="{FF2B5EF4-FFF2-40B4-BE49-F238E27FC236}">
                      <a16:creationId xmlns:a16="http://schemas.microsoft.com/office/drawing/2014/main" id="{D8069A4C-252D-5A17-B3DD-B0D02B8DD8AE}"/>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A0997B28-05A1-CFDD-B50F-63AECA29A893}"/>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8B65242C-5AC5-886F-AC20-905BAC4EA5A5}"/>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Freeform: Shape 57">
                <a:extLst>
                  <a:ext uri="{FF2B5EF4-FFF2-40B4-BE49-F238E27FC236}">
                    <a16:creationId xmlns:a16="http://schemas.microsoft.com/office/drawing/2014/main" id="{ED028A4E-52C9-5E9F-0673-44D922CCD986}"/>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B25DAC1B-CF8F-FDD0-2E2C-B2FAA36EAB3C}"/>
                  </a:ext>
                </a:extLst>
              </p:cNvPr>
              <p:cNvGrpSpPr/>
              <p:nvPr/>
            </p:nvGrpSpPr>
            <p:grpSpPr>
              <a:xfrm>
                <a:off x="10426167" y="4902574"/>
                <a:ext cx="1283977" cy="728388"/>
                <a:chOff x="10426167" y="4902574"/>
                <a:chExt cx="1283977" cy="728388"/>
              </a:xfrm>
            </p:grpSpPr>
            <p:grpSp>
              <p:nvGrpSpPr>
                <p:cNvPr id="129" name="Graphic 4">
                  <a:extLst>
                    <a:ext uri="{FF2B5EF4-FFF2-40B4-BE49-F238E27FC236}">
                      <a16:creationId xmlns:a16="http://schemas.microsoft.com/office/drawing/2014/main" id="{FB988153-D12D-2293-DDF8-54EFDD5D93C2}"/>
                    </a:ext>
                  </a:extLst>
                </p:cNvPr>
                <p:cNvGrpSpPr/>
                <p:nvPr/>
              </p:nvGrpSpPr>
              <p:grpSpPr>
                <a:xfrm>
                  <a:off x="10426167" y="5056265"/>
                  <a:ext cx="515768" cy="574697"/>
                  <a:chOff x="10426167" y="5056265"/>
                  <a:chExt cx="515768" cy="574697"/>
                </a:xfrm>
              </p:grpSpPr>
              <p:sp>
                <p:nvSpPr>
                  <p:cNvPr id="131" name="Freeform: Shape 130">
                    <a:extLst>
                      <a:ext uri="{FF2B5EF4-FFF2-40B4-BE49-F238E27FC236}">
                        <a16:creationId xmlns:a16="http://schemas.microsoft.com/office/drawing/2014/main" id="{71D7B2F1-23B5-CDBC-5B06-FE03C3E4CF36}"/>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F032BD2C-1D92-933A-B227-69F14A03F84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Freeform: Shape 129">
                  <a:extLst>
                    <a:ext uri="{FF2B5EF4-FFF2-40B4-BE49-F238E27FC236}">
                      <a16:creationId xmlns:a16="http://schemas.microsoft.com/office/drawing/2014/main" id="{C61D4C55-997D-6804-7E70-BFBB2717AC1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239D6379-AED3-2E89-803D-3B91F5E09258}"/>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0D70BAF-9558-DC8E-AAF3-478012CD55D7}"/>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6F560834-E9EC-D3EC-0EC7-8008AF51E33B}"/>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8BD1A33-4522-B472-A9F3-FE09EF7BAB9B}"/>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1CDF3CF-3A6F-1C18-36DF-4966C7850DAC}"/>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Shape 32">
              <a:extLst>
                <a:ext uri="{FF2B5EF4-FFF2-40B4-BE49-F238E27FC236}">
                  <a16:creationId xmlns:a16="http://schemas.microsoft.com/office/drawing/2014/main" id="{91A0B1A1-79F1-1C25-49F4-4A13DE969CA4}"/>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1984DFC8-62F9-4280-961F-7983BC5B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9" y="0"/>
            <a:ext cx="4575347" cy="1318800"/>
          </a:xfrm>
          <a:prstGeom prst="rect">
            <a:avLst/>
          </a:prstGeom>
        </p:spPr>
      </p:pic>
    </p:spTree>
    <p:extLst>
      <p:ext uri="{BB962C8B-B14F-4D97-AF65-F5344CB8AC3E}">
        <p14:creationId xmlns:p14="http://schemas.microsoft.com/office/powerpoint/2010/main" val="4161399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10045709" y="206051"/>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4389" y="117910"/>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2802383" y="227103"/>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6675" y="5867805"/>
            <a:ext cx="2574839" cy="990196"/>
          </a:xfrm>
          <a:prstGeom prst="rect">
            <a:avLst/>
          </a:prstGeom>
        </p:spPr>
      </p:pic>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7999" y="117910"/>
            <a:ext cx="1852273" cy="1310734"/>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nvGrpSpPr>
          <p:cNvPr id="2" name="组合 49">
            <a:extLst>
              <a:ext uri="{FF2B5EF4-FFF2-40B4-BE49-F238E27FC236}">
                <a16:creationId xmlns:a16="http://schemas.microsoft.com/office/drawing/2014/main" id="{C08F8B4C-7A22-7AE7-DAB5-F2E09FFF6DA7}"/>
              </a:ext>
            </a:extLst>
          </p:cNvPr>
          <p:cNvGrpSpPr/>
          <p:nvPr/>
        </p:nvGrpSpPr>
        <p:grpSpPr>
          <a:xfrm>
            <a:off x="6729382" y="4617219"/>
            <a:ext cx="4046091" cy="2060266"/>
            <a:chOff x="-112148" y="3696816"/>
            <a:chExt cx="6208148" cy="3161184"/>
          </a:xfrm>
        </p:grpSpPr>
        <p:pic>
          <p:nvPicPr>
            <p:cNvPr id="3" name="图片 2">
              <a:extLst>
                <a:ext uri="{FF2B5EF4-FFF2-40B4-BE49-F238E27FC236}">
                  <a16:creationId xmlns:a16="http://schemas.microsoft.com/office/drawing/2014/main" id="{B47633CA-E66E-8CD4-C6FC-53DF2F5AD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4" name="图片 22">
              <a:extLst>
                <a:ext uri="{FF2B5EF4-FFF2-40B4-BE49-F238E27FC236}">
                  <a16:creationId xmlns:a16="http://schemas.microsoft.com/office/drawing/2014/main" id="{3A284846-76FB-8C30-4EB3-2C23242B20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5" name="图片 17">
            <a:extLst>
              <a:ext uri="{FF2B5EF4-FFF2-40B4-BE49-F238E27FC236}">
                <a16:creationId xmlns:a16="http://schemas.microsoft.com/office/drawing/2014/main" id="{7ADB22B2-D213-644B-4882-472D0A331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a:off x="-459881" y="1436725"/>
            <a:ext cx="3830814" cy="5421275"/>
          </a:xfrm>
          <a:prstGeom prst="rect">
            <a:avLst/>
          </a:prstGeom>
        </p:spPr>
      </p:pic>
      <p:grpSp>
        <p:nvGrpSpPr>
          <p:cNvPr id="6" name="组合 25">
            <a:extLst>
              <a:ext uri="{FF2B5EF4-FFF2-40B4-BE49-F238E27FC236}">
                <a16:creationId xmlns:a16="http://schemas.microsoft.com/office/drawing/2014/main" id="{C963F04C-52AC-946E-CCB0-3148496E7B78}"/>
              </a:ext>
            </a:extLst>
          </p:cNvPr>
          <p:cNvGrpSpPr/>
          <p:nvPr/>
        </p:nvGrpSpPr>
        <p:grpSpPr>
          <a:xfrm>
            <a:off x="2441032" y="-182880"/>
            <a:ext cx="9385208" cy="4701908"/>
            <a:chOff x="5890435" y="2757275"/>
            <a:chExt cx="4392604" cy="2269494"/>
          </a:xfrm>
        </p:grpSpPr>
        <p:pic>
          <p:nvPicPr>
            <p:cNvPr id="7" name="图片 24">
              <a:extLst>
                <a:ext uri="{FF2B5EF4-FFF2-40B4-BE49-F238E27FC236}">
                  <a16:creationId xmlns:a16="http://schemas.microsoft.com/office/drawing/2014/main" id="{BAD24E42-A2E2-1189-1964-B2579C38D2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890435" y="2757275"/>
              <a:ext cx="4392604" cy="2269494"/>
            </a:xfrm>
            <a:prstGeom prst="rect">
              <a:avLst/>
            </a:prstGeom>
          </p:spPr>
        </p:pic>
        <p:sp>
          <p:nvSpPr>
            <p:cNvPr id="8" name="文本框 13">
              <a:extLst>
                <a:ext uri="{FF2B5EF4-FFF2-40B4-BE49-F238E27FC236}">
                  <a16:creationId xmlns:a16="http://schemas.microsoft.com/office/drawing/2014/main" id="{1CC3E17A-2429-175A-1316-E74A8A4CE3FB}"/>
                </a:ext>
              </a:extLst>
            </p:cNvPr>
            <p:cNvSpPr txBox="1"/>
            <p:nvPr/>
          </p:nvSpPr>
          <p:spPr>
            <a:xfrm>
              <a:off x="6444063" y="3549807"/>
              <a:ext cx="3170161" cy="846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HĐ2: </a:t>
              </a:r>
              <a:r>
                <a:rPr kumimoji="0" lang="vi-VN"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Xây dựng kế hoạch rèn luyện đức tính cần thiết để thích ứng với môi trường học tập mới</a:t>
              </a:r>
              <a:endParaRPr kumimoji="0" lang="en-US"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spTree>
    <p:extLst>
      <p:ext uri="{BB962C8B-B14F-4D97-AF65-F5344CB8AC3E}">
        <p14:creationId xmlns:p14="http://schemas.microsoft.com/office/powerpoint/2010/main" val="479416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8E0B0D-D916-8914-4639-3EB7679581ED}"/>
              </a:ext>
            </a:extLst>
          </p:cNvPr>
          <p:cNvGrpSpPr/>
          <p:nvPr/>
        </p:nvGrpSpPr>
        <p:grpSpPr>
          <a:xfrm>
            <a:off x="1767840" y="129265"/>
            <a:ext cx="8077200" cy="978175"/>
            <a:chOff x="5814323" y="491558"/>
            <a:chExt cx="5879306" cy="3208710"/>
          </a:xfrm>
        </p:grpSpPr>
        <p:grpSp>
          <p:nvGrpSpPr>
            <p:cNvPr id="4" name="Graphic 4">
              <a:extLst>
                <a:ext uri="{FF2B5EF4-FFF2-40B4-BE49-F238E27FC236}">
                  <a16:creationId xmlns:a16="http://schemas.microsoft.com/office/drawing/2014/main" id="{7C93940F-ECB0-5C16-8EF2-5ABA18C380AE}"/>
                </a:ext>
              </a:extLst>
            </p:cNvPr>
            <p:cNvGrpSpPr/>
            <p:nvPr/>
          </p:nvGrpSpPr>
          <p:grpSpPr>
            <a:xfrm>
              <a:off x="5814323" y="491558"/>
              <a:ext cx="5879306" cy="3208710"/>
              <a:chOff x="5610687" y="1031736"/>
              <a:chExt cx="5879306" cy="3980523"/>
            </a:xfrm>
          </p:grpSpPr>
          <p:sp>
            <p:nvSpPr>
              <p:cNvPr id="14" name="Freeform: Shape 13">
                <a:extLst>
                  <a:ext uri="{FF2B5EF4-FFF2-40B4-BE49-F238E27FC236}">
                    <a16:creationId xmlns:a16="http://schemas.microsoft.com/office/drawing/2014/main" id="{2CD63858-7A73-A9D3-ACD6-A1E43049CA97}"/>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4308247-C2EC-1C38-B5B0-D6E04D6E19AC}"/>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4">
                <a:extLst>
                  <a:ext uri="{FF2B5EF4-FFF2-40B4-BE49-F238E27FC236}">
                    <a16:creationId xmlns:a16="http://schemas.microsoft.com/office/drawing/2014/main" id="{BF539F97-253C-167A-8DBB-240FC36CEB03}"/>
                  </a:ext>
                </a:extLst>
              </p:cNvPr>
              <p:cNvGrpSpPr/>
              <p:nvPr/>
            </p:nvGrpSpPr>
            <p:grpSpPr>
              <a:xfrm>
                <a:off x="5610687" y="1031736"/>
                <a:ext cx="5879306" cy="3980523"/>
                <a:chOff x="5610687" y="1031736"/>
                <a:chExt cx="5879306" cy="3980523"/>
              </a:xfrm>
              <a:solidFill>
                <a:srgbClr val="1A1A1A"/>
              </a:solidFill>
            </p:grpSpPr>
            <p:sp>
              <p:nvSpPr>
                <p:cNvPr id="17" name="Freeform: Shape 16">
                  <a:extLst>
                    <a:ext uri="{FF2B5EF4-FFF2-40B4-BE49-F238E27FC236}">
                      <a16:creationId xmlns:a16="http://schemas.microsoft.com/office/drawing/2014/main" id="{3618B921-3AC9-5639-5FD0-47BE7937691A}"/>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709E362-B118-999E-3AB1-25AC7D6D5A29}"/>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1F89F9-22F0-26B7-2BF1-CF1158B51C3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E95265F-FECE-74E9-8A3B-7D2B5BB590F6}"/>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B9AF04C-1A59-2E93-BBE3-7844A34748D7}"/>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41BECBC-4C87-4FF8-0220-800AFEFFE302}"/>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EA6A7F1E-8422-C062-8C2C-C5D6A013E46A}"/>
                </a:ext>
              </a:extLst>
            </p:cNvPr>
            <p:cNvSpPr txBox="1"/>
            <p:nvPr/>
          </p:nvSpPr>
          <p:spPr>
            <a:xfrm>
              <a:off x="6110945" y="724171"/>
              <a:ext cx="5311048" cy="25240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Xây</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dựng</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kế</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hoạch</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theo</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gợi</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ý</a:t>
              </a:r>
            </a:p>
          </p:txBody>
        </p:sp>
      </p:grpSp>
      <p:pic>
        <p:nvPicPr>
          <p:cNvPr id="6" name="Picture 5">
            <a:extLst>
              <a:ext uri="{FF2B5EF4-FFF2-40B4-BE49-F238E27FC236}">
                <a16:creationId xmlns:a16="http://schemas.microsoft.com/office/drawing/2014/main" id="{F08C4376-85B0-959D-10B7-E164C9568809}"/>
              </a:ext>
            </a:extLst>
          </p:cNvPr>
          <p:cNvPicPr>
            <a:picLocks noChangeAspect="1"/>
          </p:cNvPicPr>
          <p:nvPr/>
        </p:nvPicPr>
        <p:blipFill>
          <a:blip r:embed="rId2"/>
          <a:stretch>
            <a:fillRect/>
          </a:stretch>
        </p:blipFill>
        <p:spPr>
          <a:xfrm>
            <a:off x="912177" y="1528762"/>
            <a:ext cx="9757019" cy="4821238"/>
          </a:xfrm>
          <a:prstGeom prst="rect">
            <a:avLst/>
          </a:prstGeom>
        </p:spPr>
      </p:pic>
    </p:spTree>
    <p:extLst>
      <p:ext uri="{BB962C8B-B14F-4D97-AF65-F5344CB8AC3E}">
        <p14:creationId xmlns:p14="http://schemas.microsoft.com/office/powerpoint/2010/main" val="63702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713847"/>
            <a:ext cx="539280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Chia </a:t>
            </a:r>
            <a:r>
              <a:rPr kumimoji="0" lang="en-US"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sẻ</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trước</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lớp</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0AE514-4883-CBFA-5C51-BC48198340CB}"/>
              </a:ext>
            </a:extLst>
          </p:cNvPr>
          <p:cNvSpPr txBox="1"/>
          <p:nvPr/>
        </p:nvSpPr>
        <p:spPr>
          <a:xfrm>
            <a:off x="6028687" y="9626"/>
            <a:ext cx="3445856" cy="1200329"/>
          </a:xfrm>
          <a:prstGeom prst="rect">
            <a:avLst/>
          </a:prstGeom>
          <a:noFill/>
        </p:spPr>
        <p:txBody>
          <a:bodyPr wrap="square" rtlCol="0">
            <a:spAutoFit/>
          </a:bodyPr>
          <a:lstStyle/>
          <a:p>
            <a:r>
              <a:rPr lang="en-US" sz="7200" dirty="0" err="1">
                <a:ln w="28575">
                  <a:solidFill>
                    <a:schemeClr val="bg1">
                      <a:lumMod val="50000"/>
                    </a:schemeClr>
                  </a:solidFill>
                </a:ln>
                <a:solidFill>
                  <a:srgbClr val="FF3300"/>
                </a:solidFill>
                <a:latin typeface="UTM Cookies" panose="02040603050506020204" pitchFamily="18" charset="0"/>
              </a:rPr>
              <a:t>Dặn</a:t>
            </a:r>
            <a:r>
              <a:rPr lang="en-US" sz="7200" dirty="0">
                <a:ln w="28575">
                  <a:solidFill>
                    <a:schemeClr val="bg1">
                      <a:lumMod val="50000"/>
                    </a:schemeClr>
                  </a:solidFill>
                </a:ln>
                <a:solidFill>
                  <a:srgbClr val="FF3300"/>
                </a:solidFill>
                <a:latin typeface="UTM Cookies" panose="02040603050506020204" pitchFamily="18" charset="0"/>
              </a:rPr>
              <a:t> </a:t>
            </a:r>
            <a:r>
              <a:rPr lang="en-US" sz="7200" dirty="0" err="1">
                <a:ln w="28575">
                  <a:solidFill>
                    <a:schemeClr val="bg1">
                      <a:lumMod val="50000"/>
                    </a:schemeClr>
                  </a:solidFill>
                </a:ln>
                <a:solidFill>
                  <a:srgbClr val="FF3300"/>
                </a:solidFill>
                <a:latin typeface="UTM Cookies" panose="02040603050506020204" pitchFamily="18" charset="0"/>
              </a:rPr>
              <a:t>dò</a:t>
            </a:r>
            <a:endParaRPr lang="en-US" sz="7200" dirty="0">
              <a:ln w="28575">
                <a:solidFill>
                  <a:schemeClr val="bg1">
                    <a:lumMod val="50000"/>
                  </a:schemeClr>
                </a:solidFill>
              </a:ln>
              <a:solidFill>
                <a:srgbClr val="FF3300"/>
              </a:solidFill>
              <a:latin typeface="UTM Cookies" panose="02040603050506020204" pitchFamily="18" charset="0"/>
            </a:endParaRPr>
          </a:p>
        </p:txBody>
      </p:sp>
      <p:pic>
        <p:nvPicPr>
          <p:cNvPr id="6" name="Picture 5" descr="A picture containing text&#10;&#10;Description automatically generated">
            <a:extLst>
              <a:ext uri="{FF2B5EF4-FFF2-40B4-BE49-F238E27FC236}">
                <a16:creationId xmlns:a16="http://schemas.microsoft.com/office/drawing/2014/main" id="{B574A526-B6E7-123E-3C9A-9767EA586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4931"/>
            <a:ext cx="3971240" cy="5553069"/>
          </a:xfrm>
          <a:prstGeom prst="rect">
            <a:avLst/>
          </a:prstGeom>
        </p:spPr>
      </p:pic>
      <p:sp>
        <p:nvSpPr>
          <p:cNvPr id="7" name="Rectangle: Rounded Corners 6">
            <a:extLst>
              <a:ext uri="{FF2B5EF4-FFF2-40B4-BE49-F238E27FC236}">
                <a16:creationId xmlns:a16="http://schemas.microsoft.com/office/drawing/2014/main" id="{F28EEFA0-F58D-5FA7-2A6A-643709D46ADB}"/>
              </a:ext>
            </a:extLst>
          </p:cNvPr>
          <p:cNvSpPr/>
          <p:nvPr/>
        </p:nvSpPr>
        <p:spPr>
          <a:xfrm>
            <a:off x="4135581" y="1419231"/>
            <a:ext cx="7232073" cy="1200329"/>
          </a:xfrm>
          <a:custGeom>
            <a:avLst/>
            <a:gdLst>
              <a:gd name="connsiteX0" fmla="*/ 0 w 7232073"/>
              <a:gd name="connsiteY0" fmla="*/ 200059 h 1200329"/>
              <a:gd name="connsiteX1" fmla="*/ 200059 w 7232073"/>
              <a:gd name="connsiteY1" fmla="*/ 0 h 1200329"/>
              <a:gd name="connsiteX2" fmla="*/ 837708 w 7232073"/>
              <a:gd name="connsiteY2" fmla="*/ 0 h 1200329"/>
              <a:gd name="connsiteX3" fmla="*/ 1202079 w 7232073"/>
              <a:gd name="connsiteY3" fmla="*/ 0 h 1200329"/>
              <a:gd name="connsiteX4" fmla="*/ 1566450 w 7232073"/>
              <a:gd name="connsiteY4" fmla="*/ 0 h 1200329"/>
              <a:gd name="connsiteX5" fmla="*/ 2067460 w 7232073"/>
              <a:gd name="connsiteY5" fmla="*/ 0 h 1200329"/>
              <a:gd name="connsiteX6" fmla="*/ 2636790 w 7232073"/>
              <a:gd name="connsiteY6" fmla="*/ 0 h 1200329"/>
              <a:gd name="connsiteX7" fmla="*/ 3069480 w 7232073"/>
              <a:gd name="connsiteY7" fmla="*/ 0 h 1200329"/>
              <a:gd name="connsiteX8" fmla="*/ 3502171 w 7232073"/>
              <a:gd name="connsiteY8" fmla="*/ 0 h 1200329"/>
              <a:gd name="connsiteX9" fmla="*/ 3866542 w 7232073"/>
              <a:gd name="connsiteY9" fmla="*/ 0 h 1200329"/>
              <a:gd name="connsiteX10" fmla="*/ 4435871 w 7232073"/>
              <a:gd name="connsiteY10" fmla="*/ 0 h 1200329"/>
              <a:gd name="connsiteX11" fmla="*/ 4936881 w 7232073"/>
              <a:gd name="connsiteY11" fmla="*/ 0 h 1200329"/>
              <a:gd name="connsiteX12" fmla="*/ 5437891 w 7232073"/>
              <a:gd name="connsiteY12" fmla="*/ 0 h 1200329"/>
              <a:gd name="connsiteX13" fmla="*/ 5870582 w 7232073"/>
              <a:gd name="connsiteY13" fmla="*/ 0 h 1200329"/>
              <a:gd name="connsiteX14" fmla="*/ 6439911 w 7232073"/>
              <a:gd name="connsiteY14" fmla="*/ 0 h 1200329"/>
              <a:gd name="connsiteX15" fmla="*/ 7032014 w 7232073"/>
              <a:gd name="connsiteY15" fmla="*/ 0 h 1200329"/>
              <a:gd name="connsiteX16" fmla="*/ 7232073 w 7232073"/>
              <a:gd name="connsiteY16" fmla="*/ 200059 h 1200329"/>
              <a:gd name="connsiteX17" fmla="*/ 7232073 w 7232073"/>
              <a:gd name="connsiteY17" fmla="*/ 584160 h 1200329"/>
              <a:gd name="connsiteX18" fmla="*/ 7232073 w 7232073"/>
              <a:gd name="connsiteY18" fmla="*/ 1000270 h 1200329"/>
              <a:gd name="connsiteX19" fmla="*/ 7032014 w 7232073"/>
              <a:gd name="connsiteY19" fmla="*/ 1200329 h 1200329"/>
              <a:gd name="connsiteX20" fmla="*/ 6531004 w 7232073"/>
              <a:gd name="connsiteY20" fmla="*/ 1200329 h 1200329"/>
              <a:gd name="connsiteX21" fmla="*/ 6029994 w 7232073"/>
              <a:gd name="connsiteY21" fmla="*/ 1200329 h 1200329"/>
              <a:gd name="connsiteX22" fmla="*/ 5597303 w 7232073"/>
              <a:gd name="connsiteY22" fmla="*/ 1200329 h 1200329"/>
              <a:gd name="connsiteX23" fmla="*/ 5164613 w 7232073"/>
              <a:gd name="connsiteY23" fmla="*/ 1200329 h 1200329"/>
              <a:gd name="connsiteX24" fmla="*/ 4595283 w 7232073"/>
              <a:gd name="connsiteY24" fmla="*/ 1200329 h 1200329"/>
              <a:gd name="connsiteX25" fmla="*/ 4230912 w 7232073"/>
              <a:gd name="connsiteY25" fmla="*/ 1200329 h 1200329"/>
              <a:gd name="connsiteX26" fmla="*/ 3798222 w 7232073"/>
              <a:gd name="connsiteY26" fmla="*/ 1200329 h 1200329"/>
              <a:gd name="connsiteX27" fmla="*/ 3433851 w 7232073"/>
              <a:gd name="connsiteY27" fmla="*/ 1200329 h 1200329"/>
              <a:gd name="connsiteX28" fmla="*/ 2864521 w 7232073"/>
              <a:gd name="connsiteY28" fmla="*/ 1200329 h 1200329"/>
              <a:gd name="connsiteX29" fmla="*/ 2158553 w 7232073"/>
              <a:gd name="connsiteY29" fmla="*/ 1200329 h 1200329"/>
              <a:gd name="connsiteX30" fmla="*/ 1452584 w 7232073"/>
              <a:gd name="connsiteY30" fmla="*/ 1200329 h 1200329"/>
              <a:gd name="connsiteX31" fmla="*/ 746615 w 7232073"/>
              <a:gd name="connsiteY31" fmla="*/ 1200329 h 1200329"/>
              <a:gd name="connsiteX32" fmla="*/ 200059 w 7232073"/>
              <a:gd name="connsiteY32" fmla="*/ 1200329 h 1200329"/>
              <a:gd name="connsiteX33" fmla="*/ 0 w 7232073"/>
              <a:gd name="connsiteY33" fmla="*/ 1000270 h 1200329"/>
              <a:gd name="connsiteX34" fmla="*/ 0 w 7232073"/>
              <a:gd name="connsiteY34" fmla="*/ 608167 h 1200329"/>
              <a:gd name="connsiteX35" fmla="*/ 0 w 7232073"/>
              <a:gd name="connsiteY35"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32073" h="1200329" fill="none" extrusionOk="0">
                <a:moveTo>
                  <a:pt x="0" y="200059"/>
                </a:moveTo>
                <a:cubicBezTo>
                  <a:pt x="-18484" y="77700"/>
                  <a:pt x="79193" y="8311"/>
                  <a:pt x="200059" y="0"/>
                </a:cubicBezTo>
                <a:cubicBezTo>
                  <a:pt x="410304" y="-9979"/>
                  <a:pt x="526586" y="32008"/>
                  <a:pt x="837708" y="0"/>
                </a:cubicBezTo>
                <a:cubicBezTo>
                  <a:pt x="1148830" y="-32008"/>
                  <a:pt x="1075470" y="13937"/>
                  <a:pt x="1202079" y="0"/>
                </a:cubicBezTo>
                <a:cubicBezTo>
                  <a:pt x="1328688" y="-13937"/>
                  <a:pt x="1450820" y="41334"/>
                  <a:pt x="1566450" y="0"/>
                </a:cubicBezTo>
                <a:cubicBezTo>
                  <a:pt x="1682080" y="-41334"/>
                  <a:pt x="1917489" y="2667"/>
                  <a:pt x="2067460" y="0"/>
                </a:cubicBezTo>
                <a:cubicBezTo>
                  <a:pt x="2217431" y="-2667"/>
                  <a:pt x="2430695" y="57720"/>
                  <a:pt x="2636790" y="0"/>
                </a:cubicBezTo>
                <a:cubicBezTo>
                  <a:pt x="2842885" y="-57720"/>
                  <a:pt x="2884869" y="36089"/>
                  <a:pt x="3069480" y="0"/>
                </a:cubicBezTo>
                <a:cubicBezTo>
                  <a:pt x="3254091" y="-36089"/>
                  <a:pt x="3387876" y="51040"/>
                  <a:pt x="3502171" y="0"/>
                </a:cubicBezTo>
                <a:cubicBezTo>
                  <a:pt x="3616466" y="-51040"/>
                  <a:pt x="3735160" y="3329"/>
                  <a:pt x="3866542" y="0"/>
                </a:cubicBezTo>
                <a:cubicBezTo>
                  <a:pt x="3997924" y="-3329"/>
                  <a:pt x="4241132" y="59505"/>
                  <a:pt x="4435871" y="0"/>
                </a:cubicBezTo>
                <a:cubicBezTo>
                  <a:pt x="4630610" y="-59505"/>
                  <a:pt x="4765622" y="46963"/>
                  <a:pt x="4936881" y="0"/>
                </a:cubicBezTo>
                <a:cubicBezTo>
                  <a:pt x="5108140" y="-46963"/>
                  <a:pt x="5274607" y="16837"/>
                  <a:pt x="5437891" y="0"/>
                </a:cubicBezTo>
                <a:cubicBezTo>
                  <a:pt x="5601175" y="-16837"/>
                  <a:pt x="5686207" y="22645"/>
                  <a:pt x="5870582" y="0"/>
                </a:cubicBezTo>
                <a:cubicBezTo>
                  <a:pt x="6054957" y="-22645"/>
                  <a:pt x="6215107" y="45263"/>
                  <a:pt x="6439911" y="0"/>
                </a:cubicBezTo>
                <a:cubicBezTo>
                  <a:pt x="6664715" y="-45263"/>
                  <a:pt x="6892135" y="47881"/>
                  <a:pt x="7032014" y="0"/>
                </a:cubicBezTo>
                <a:cubicBezTo>
                  <a:pt x="7134068" y="27316"/>
                  <a:pt x="7259990" y="73595"/>
                  <a:pt x="7232073" y="200059"/>
                </a:cubicBezTo>
                <a:cubicBezTo>
                  <a:pt x="7263826" y="319142"/>
                  <a:pt x="7219996" y="458468"/>
                  <a:pt x="7232073" y="584160"/>
                </a:cubicBezTo>
                <a:cubicBezTo>
                  <a:pt x="7244150" y="709852"/>
                  <a:pt x="7215628" y="883379"/>
                  <a:pt x="7232073" y="1000270"/>
                </a:cubicBezTo>
                <a:cubicBezTo>
                  <a:pt x="7238447" y="1110157"/>
                  <a:pt x="7168157" y="1191557"/>
                  <a:pt x="7032014" y="1200329"/>
                </a:cubicBezTo>
                <a:cubicBezTo>
                  <a:pt x="6874756" y="1208237"/>
                  <a:pt x="6694516" y="1158479"/>
                  <a:pt x="6531004" y="1200329"/>
                </a:cubicBezTo>
                <a:cubicBezTo>
                  <a:pt x="6367492" y="1242179"/>
                  <a:pt x="6208481" y="1180199"/>
                  <a:pt x="6029994" y="1200329"/>
                </a:cubicBezTo>
                <a:cubicBezTo>
                  <a:pt x="5851507" y="1220459"/>
                  <a:pt x="5739872" y="1149316"/>
                  <a:pt x="5597303" y="1200329"/>
                </a:cubicBezTo>
                <a:cubicBezTo>
                  <a:pt x="5454734" y="1251342"/>
                  <a:pt x="5273950" y="1167630"/>
                  <a:pt x="5164613" y="1200329"/>
                </a:cubicBezTo>
                <a:cubicBezTo>
                  <a:pt x="5055276" y="1233028"/>
                  <a:pt x="4721212" y="1152396"/>
                  <a:pt x="4595283" y="1200329"/>
                </a:cubicBezTo>
                <a:cubicBezTo>
                  <a:pt x="4469354" y="1248262"/>
                  <a:pt x="4323936" y="1197224"/>
                  <a:pt x="4230912" y="1200329"/>
                </a:cubicBezTo>
                <a:cubicBezTo>
                  <a:pt x="4137888" y="1203434"/>
                  <a:pt x="3949693" y="1175148"/>
                  <a:pt x="3798222" y="1200329"/>
                </a:cubicBezTo>
                <a:cubicBezTo>
                  <a:pt x="3646751" y="1225510"/>
                  <a:pt x="3545967" y="1186025"/>
                  <a:pt x="3433851" y="1200329"/>
                </a:cubicBezTo>
                <a:cubicBezTo>
                  <a:pt x="3321735" y="1214633"/>
                  <a:pt x="3050766" y="1145493"/>
                  <a:pt x="2864521" y="1200329"/>
                </a:cubicBezTo>
                <a:cubicBezTo>
                  <a:pt x="2678276" y="1255165"/>
                  <a:pt x="2505169" y="1136313"/>
                  <a:pt x="2158553" y="1200329"/>
                </a:cubicBezTo>
                <a:cubicBezTo>
                  <a:pt x="1811937" y="1264345"/>
                  <a:pt x="1747016" y="1151681"/>
                  <a:pt x="1452584" y="1200329"/>
                </a:cubicBezTo>
                <a:cubicBezTo>
                  <a:pt x="1158152" y="1248977"/>
                  <a:pt x="993089" y="1182688"/>
                  <a:pt x="746615" y="1200329"/>
                </a:cubicBezTo>
                <a:cubicBezTo>
                  <a:pt x="500141" y="1217970"/>
                  <a:pt x="440277" y="1145624"/>
                  <a:pt x="200059" y="1200329"/>
                </a:cubicBezTo>
                <a:cubicBezTo>
                  <a:pt x="108850" y="1217868"/>
                  <a:pt x="-19183" y="1090180"/>
                  <a:pt x="0" y="1000270"/>
                </a:cubicBezTo>
                <a:cubicBezTo>
                  <a:pt x="-20772" y="902648"/>
                  <a:pt x="42275" y="749002"/>
                  <a:pt x="0" y="608167"/>
                </a:cubicBezTo>
                <a:cubicBezTo>
                  <a:pt x="-42275" y="467332"/>
                  <a:pt x="19452" y="359565"/>
                  <a:pt x="0" y="200059"/>
                </a:cubicBezTo>
                <a:close/>
              </a:path>
              <a:path w="7232073" h="1200329" stroke="0" extrusionOk="0">
                <a:moveTo>
                  <a:pt x="0" y="200059"/>
                </a:moveTo>
                <a:cubicBezTo>
                  <a:pt x="-25206" y="105374"/>
                  <a:pt x="85735" y="-26243"/>
                  <a:pt x="200059" y="0"/>
                </a:cubicBezTo>
                <a:cubicBezTo>
                  <a:pt x="387020" y="-27353"/>
                  <a:pt x="690284" y="77955"/>
                  <a:pt x="906028" y="0"/>
                </a:cubicBezTo>
                <a:cubicBezTo>
                  <a:pt x="1121772" y="-77955"/>
                  <a:pt x="1211415" y="26524"/>
                  <a:pt x="1407038" y="0"/>
                </a:cubicBezTo>
                <a:cubicBezTo>
                  <a:pt x="1602661" y="-26524"/>
                  <a:pt x="1933417" y="11951"/>
                  <a:pt x="2113006" y="0"/>
                </a:cubicBezTo>
                <a:cubicBezTo>
                  <a:pt x="2292595" y="-11951"/>
                  <a:pt x="2415627" y="44282"/>
                  <a:pt x="2614016" y="0"/>
                </a:cubicBezTo>
                <a:cubicBezTo>
                  <a:pt x="2812405" y="-44282"/>
                  <a:pt x="2919645" y="24513"/>
                  <a:pt x="3046707" y="0"/>
                </a:cubicBezTo>
                <a:cubicBezTo>
                  <a:pt x="3173769" y="-24513"/>
                  <a:pt x="3534875" y="5236"/>
                  <a:pt x="3752676" y="0"/>
                </a:cubicBezTo>
                <a:cubicBezTo>
                  <a:pt x="3970477" y="-5236"/>
                  <a:pt x="4096847" y="13972"/>
                  <a:pt x="4185366" y="0"/>
                </a:cubicBezTo>
                <a:cubicBezTo>
                  <a:pt x="4273885" y="-13972"/>
                  <a:pt x="4552917" y="50417"/>
                  <a:pt x="4891335" y="0"/>
                </a:cubicBezTo>
                <a:cubicBezTo>
                  <a:pt x="5229753" y="-50417"/>
                  <a:pt x="5283250" y="65879"/>
                  <a:pt x="5460664" y="0"/>
                </a:cubicBezTo>
                <a:cubicBezTo>
                  <a:pt x="5638078" y="-65879"/>
                  <a:pt x="5879678" y="58276"/>
                  <a:pt x="6166633" y="0"/>
                </a:cubicBezTo>
                <a:cubicBezTo>
                  <a:pt x="6453588" y="-58276"/>
                  <a:pt x="6354146" y="11861"/>
                  <a:pt x="6531004" y="0"/>
                </a:cubicBezTo>
                <a:cubicBezTo>
                  <a:pt x="6707862" y="-11861"/>
                  <a:pt x="6928910" y="27692"/>
                  <a:pt x="7032014" y="0"/>
                </a:cubicBezTo>
                <a:cubicBezTo>
                  <a:pt x="7143525" y="15598"/>
                  <a:pt x="7227050" y="81553"/>
                  <a:pt x="7232073" y="200059"/>
                </a:cubicBezTo>
                <a:cubicBezTo>
                  <a:pt x="7254350" y="301348"/>
                  <a:pt x="7193221" y="511993"/>
                  <a:pt x="7232073" y="616169"/>
                </a:cubicBezTo>
                <a:cubicBezTo>
                  <a:pt x="7270925" y="720345"/>
                  <a:pt x="7187955" y="836160"/>
                  <a:pt x="7232073" y="1000270"/>
                </a:cubicBezTo>
                <a:cubicBezTo>
                  <a:pt x="7247849" y="1117087"/>
                  <a:pt x="7163427" y="1210558"/>
                  <a:pt x="7032014" y="1200329"/>
                </a:cubicBezTo>
                <a:cubicBezTo>
                  <a:pt x="6772751" y="1214057"/>
                  <a:pt x="6708308" y="1186942"/>
                  <a:pt x="6462684" y="1200329"/>
                </a:cubicBezTo>
                <a:cubicBezTo>
                  <a:pt x="6217060" y="1213716"/>
                  <a:pt x="6013847" y="1181834"/>
                  <a:pt x="5893355" y="1200329"/>
                </a:cubicBezTo>
                <a:cubicBezTo>
                  <a:pt x="5772863" y="1218824"/>
                  <a:pt x="5683316" y="1178599"/>
                  <a:pt x="5528984" y="1200329"/>
                </a:cubicBezTo>
                <a:cubicBezTo>
                  <a:pt x="5374652" y="1222059"/>
                  <a:pt x="5220794" y="1188481"/>
                  <a:pt x="5096293" y="1200329"/>
                </a:cubicBezTo>
                <a:cubicBezTo>
                  <a:pt x="4971792" y="1212177"/>
                  <a:pt x="4728247" y="1198125"/>
                  <a:pt x="4390325" y="1200329"/>
                </a:cubicBezTo>
                <a:cubicBezTo>
                  <a:pt x="4052403" y="1202533"/>
                  <a:pt x="4160457" y="1195600"/>
                  <a:pt x="4025954" y="1200329"/>
                </a:cubicBezTo>
                <a:cubicBezTo>
                  <a:pt x="3891451" y="1205058"/>
                  <a:pt x="3726511" y="1174036"/>
                  <a:pt x="3593263" y="1200329"/>
                </a:cubicBezTo>
                <a:cubicBezTo>
                  <a:pt x="3460015" y="1226622"/>
                  <a:pt x="3094796" y="1130275"/>
                  <a:pt x="2887295" y="1200329"/>
                </a:cubicBezTo>
                <a:cubicBezTo>
                  <a:pt x="2679794" y="1270383"/>
                  <a:pt x="2635059" y="1191500"/>
                  <a:pt x="2522924" y="1200329"/>
                </a:cubicBezTo>
                <a:cubicBezTo>
                  <a:pt x="2410789" y="1209158"/>
                  <a:pt x="2139266" y="1142329"/>
                  <a:pt x="1816955" y="1200329"/>
                </a:cubicBezTo>
                <a:cubicBezTo>
                  <a:pt x="1494644" y="1258329"/>
                  <a:pt x="1417402" y="1176359"/>
                  <a:pt x="1315945" y="1200329"/>
                </a:cubicBezTo>
                <a:cubicBezTo>
                  <a:pt x="1214488" y="1224299"/>
                  <a:pt x="686792" y="1110605"/>
                  <a:pt x="200059" y="1200329"/>
                </a:cubicBezTo>
                <a:cubicBezTo>
                  <a:pt x="87945" y="1225549"/>
                  <a:pt x="8911" y="1136211"/>
                  <a:pt x="0" y="1000270"/>
                </a:cubicBezTo>
                <a:cubicBezTo>
                  <a:pt x="-37279" y="887777"/>
                  <a:pt x="12764" y="736284"/>
                  <a:pt x="0" y="616169"/>
                </a:cubicBezTo>
                <a:cubicBezTo>
                  <a:pt x="-12764" y="496054"/>
                  <a:pt x="33734" y="300881"/>
                  <a:pt x="0" y="200059"/>
                </a:cubicBezTo>
                <a:close/>
              </a:path>
            </a:pathLst>
          </a:custGeom>
          <a:solidFill>
            <a:srgbClr val="CCFF66"/>
          </a:solidFill>
          <a:ln w="38100">
            <a:solidFill>
              <a:schemeClr val="tx1"/>
            </a:solidFill>
            <a:prstDash val="lgDashDot"/>
            <a:extLst>
              <a:ext uri="{C807C97D-BFC1-408E-A445-0C87EB9F89A2}">
                <ask:lineSketchStyleProps xmlns:ask="http://schemas.microsoft.com/office/drawing/2018/sketchyshapes" sd="1348712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GV </a:t>
            </a:r>
            <a:r>
              <a:rPr lang="en-US" sz="5400" b="1" dirty="0" err="1">
                <a:solidFill>
                  <a:schemeClr val="tx1"/>
                </a:solidFill>
              </a:rPr>
              <a:t>tự</a:t>
            </a:r>
            <a:r>
              <a:rPr lang="en-US" sz="5400" b="1" dirty="0">
                <a:solidFill>
                  <a:schemeClr val="tx1"/>
                </a:solidFill>
              </a:rPr>
              <a:t> </a:t>
            </a:r>
            <a:r>
              <a:rPr lang="en-US" sz="5400" b="1" dirty="0" err="1">
                <a:solidFill>
                  <a:schemeClr val="tx1"/>
                </a:solidFill>
              </a:rPr>
              <a:t>điền</a:t>
            </a:r>
            <a:r>
              <a:rPr lang="en-US" sz="5400" b="1" dirty="0">
                <a:solidFill>
                  <a:schemeClr val="tx1"/>
                </a:solidFill>
              </a:rPr>
              <a:t> ở </a:t>
            </a:r>
            <a:r>
              <a:rPr lang="en-US" sz="5400" b="1" dirty="0" err="1">
                <a:solidFill>
                  <a:schemeClr val="tx1"/>
                </a:solidFill>
              </a:rPr>
              <a:t>đây</a:t>
            </a:r>
            <a:endParaRPr lang="en-US" sz="5400" b="1" dirty="0">
              <a:solidFill>
                <a:schemeClr val="tx1"/>
              </a:solidFill>
            </a:endParaRPr>
          </a:p>
        </p:txBody>
      </p:sp>
      <p:sp>
        <p:nvSpPr>
          <p:cNvPr id="15" name="Rectangle: Rounded Corners 14">
            <a:extLst>
              <a:ext uri="{FF2B5EF4-FFF2-40B4-BE49-F238E27FC236}">
                <a16:creationId xmlns:a16="http://schemas.microsoft.com/office/drawing/2014/main" id="{81CE537F-A288-1737-DA68-747AA19445AC}"/>
              </a:ext>
            </a:extLst>
          </p:cNvPr>
          <p:cNvSpPr/>
          <p:nvPr/>
        </p:nvSpPr>
        <p:spPr>
          <a:xfrm>
            <a:off x="4135580" y="3038112"/>
            <a:ext cx="7232073" cy="1200329"/>
          </a:xfrm>
          <a:custGeom>
            <a:avLst/>
            <a:gdLst>
              <a:gd name="connsiteX0" fmla="*/ 0 w 7232073"/>
              <a:gd name="connsiteY0" fmla="*/ 200059 h 1200329"/>
              <a:gd name="connsiteX1" fmla="*/ 200059 w 7232073"/>
              <a:gd name="connsiteY1" fmla="*/ 0 h 1200329"/>
              <a:gd name="connsiteX2" fmla="*/ 837708 w 7232073"/>
              <a:gd name="connsiteY2" fmla="*/ 0 h 1200329"/>
              <a:gd name="connsiteX3" fmla="*/ 1202079 w 7232073"/>
              <a:gd name="connsiteY3" fmla="*/ 0 h 1200329"/>
              <a:gd name="connsiteX4" fmla="*/ 1566450 w 7232073"/>
              <a:gd name="connsiteY4" fmla="*/ 0 h 1200329"/>
              <a:gd name="connsiteX5" fmla="*/ 2067460 w 7232073"/>
              <a:gd name="connsiteY5" fmla="*/ 0 h 1200329"/>
              <a:gd name="connsiteX6" fmla="*/ 2636790 w 7232073"/>
              <a:gd name="connsiteY6" fmla="*/ 0 h 1200329"/>
              <a:gd name="connsiteX7" fmla="*/ 3069480 w 7232073"/>
              <a:gd name="connsiteY7" fmla="*/ 0 h 1200329"/>
              <a:gd name="connsiteX8" fmla="*/ 3502171 w 7232073"/>
              <a:gd name="connsiteY8" fmla="*/ 0 h 1200329"/>
              <a:gd name="connsiteX9" fmla="*/ 3866542 w 7232073"/>
              <a:gd name="connsiteY9" fmla="*/ 0 h 1200329"/>
              <a:gd name="connsiteX10" fmla="*/ 4435871 w 7232073"/>
              <a:gd name="connsiteY10" fmla="*/ 0 h 1200329"/>
              <a:gd name="connsiteX11" fmla="*/ 4936881 w 7232073"/>
              <a:gd name="connsiteY11" fmla="*/ 0 h 1200329"/>
              <a:gd name="connsiteX12" fmla="*/ 5437891 w 7232073"/>
              <a:gd name="connsiteY12" fmla="*/ 0 h 1200329"/>
              <a:gd name="connsiteX13" fmla="*/ 5870582 w 7232073"/>
              <a:gd name="connsiteY13" fmla="*/ 0 h 1200329"/>
              <a:gd name="connsiteX14" fmla="*/ 6439911 w 7232073"/>
              <a:gd name="connsiteY14" fmla="*/ 0 h 1200329"/>
              <a:gd name="connsiteX15" fmla="*/ 7032014 w 7232073"/>
              <a:gd name="connsiteY15" fmla="*/ 0 h 1200329"/>
              <a:gd name="connsiteX16" fmla="*/ 7232073 w 7232073"/>
              <a:gd name="connsiteY16" fmla="*/ 200059 h 1200329"/>
              <a:gd name="connsiteX17" fmla="*/ 7232073 w 7232073"/>
              <a:gd name="connsiteY17" fmla="*/ 584160 h 1200329"/>
              <a:gd name="connsiteX18" fmla="*/ 7232073 w 7232073"/>
              <a:gd name="connsiteY18" fmla="*/ 1000270 h 1200329"/>
              <a:gd name="connsiteX19" fmla="*/ 7032014 w 7232073"/>
              <a:gd name="connsiteY19" fmla="*/ 1200329 h 1200329"/>
              <a:gd name="connsiteX20" fmla="*/ 6531004 w 7232073"/>
              <a:gd name="connsiteY20" fmla="*/ 1200329 h 1200329"/>
              <a:gd name="connsiteX21" fmla="*/ 6029994 w 7232073"/>
              <a:gd name="connsiteY21" fmla="*/ 1200329 h 1200329"/>
              <a:gd name="connsiteX22" fmla="*/ 5597303 w 7232073"/>
              <a:gd name="connsiteY22" fmla="*/ 1200329 h 1200329"/>
              <a:gd name="connsiteX23" fmla="*/ 5164613 w 7232073"/>
              <a:gd name="connsiteY23" fmla="*/ 1200329 h 1200329"/>
              <a:gd name="connsiteX24" fmla="*/ 4595283 w 7232073"/>
              <a:gd name="connsiteY24" fmla="*/ 1200329 h 1200329"/>
              <a:gd name="connsiteX25" fmla="*/ 4230912 w 7232073"/>
              <a:gd name="connsiteY25" fmla="*/ 1200329 h 1200329"/>
              <a:gd name="connsiteX26" fmla="*/ 3798222 w 7232073"/>
              <a:gd name="connsiteY26" fmla="*/ 1200329 h 1200329"/>
              <a:gd name="connsiteX27" fmla="*/ 3433851 w 7232073"/>
              <a:gd name="connsiteY27" fmla="*/ 1200329 h 1200329"/>
              <a:gd name="connsiteX28" fmla="*/ 2864521 w 7232073"/>
              <a:gd name="connsiteY28" fmla="*/ 1200329 h 1200329"/>
              <a:gd name="connsiteX29" fmla="*/ 2158553 w 7232073"/>
              <a:gd name="connsiteY29" fmla="*/ 1200329 h 1200329"/>
              <a:gd name="connsiteX30" fmla="*/ 1452584 w 7232073"/>
              <a:gd name="connsiteY30" fmla="*/ 1200329 h 1200329"/>
              <a:gd name="connsiteX31" fmla="*/ 746615 w 7232073"/>
              <a:gd name="connsiteY31" fmla="*/ 1200329 h 1200329"/>
              <a:gd name="connsiteX32" fmla="*/ 200059 w 7232073"/>
              <a:gd name="connsiteY32" fmla="*/ 1200329 h 1200329"/>
              <a:gd name="connsiteX33" fmla="*/ 0 w 7232073"/>
              <a:gd name="connsiteY33" fmla="*/ 1000270 h 1200329"/>
              <a:gd name="connsiteX34" fmla="*/ 0 w 7232073"/>
              <a:gd name="connsiteY34" fmla="*/ 608167 h 1200329"/>
              <a:gd name="connsiteX35" fmla="*/ 0 w 7232073"/>
              <a:gd name="connsiteY35"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32073" h="1200329" fill="none" extrusionOk="0">
                <a:moveTo>
                  <a:pt x="0" y="200059"/>
                </a:moveTo>
                <a:cubicBezTo>
                  <a:pt x="-18484" y="77700"/>
                  <a:pt x="79193" y="8311"/>
                  <a:pt x="200059" y="0"/>
                </a:cubicBezTo>
                <a:cubicBezTo>
                  <a:pt x="410304" y="-9979"/>
                  <a:pt x="526586" y="32008"/>
                  <a:pt x="837708" y="0"/>
                </a:cubicBezTo>
                <a:cubicBezTo>
                  <a:pt x="1148830" y="-32008"/>
                  <a:pt x="1075470" y="13937"/>
                  <a:pt x="1202079" y="0"/>
                </a:cubicBezTo>
                <a:cubicBezTo>
                  <a:pt x="1328688" y="-13937"/>
                  <a:pt x="1450820" y="41334"/>
                  <a:pt x="1566450" y="0"/>
                </a:cubicBezTo>
                <a:cubicBezTo>
                  <a:pt x="1682080" y="-41334"/>
                  <a:pt x="1917489" y="2667"/>
                  <a:pt x="2067460" y="0"/>
                </a:cubicBezTo>
                <a:cubicBezTo>
                  <a:pt x="2217431" y="-2667"/>
                  <a:pt x="2430695" y="57720"/>
                  <a:pt x="2636790" y="0"/>
                </a:cubicBezTo>
                <a:cubicBezTo>
                  <a:pt x="2842885" y="-57720"/>
                  <a:pt x="2884869" y="36089"/>
                  <a:pt x="3069480" y="0"/>
                </a:cubicBezTo>
                <a:cubicBezTo>
                  <a:pt x="3254091" y="-36089"/>
                  <a:pt x="3387876" y="51040"/>
                  <a:pt x="3502171" y="0"/>
                </a:cubicBezTo>
                <a:cubicBezTo>
                  <a:pt x="3616466" y="-51040"/>
                  <a:pt x="3735160" y="3329"/>
                  <a:pt x="3866542" y="0"/>
                </a:cubicBezTo>
                <a:cubicBezTo>
                  <a:pt x="3997924" y="-3329"/>
                  <a:pt x="4241132" y="59505"/>
                  <a:pt x="4435871" y="0"/>
                </a:cubicBezTo>
                <a:cubicBezTo>
                  <a:pt x="4630610" y="-59505"/>
                  <a:pt x="4765622" y="46963"/>
                  <a:pt x="4936881" y="0"/>
                </a:cubicBezTo>
                <a:cubicBezTo>
                  <a:pt x="5108140" y="-46963"/>
                  <a:pt x="5274607" y="16837"/>
                  <a:pt x="5437891" y="0"/>
                </a:cubicBezTo>
                <a:cubicBezTo>
                  <a:pt x="5601175" y="-16837"/>
                  <a:pt x="5686207" y="22645"/>
                  <a:pt x="5870582" y="0"/>
                </a:cubicBezTo>
                <a:cubicBezTo>
                  <a:pt x="6054957" y="-22645"/>
                  <a:pt x="6215107" y="45263"/>
                  <a:pt x="6439911" y="0"/>
                </a:cubicBezTo>
                <a:cubicBezTo>
                  <a:pt x="6664715" y="-45263"/>
                  <a:pt x="6892135" y="47881"/>
                  <a:pt x="7032014" y="0"/>
                </a:cubicBezTo>
                <a:cubicBezTo>
                  <a:pt x="7134068" y="27316"/>
                  <a:pt x="7259990" y="73595"/>
                  <a:pt x="7232073" y="200059"/>
                </a:cubicBezTo>
                <a:cubicBezTo>
                  <a:pt x="7263826" y="319142"/>
                  <a:pt x="7219996" y="458468"/>
                  <a:pt x="7232073" y="584160"/>
                </a:cubicBezTo>
                <a:cubicBezTo>
                  <a:pt x="7244150" y="709852"/>
                  <a:pt x="7215628" y="883379"/>
                  <a:pt x="7232073" y="1000270"/>
                </a:cubicBezTo>
                <a:cubicBezTo>
                  <a:pt x="7238447" y="1110157"/>
                  <a:pt x="7168157" y="1191557"/>
                  <a:pt x="7032014" y="1200329"/>
                </a:cubicBezTo>
                <a:cubicBezTo>
                  <a:pt x="6874756" y="1208237"/>
                  <a:pt x="6694516" y="1158479"/>
                  <a:pt x="6531004" y="1200329"/>
                </a:cubicBezTo>
                <a:cubicBezTo>
                  <a:pt x="6367492" y="1242179"/>
                  <a:pt x="6208481" y="1180199"/>
                  <a:pt x="6029994" y="1200329"/>
                </a:cubicBezTo>
                <a:cubicBezTo>
                  <a:pt x="5851507" y="1220459"/>
                  <a:pt x="5739872" y="1149316"/>
                  <a:pt x="5597303" y="1200329"/>
                </a:cubicBezTo>
                <a:cubicBezTo>
                  <a:pt x="5454734" y="1251342"/>
                  <a:pt x="5273950" y="1167630"/>
                  <a:pt x="5164613" y="1200329"/>
                </a:cubicBezTo>
                <a:cubicBezTo>
                  <a:pt x="5055276" y="1233028"/>
                  <a:pt x="4721212" y="1152396"/>
                  <a:pt x="4595283" y="1200329"/>
                </a:cubicBezTo>
                <a:cubicBezTo>
                  <a:pt x="4469354" y="1248262"/>
                  <a:pt x="4323936" y="1197224"/>
                  <a:pt x="4230912" y="1200329"/>
                </a:cubicBezTo>
                <a:cubicBezTo>
                  <a:pt x="4137888" y="1203434"/>
                  <a:pt x="3949693" y="1175148"/>
                  <a:pt x="3798222" y="1200329"/>
                </a:cubicBezTo>
                <a:cubicBezTo>
                  <a:pt x="3646751" y="1225510"/>
                  <a:pt x="3545967" y="1186025"/>
                  <a:pt x="3433851" y="1200329"/>
                </a:cubicBezTo>
                <a:cubicBezTo>
                  <a:pt x="3321735" y="1214633"/>
                  <a:pt x="3050766" y="1145493"/>
                  <a:pt x="2864521" y="1200329"/>
                </a:cubicBezTo>
                <a:cubicBezTo>
                  <a:pt x="2678276" y="1255165"/>
                  <a:pt x="2505169" y="1136313"/>
                  <a:pt x="2158553" y="1200329"/>
                </a:cubicBezTo>
                <a:cubicBezTo>
                  <a:pt x="1811937" y="1264345"/>
                  <a:pt x="1747016" y="1151681"/>
                  <a:pt x="1452584" y="1200329"/>
                </a:cubicBezTo>
                <a:cubicBezTo>
                  <a:pt x="1158152" y="1248977"/>
                  <a:pt x="993089" y="1182688"/>
                  <a:pt x="746615" y="1200329"/>
                </a:cubicBezTo>
                <a:cubicBezTo>
                  <a:pt x="500141" y="1217970"/>
                  <a:pt x="440277" y="1145624"/>
                  <a:pt x="200059" y="1200329"/>
                </a:cubicBezTo>
                <a:cubicBezTo>
                  <a:pt x="108850" y="1217868"/>
                  <a:pt x="-19183" y="1090180"/>
                  <a:pt x="0" y="1000270"/>
                </a:cubicBezTo>
                <a:cubicBezTo>
                  <a:pt x="-20772" y="902648"/>
                  <a:pt x="42275" y="749002"/>
                  <a:pt x="0" y="608167"/>
                </a:cubicBezTo>
                <a:cubicBezTo>
                  <a:pt x="-42275" y="467332"/>
                  <a:pt x="19452" y="359565"/>
                  <a:pt x="0" y="200059"/>
                </a:cubicBezTo>
                <a:close/>
              </a:path>
              <a:path w="7232073" h="1200329" stroke="0" extrusionOk="0">
                <a:moveTo>
                  <a:pt x="0" y="200059"/>
                </a:moveTo>
                <a:cubicBezTo>
                  <a:pt x="-25206" y="105374"/>
                  <a:pt x="85735" y="-26243"/>
                  <a:pt x="200059" y="0"/>
                </a:cubicBezTo>
                <a:cubicBezTo>
                  <a:pt x="387020" y="-27353"/>
                  <a:pt x="690284" y="77955"/>
                  <a:pt x="906028" y="0"/>
                </a:cubicBezTo>
                <a:cubicBezTo>
                  <a:pt x="1121772" y="-77955"/>
                  <a:pt x="1211415" y="26524"/>
                  <a:pt x="1407038" y="0"/>
                </a:cubicBezTo>
                <a:cubicBezTo>
                  <a:pt x="1602661" y="-26524"/>
                  <a:pt x="1933417" y="11951"/>
                  <a:pt x="2113006" y="0"/>
                </a:cubicBezTo>
                <a:cubicBezTo>
                  <a:pt x="2292595" y="-11951"/>
                  <a:pt x="2415627" y="44282"/>
                  <a:pt x="2614016" y="0"/>
                </a:cubicBezTo>
                <a:cubicBezTo>
                  <a:pt x="2812405" y="-44282"/>
                  <a:pt x="2919645" y="24513"/>
                  <a:pt x="3046707" y="0"/>
                </a:cubicBezTo>
                <a:cubicBezTo>
                  <a:pt x="3173769" y="-24513"/>
                  <a:pt x="3534875" y="5236"/>
                  <a:pt x="3752676" y="0"/>
                </a:cubicBezTo>
                <a:cubicBezTo>
                  <a:pt x="3970477" y="-5236"/>
                  <a:pt x="4096847" y="13972"/>
                  <a:pt x="4185366" y="0"/>
                </a:cubicBezTo>
                <a:cubicBezTo>
                  <a:pt x="4273885" y="-13972"/>
                  <a:pt x="4552917" y="50417"/>
                  <a:pt x="4891335" y="0"/>
                </a:cubicBezTo>
                <a:cubicBezTo>
                  <a:pt x="5229753" y="-50417"/>
                  <a:pt x="5283250" y="65879"/>
                  <a:pt x="5460664" y="0"/>
                </a:cubicBezTo>
                <a:cubicBezTo>
                  <a:pt x="5638078" y="-65879"/>
                  <a:pt x="5879678" y="58276"/>
                  <a:pt x="6166633" y="0"/>
                </a:cubicBezTo>
                <a:cubicBezTo>
                  <a:pt x="6453588" y="-58276"/>
                  <a:pt x="6354146" y="11861"/>
                  <a:pt x="6531004" y="0"/>
                </a:cubicBezTo>
                <a:cubicBezTo>
                  <a:pt x="6707862" y="-11861"/>
                  <a:pt x="6928910" y="27692"/>
                  <a:pt x="7032014" y="0"/>
                </a:cubicBezTo>
                <a:cubicBezTo>
                  <a:pt x="7143525" y="15598"/>
                  <a:pt x="7227050" y="81553"/>
                  <a:pt x="7232073" y="200059"/>
                </a:cubicBezTo>
                <a:cubicBezTo>
                  <a:pt x="7254350" y="301348"/>
                  <a:pt x="7193221" y="511993"/>
                  <a:pt x="7232073" y="616169"/>
                </a:cubicBezTo>
                <a:cubicBezTo>
                  <a:pt x="7270925" y="720345"/>
                  <a:pt x="7187955" y="836160"/>
                  <a:pt x="7232073" y="1000270"/>
                </a:cubicBezTo>
                <a:cubicBezTo>
                  <a:pt x="7247849" y="1117087"/>
                  <a:pt x="7163427" y="1210558"/>
                  <a:pt x="7032014" y="1200329"/>
                </a:cubicBezTo>
                <a:cubicBezTo>
                  <a:pt x="6772751" y="1214057"/>
                  <a:pt x="6708308" y="1186942"/>
                  <a:pt x="6462684" y="1200329"/>
                </a:cubicBezTo>
                <a:cubicBezTo>
                  <a:pt x="6217060" y="1213716"/>
                  <a:pt x="6013847" y="1181834"/>
                  <a:pt x="5893355" y="1200329"/>
                </a:cubicBezTo>
                <a:cubicBezTo>
                  <a:pt x="5772863" y="1218824"/>
                  <a:pt x="5683316" y="1178599"/>
                  <a:pt x="5528984" y="1200329"/>
                </a:cubicBezTo>
                <a:cubicBezTo>
                  <a:pt x="5374652" y="1222059"/>
                  <a:pt x="5220794" y="1188481"/>
                  <a:pt x="5096293" y="1200329"/>
                </a:cubicBezTo>
                <a:cubicBezTo>
                  <a:pt x="4971792" y="1212177"/>
                  <a:pt x="4728247" y="1198125"/>
                  <a:pt x="4390325" y="1200329"/>
                </a:cubicBezTo>
                <a:cubicBezTo>
                  <a:pt x="4052403" y="1202533"/>
                  <a:pt x="4160457" y="1195600"/>
                  <a:pt x="4025954" y="1200329"/>
                </a:cubicBezTo>
                <a:cubicBezTo>
                  <a:pt x="3891451" y="1205058"/>
                  <a:pt x="3726511" y="1174036"/>
                  <a:pt x="3593263" y="1200329"/>
                </a:cubicBezTo>
                <a:cubicBezTo>
                  <a:pt x="3460015" y="1226622"/>
                  <a:pt x="3094796" y="1130275"/>
                  <a:pt x="2887295" y="1200329"/>
                </a:cubicBezTo>
                <a:cubicBezTo>
                  <a:pt x="2679794" y="1270383"/>
                  <a:pt x="2635059" y="1191500"/>
                  <a:pt x="2522924" y="1200329"/>
                </a:cubicBezTo>
                <a:cubicBezTo>
                  <a:pt x="2410789" y="1209158"/>
                  <a:pt x="2139266" y="1142329"/>
                  <a:pt x="1816955" y="1200329"/>
                </a:cubicBezTo>
                <a:cubicBezTo>
                  <a:pt x="1494644" y="1258329"/>
                  <a:pt x="1417402" y="1176359"/>
                  <a:pt x="1315945" y="1200329"/>
                </a:cubicBezTo>
                <a:cubicBezTo>
                  <a:pt x="1214488" y="1224299"/>
                  <a:pt x="686792" y="1110605"/>
                  <a:pt x="200059" y="1200329"/>
                </a:cubicBezTo>
                <a:cubicBezTo>
                  <a:pt x="87945" y="1225549"/>
                  <a:pt x="8911" y="1136211"/>
                  <a:pt x="0" y="1000270"/>
                </a:cubicBezTo>
                <a:cubicBezTo>
                  <a:pt x="-37279" y="887777"/>
                  <a:pt x="12764" y="736284"/>
                  <a:pt x="0" y="616169"/>
                </a:cubicBezTo>
                <a:cubicBezTo>
                  <a:pt x="-12764" y="496054"/>
                  <a:pt x="33734" y="300881"/>
                  <a:pt x="0" y="200059"/>
                </a:cubicBezTo>
                <a:close/>
              </a:path>
            </a:pathLst>
          </a:custGeom>
          <a:solidFill>
            <a:srgbClr val="CCFF66"/>
          </a:solidFill>
          <a:ln w="38100">
            <a:solidFill>
              <a:schemeClr val="tx1"/>
            </a:solidFill>
            <a:prstDash val="lgDashDot"/>
            <a:extLst>
              <a:ext uri="{C807C97D-BFC1-408E-A445-0C87EB9F89A2}">
                <ask:lineSketchStyleProps xmlns:ask="http://schemas.microsoft.com/office/drawing/2018/sketchyshapes" sd="1348712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GV </a:t>
            </a:r>
            <a:r>
              <a:rPr lang="en-US" sz="5400" b="1" dirty="0" err="1">
                <a:solidFill>
                  <a:schemeClr val="tx1"/>
                </a:solidFill>
              </a:rPr>
              <a:t>tự</a:t>
            </a:r>
            <a:r>
              <a:rPr lang="en-US" sz="5400" b="1" dirty="0">
                <a:solidFill>
                  <a:schemeClr val="tx1"/>
                </a:solidFill>
              </a:rPr>
              <a:t> </a:t>
            </a:r>
            <a:r>
              <a:rPr lang="en-US" sz="5400" b="1" dirty="0" err="1">
                <a:solidFill>
                  <a:schemeClr val="tx1"/>
                </a:solidFill>
              </a:rPr>
              <a:t>điền</a:t>
            </a:r>
            <a:r>
              <a:rPr lang="en-US" sz="5400" b="1" dirty="0">
                <a:solidFill>
                  <a:schemeClr val="tx1"/>
                </a:solidFill>
              </a:rPr>
              <a:t> ở </a:t>
            </a:r>
            <a:r>
              <a:rPr lang="en-US" sz="5400" b="1" dirty="0" err="1">
                <a:solidFill>
                  <a:schemeClr val="tx1"/>
                </a:solidFill>
              </a:rPr>
              <a:t>đây</a:t>
            </a:r>
            <a:endParaRPr lang="en-US" sz="5400" b="1" dirty="0">
              <a:solidFill>
                <a:schemeClr val="tx1"/>
              </a:solidFill>
            </a:endParaRPr>
          </a:p>
        </p:txBody>
      </p:sp>
      <p:sp>
        <p:nvSpPr>
          <p:cNvPr id="18" name="Rectangle: Rounded Corners 17">
            <a:extLst>
              <a:ext uri="{FF2B5EF4-FFF2-40B4-BE49-F238E27FC236}">
                <a16:creationId xmlns:a16="http://schemas.microsoft.com/office/drawing/2014/main" id="{EA06A4A5-EDC1-6065-F789-B76515F47755}"/>
              </a:ext>
            </a:extLst>
          </p:cNvPr>
          <p:cNvSpPr/>
          <p:nvPr/>
        </p:nvSpPr>
        <p:spPr>
          <a:xfrm>
            <a:off x="4135579" y="4656993"/>
            <a:ext cx="7232073" cy="1200329"/>
          </a:xfrm>
          <a:custGeom>
            <a:avLst/>
            <a:gdLst>
              <a:gd name="connsiteX0" fmla="*/ 0 w 7232073"/>
              <a:gd name="connsiteY0" fmla="*/ 200059 h 1200329"/>
              <a:gd name="connsiteX1" fmla="*/ 200059 w 7232073"/>
              <a:gd name="connsiteY1" fmla="*/ 0 h 1200329"/>
              <a:gd name="connsiteX2" fmla="*/ 837708 w 7232073"/>
              <a:gd name="connsiteY2" fmla="*/ 0 h 1200329"/>
              <a:gd name="connsiteX3" fmla="*/ 1202079 w 7232073"/>
              <a:gd name="connsiteY3" fmla="*/ 0 h 1200329"/>
              <a:gd name="connsiteX4" fmla="*/ 1566450 w 7232073"/>
              <a:gd name="connsiteY4" fmla="*/ 0 h 1200329"/>
              <a:gd name="connsiteX5" fmla="*/ 2067460 w 7232073"/>
              <a:gd name="connsiteY5" fmla="*/ 0 h 1200329"/>
              <a:gd name="connsiteX6" fmla="*/ 2636790 w 7232073"/>
              <a:gd name="connsiteY6" fmla="*/ 0 h 1200329"/>
              <a:gd name="connsiteX7" fmla="*/ 3069480 w 7232073"/>
              <a:gd name="connsiteY7" fmla="*/ 0 h 1200329"/>
              <a:gd name="connsiteX8" fmla="*/ 3502171 w 7232073"/>
              <a:gd name="connsiteY8" fmla="*/ 0 h 1200329"/>
              <a:gd name="connsiteX9" fmla="*/ 3866542 w 7232073"/>
              <a:gd name="connsiteY9" fmla="*/ 0 h 1200329"/>
              <a:gd name="connsiteX10" fmla="*/ 4435871 w 7232073"/>
              <a:gd name="connsiteY10" fmla="*/ 0 h 1200329"/>
              <a:gd name="connsiteX11" fmla="*/ 4936881 w 7232073"/>
              <a:gd name="connsiteY11" fmla="*/ 0 h 1200329"/>
              <a:gd name="connsiteX12" fmla="*/ 5437891 w 7232073"/>
              <a:gd name="connsiteY12" fmla="*/ 0 h 1200329"/>
              <a:gd name="connsiteX13" fmla="*/ 5870582 w 7232073"/>
              <a:gd name="connsiteY13" fmla="*/ 0 h 1200329"/>
              <a:gd name="connsiteX14" fmla="*/ 6439911 w 7232073"/>
              <a:gd name="connsiteY14" fmla="*/ 0 h 1200329"/>
              <a:gd name="connsiteX15" fmla="*/ 7032014 w 7232073"/>
              <a:gd name="connsiteY15" fmla="*/ 0 h 1200329"/>
              <a:gd name="connsiteX16" fmla="*/ 7232073 w 7232073"/>
              <a:gd name="connsiteY16" fmla="*/ 200059 h 1200329"/>
              <a:gd name="connsiteX17" fmla="*/ 7232073 w 7232073"/>
              <a:gd name="connsiteY17" fmla="*/ 584160 h 1200329"/>
              <a:gd name="connsiteX18" fmla="*/ 7232073 w 7232073"/>
              <a:gd name="connsiteY18" fmla="*/ 1000270 h 1200329"/>
              <a:gd name="connsiteX19" fmla="*/ 7032014 w 7232073"/>
              <a:gd name="connsiteY19" fmla="*/ 1200329 h 1200329"/>
              <a:gd name="connsiteX20" fmla="*/ 6531004 w 7232073"/>
              <a:gd name="connsiteY20" fmla="*/ 1200329 h 1200329"/>
              <a:gd name="connsiteX21" fmla="*/ 6029994 w 7232073"/>
              <a:gd name="connsiteY21" fmla="*/ 1200329 h 1200329"/>
              <a:gd name="connsiteX22" fmla="*/ 5597303 w 7232073"/>
              <a:gd name="connsiteY22" fmla="*/ 1200329 h 1200329"/>
              <a:gd name="connsiteX23" fmla="*/ 5164613 w 7232073"/>
              <a:gd name="connsiteY23" fmla="*/ 1200329 h 1200329"/>
              <a:gd name="connsiteX24" fmla="*/ 4595283 w 7232073"/>
              <a:gd name="connsiteY24" fmla="*/ 1200329 h 1200329"/>
              <a:gd name="connsiteX25" fmla="*/ 4230912 w 7232073"/>
              <a:gd name="connsiteY25" fmla="*/ 1200329 h 1200329"/>
              <a:gd name="connsiteX26" fmla="*/ 3798222 w 7232073"/>
              <a:gd name="connsiteY26" fmla="*/ 1200329 h 1200329"/>
              <a:gd name="connsiteX27" fmla="*/ 3433851 w 7232073"/>
              <a:gd name="connsiteY27" fmla="*/ 1200329 h 1200329"/>
              <a:gd name="connsiteX28" fmla="*/ 2864521 w 7232073"/>
              <a:gd name="connsiteY28" fmla="*/ 1200329 h 1200329"/>
              <a:gd name="connsiteX29" fmla="*/ 2158553 w 7232073"/>
              <a:gd name="connsiteY29" fmla="*/ 1200329 h 1200329"/>
              <a:gd name="connsiteX30" fmla="*/ 1452584 w 7232073"/>
              <a:gd name="connsiteY30" fmla="*/ 1200329 h 1200329"/>
              <a:gd name="connsiteX31" fmla="*/ 746615 w 7232073"/>
              <a:gd name="connsiteY31" fmla="*/ 1200329 h 1200329"/>
              <a:gd name="connsiteX32" fmla="*/ 200059 w 7232073"/>
              <a:gd name="connsiteY32" fmla="*/ 1200329 h 1200329"/>
              <a:gd name="connsiteX33" fmla="*/ 0 w 7232073"/>
              <a:gd name="connsiteY33" fmla="*/ 1000270 h 1200329"/>
              <a:gd name="connsiteX34" fmla="*/ 0 w 7232073"/>
              <a:gd name="connsiteY34" fmla="*/ 608167 h 1200329"/>
              <a:gd name="connsiteX35" fmla="*/ 0 w 7232073"/>
              <a:gd name="connsiteY35"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32073" h="1200329" fill="none" extrusionOk="0">
                <a:moveTo>
                  <a:pt x="0" y="200059"/>
                </a:moveTo>
                <a:cubicBezTo>
                  <a:pt x="-18484" y="77700"/>
                  <a:pt x="79193" y="8311"/>
                  <a:pt x="200059" y="0"/>
                </a:cubicBezTo>
                <a:cubicBezTo>
                  <a:pt x="410304" y="-9979"/>
                  <a:pt x="526586" y="32008"/>
                  <a:pt x="837708" y="0"/>
                </a:cubicBezTo>
                <a:cubicBezTo>
                  <a:pt x="1148830" y="-32008"/>
                  <a:pt x="1075470" y="13937"/>
                  <a:pt x="1202079" y="0"/>
                </a:cubicBezTo>
                <a:cubicBezTo>
                  <a:pt x="1328688" y="-13937"/>
                  <a:pt x="1450820" y="41334"/>
                  <a:pt x="1566450" y="0"/>
                </a:cubicBezTo>
                <a:cubicBezTo>
                  <a:pt x="1682080" y="-41334"/>
                  <a:pt x="1917489" y="2667"/>
                  <a:pt x="2067460" y="0"/>
                </a:cubicBezTo>
                <a:cubicBezTo>
                  <a:pt x="2217431" y="-2667"/>
                  <a:pt x="2430695" y="57720"/>
                  <a:pt x="2636790" y="0"/>
                </a:cubicBezTo>
                <a:cubicBezTo>
                  <a:pt x="2842885" y="-57720"/>
                  <a:pt x="2884869" y="36089"/>
                  <a:pt x="3069480" y="0"/>
                </a:cubicBezTo>
                <a:cubicBezTo>
                  <a:pt x="3254091" y="-36089"/>
                  <a:pt x="3387876" y="51040"/>
                  <a:pt x="3502171" y="0"/>
                </a:cubicBezTo>
                <a:cubicBezTo>
                  <a:pt x="3616466" y="-51040"/>
                  <a:pt x="3735160" y="3329"/>
                  <a:pt x="3866542" y="0"/>
                </a:cubicBezTo>
                <a:cubicBezTo>
                  <a:pt x="3997924" y="-3329"/>
                  <a:pt x="4241132" y="59505"/>
                  <a:pt x="4435871" y="0"/>
                </a:cubicBezTo>
                <a:cubicBezTo>
                  <a:pt x="4630610" y="-59505"/>
                  <a:pt x="4765622" y="46963"/>
                  <a:pt x="4936881" y="0"/>
                </a:cubicBezTo>
                <a:cubicBezTo>
                  <a:pt x="5108140" y="-46963"/>
                  <a:pt x="5274607" y="16837"/>
                  <a:pt x="5437891" y="0"/>
                </a:cubicBezTo>
                <a:cubicBezTo>
                  <a:pt x="5601175" y="-16837"/>
                  <a:pt x="5686207" y="22645"/>
                  <a:pt x="5870582" y="0"/>
                </a:cubicBezTo>
                <a:cubicBezTo>
                  <a:pt x="6054957" y="-22645"/>
                  <a:pt x="6215107" y="45263"/>
                  <a:pt x="6439911" y="0"/>
                </a:cubicBezTo>
                <a:cubicBezTo>
                  <a:pt x="6664715" y="-45263"/>
                  <a:pt x="6892135" y="47881"/>
                  <a:pt x="7032014" y="0"/>
                </a:cubicBezTo>
                <a:cubicBezTo>
                  <a:pt x="7134068" y="27316"/>
                  <a:pt x="7259990" y="73595"/>
                  <a:pt x="7232073" y="200059"/>
                </a:cubicBezTo>
                <a:cubicBezTo>
                  <a:pt x="7263826" y="319142"/>
                  <a:pt x="7219996" y="458468"/>
                  <a:pt x="7232073" y="584160"/>
                </a:cubicBezTo>
                <a:cubicBezTo>
                  <a:pt x="7244150" y="709852"/>
                  <a:pt x="7215628" y="883379"/>
                  <a:pt x="7232073" y="1000270"/>
                </a:cubicBezTo>
                <a:cubicBezTo>
                  <a:pt x="7238447" y="1110157"/>
                  <a:pt x="7168157" y="1191557"/>
                  <a:pt x="7032014" y="1200329"/>
                </a:cubicBezTo>
                <a:cubicBezTo>
                  <a:pt x="6874756" y="1208237"/>
                  <a:pt x="6694516" y="1158479"/>
                  <a:pt x="6531004" y="1200329"/>
                </a:cubicBezTo>
                <a:cubicBezTo>
                  <a:pt x="6367492" y="1242179"/>
                  <a:pt x="6208481" y="1180199"/>
                  <a:pt x="6029994" y="1200329"/>
                </a:cubicBezTo>
                <a:cubicBezTo>
                  <a:pt x="5851507" y="1220459"/>
                  <a:pt x="5739872" y="1149316"/>
                  <a:pt x="5597303" y="1200329"/>
                </a:cubicBezTo>
                <a:cubicBezTo>
                  <a:pt x="5454734" y="1251342"/>
                  <a:pt x="5273950" y="1167630"/>
                  <a:pt x="5164613" y="1200329"/>
                </a:cubicBezTo>
                <a:cubicBezTo>
                  <a:pt x="5055276" y="1233028"/>
                  <a:pt x="4721212" y="1152396"/>
                  <a:pt x="4595283" y="1200329"/>
                </a:cubicBezTo>
                <a:cubicBezTo>
                  <a:pt x="4469354" y="1248262"/>
                  <a:pt x="4323936" y="1197224"/>
                  <a:pt x="4230912" y="1200329"/>
                </a:cubicBezTo>
                <a:cubicBezTo>
                  <a:pt x="4137888" y="1203434"/>
                  <a:pt x="3949693" y="1175148"/>
                  <a:pt x="3798222" y="1200329"/>
                </a:cubicBezTo>
                <a:cubicBezTo>
                  <a:pt x="3646751" y="1225510"/>
                  <a:pt x="3545967" y="1186025"/>
                  <a:pt x="3433851" y="1200329"/>
                </a:cubicBezTo>
                <a:cubicBezTo>
                  <a:pt x="3321735" y="1214633"/>
                  <a:pt x="3050766" y="1145493"/>
                  <a:pt x="2864521" y="1200329"/>
                </a:cubicBezTo>
                <a:cubicBezTo>
                  <a:pt x="2678276" y="1255165"/>
                  <a:pt x="2505169" y="1136313"/>
                  <a:pt x="2158553" y="1200329"/>
                </a:cubicBezTo>
                <a:cubicBezTo>
                  <a:pt x="1811937" y="1264345"/>
                  <a:pt x="1747016" y="1151681"/>
                  <a:pt x="1452584" y="1200329"/>
                </a:cubicBezTo>
                <a:cubicBezTo>
                  <a:pt x="1158152" y="1248977"/>
                  <a:pt x="993089" y="1182688"/>
                  <a:pt x="746615" y="1200329"/>
                </a:cubicBezTo>
                <a:cubicBezTo>
                  <a:pt x="500141" y="1217970"/>
                  <a:pt x="440277" y="1145624"/>
                  <a:pt x="200059" y="1200329"/>
                </a:cubicBezTo>
                <a:cubicBezTo>
                  <a:pt x="108850" y="1217868"/>
                  <a:pt x="-19183" y="1090180"/>
                  <a:pt x="0" y="1000270"/>
                </a:cubicBezTo>
                <a:cubicBezTo>
                  <a:pt x="-20772" y="902648"/>
                  <a:pt x="42275" y="749002"/>
                  <a:pt x="0" y="608167"/>
                </a:cubicBezTo>
                <a:cubicBezTo>
                  <a:pt x="-42275" y="467332"/>
                  <a:pt x="19452" y="359565"/>
                  <a:pt x="0" y="200059"/>
                </a:cubicBezTo>
                <a:close/>
              </a:path>
              <a:path w="7232073" h="1200329" stroke="0" extrusionOk="0">
                <a:moveTo>
                  <a:pt x="0" y="200059"/>
                </a:moveTo>
                <a:cubicBezTo>
                  <a:pt x="-25206" y="105374"/>
                  <a:pt x="85735" y="-26243"/>
                  <a:pt x="200059" y="0"/>
                </a:cubicBezTo>
                <a:cubicBezTo>
                  <a:pt x="387020" y="-27353"/>
                  <a:pt x="690284" y="77955"/>
                  <a:pt x="906028" y="0"/>
                </a:cubicBezTo>
                <a:cubicBezTo>
                  <a:pt x="1121772" y="-77955"/>
                  <a:pt x="1211415" y="26524"/>
                  <a:pt x="1407038" y="0"/>
                </a:cubicBezTo>
                <a:cubicBezTo>
                  <a:pt x="1602661" y="-26524"/>
                  <a:pt x="1933417" y="11951"/>
                  <a:pt x="2113006" y="0"/>
                </a:cubicBezTo>
                <a:cubicBezTo>
                  <a:pt x="2292595" y="-11951"/>
                  <a:pt x="2415627" y="44282"/>
                  <a:pt x="2614016" y="0"/>
                </a:cubicBezTo>
                <a:cubicBezTo>
                  <a:pt x="2812405" y="-44282"/>
                  <a:pt x="2919645" y="24513"/>
                  <a:pt x="3046707" y="0"/>
                </a:cubicBezTo>
                <a:cubicBezTo>
                  <a:pt x="3173769" y="-24513"/>
                  <a:pt x="3534875" y="5236"/>
                  <a:pt x="3752676" y="0"/>
                </a:cubicBezTo>
                <a:cubicBezTo>
                  <a:pt x="3970477" y="-5236"/>
                  <a:pt x="4096847" y="13972"/>
                  <a:pt x="4185366" y="0"/>
                </a:cubicBezTo>
                <a:cubicBezTo>
                  <a:pt x="4273885" y="-13972"/>
                  <a:pt x="4552917" y="50417"/>
                  <a:pt x="4891335" y="0"/>
                </a:cubicBezTo>
                <a:cubicBezTo>
                  <a:pt x="5229753" y="-50417"/>
                  <a:pt x="5283250" y="65879"/>
                  <a:pt x="5460664" y="0"/>
                </a:cubicBezTo>
                <a:cubicBezTo>
                  <a:pt x="5638078" y="-65879"/>
                  <a:pt x="5879678" y="58276"/>
                  <a:pt x="6166633" y="0"/>
                </a:cubicBezTo>
                <a:cubicBezTo>
                  <a:pt x="6453588" y="-58276"/>
                  <a:pt x="6354146" y="11861"/>
                  <a:pt x="6531004" y="0"/>
                </a:cubicBezTo>
                <a:cubicBezTo>
                  <a:pt x="6707862" y="-11861"/>
                  <a:pt x="6928910" y="27692"/>
                  <a:pt x="7032014" y="0"/>
                </a:cubicBezTo>
                <a:cubicBezTo>
                  <a:pt x="7143525" y="15598"/>
                  <a:pt x="7227050" y="81553"/>
                  <a:pt x="7232073" y="200059"/>
                </a:cubicBezTo>
                <a:cubicBezTo>
                  <a:pt x="7254350" y="301348"/>
                  <a:pt x="7193221" y="511993"/>
                  <a:pt x="7232073" y="616169"/>
                </a:cubicBezTo>
                <a:cubicBezTo>
                  <a:pt x="7270925" y="720345"/>
                  <a:pt x="7187955" y="836160"/>
                  <a:pt x="7232073" y="1000270"/>
                </a:cubicBezTo>
                <a:cubicBezTo>
                  <a:pt x="7247849" y="1117087"/>
                  <a:pt x="7163427" y="1210558"/>
                  <a:pt x="7032014" y="1200329"/>
                </a:cubicBezTo>
                <a:cubicBezTo>
                  <a:pt x="6772751" y="1214057"/>
                  <a:pt x="6708308" y="1186942"/>
                  <a:pt x="6462684" y="1200329"/>
                </a:cubicBezTo>
                <a:cubicBezTo>
                  <a:pt x="6217060" y="1213716"/>
                  <a:pt x="6013847" y="1181834"/>
                  <a:pt x="5893355" y="1200329"/>
                </a:cubicBezTo>
                <a:cubicBezTo>
                  <a:pt x="5772863" y="1218824"/>
                  <a:pt x="5683316" y="1178599"/>
                  <a:pt x="5528984" y="1200329"/>
                </a:cubicBezTo>
                <a:cubicBezTo>
                  <a:pt x="5374652" y="1222059"/>
                  <a:pt x="5220794" y="1188481"/>
                  <a:pt x="5096293" y="1200329"/>
                </a:cubicBezTo>
                <a:cubicBezTo>
                  <a:pt x="4971792" y="1212177"/>
                  <a:pt x="4728247" y="1198125"/>
                  <a:pt x="4390325" y="1200329"/>
                </a:cubicBezTo>
                <a:cubicBezTo>
                  <a:pt x="4052403" y="1202533"/>
                  <a:pt x="4160457" y="1195600"/>
                  <a:pt x="4025954" y="1200329"/>
                </a:cubicBezTo>
                <a:cubicBezTo>
                  <a:pt x="3891451" y="1205058"/>
                  <a:pt x="3726511" y="1174036"/>
                  <a:pt x="3593263" y="1200329"/>
                </a:cubicBezTo>
                <a:cubicBezTo>
                  <a:pt x="3460015" y="1226622"/>
                  <a:pt x="3094796" y="1130275"/>
                  <a:pt x="2887295" y="1200329"/>
                </a:cubicBezTo>
                <a:cubicBezTo>
                  <a:pt x="2679794" y="1270383"/>
                  <a:pt x="2635059" y="1191500"/>
                  <a:pt x="2522924" y="1200329"/>
                </a:cubicBezTo>
                <a:cubicBezTo>
                  <a:pt x="2410789" y="1209158"/>
                  <a:pt x="2139266" y="1142329"/>
                  <a:pt x="1816955" y="1200329"/>
                </a:cubicBezTo>
                <a:cubicBezTo>
                  <a:pt x="1494644" y="1258329"/>
                  <a:pt x="1417402" y="1176359"/>
                  <a:pt x="1315945" y="1200329"/>
                </a:cubicBezTo>
                <a:cubicBezTo>
                  <a:pt x="1214488" y="1224299"/>
                  <a:pt x="686792" y="1110605"/>
                  <a:pt x="200059" y="1200329"/>
                </a:cubicBezTo>
                <a:cubicBezTo>
                  <a:pt x="87945" y="1225549"/>
                  <a:pt x="8911" y="1136211"/>
                  <a:pt x="0" y="1000270"/>
                </a:cubicBezTo>
                <a:cubicBezTo>
                  <a:pt x="-37279" y="887777"/>
                  <a:pt x="12764" y="736284"/>
                  <a:pt x="0" y="616169"/>
                </a:cubicBezTo>
                <a:cubicBezTo>
                  <a:pt x="-12764" y="496054"/>
                  <a:pt x="33734" y="300881"/>
                  <a:pt x="0" y="200059"/>
                </a:cubicBezTo>
                <a:close/>
              </a:path>
            </a:pathLst>
          </a:custGeom>
          <a:solidFill>
            <a:srgbClr val="CCFF66"/>
          </a:solidFill>
          <a:ln w="38100">
            <a:solidFill>
              <a:schemeClr val="tx1"/>
            </a:solidFill>
            <a:prstDash val="lgDashDot"/>
            <a:extLst>
              <a:ext uri="{C807C97D-BFC1-408E-A445-0C87EB9F89A2}">
                <ask:lineSketchStyleProps xmlns:ask="http://schemas.microsoft.com/office/drawing/2018/sketchyshapes" sd="1348712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GV </a:t>
            </a:r>
            <a:r>
              <a:rPr lang="en-US" sz="5400" b="1" dirty="0" err="1">
                <a:solidFill>
                  <a:schemeClr val="tx1"/>
                </a:solidFill>
              </a:rPr>
              <a:t>tự</a:t>
            </a:r>
            <a:r>
              <a:rPr lang="en-US" sz="5400" b="1" dirty="0">
                <a:solidFill>
                  <a:schemeClr val="tx1"/>
                </a:solidFill>
              </a:rPr>
              <a:t> </a:t>
            </a:r>
            <a:r>
              <a:rPr lang="en-US" sz="5400" b="1" dirty="0" err="1">
                <a:solidFill>
                  <a:schemeClr val="tx1"/>
                </a:solidFill>
              </a:rPr>
              <a:t>điền</a:t>
            </a:r>
            <a:r>
              <a:rPr lang="en-US" sz="5400" b="1" dirty="0">
                <a:solidFill>
                  <a:schemeClr val="tx1"/>
                </a:solidFill>
              </a:rPr>
              <a:t> ở </a:t>
            </a:r>
            <a:r>
              <a:rPr lang="en-US" sz="5400" b="1" dirty="0" err="1">
                <a:solidFill>
                  <a:schemeClr val="tx1"/>
                </a:solidFill>
              </a:rPr>
              <a:t>đây</a:t>
            </a:r>
            <a:endParaRPr lang="en-US" sz="5400" b="1" dirty="0">
              <a:solidFill>
                <a:schemeClr val="tx1"/>
              </a:solidFill>
            </a:endParaRPr>
          </a:p>
        </p:txBody>
      </p:sp>
    </p:spTree>
    <p:extLst>
      <p:ext uri="{BB962C8B-B14F-4D97-AF65-F5344CB8AC3E}">
        <p14:creationId xmlns:p14="http://schemas.microsoft.com/office/powerpoint/2010/main" val="1885314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32" presetClass="emph" presetSubtype="0" fill="hold" nodeType="with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par>
                                <p:cTn id="26" presetID="32" presetClass="emph" presetSubtype="0" fill="hold" grpId="0" nodeType="withEffect">
                                  <p:stCondLst>
                                    <p:cond delay="0"/>
                                  </p:stCondLst>
                                  <p:childTnLst>
                                    <p:animRot by="120000">
                                      <p:cBhvr>
                                        <p:cTn id="27" dur="100" fill="hold">
                                          <p:stCondLst>
                                            <p:cond delay="0"/>
                                          </p:stCondLst>
                                        </p:cTn>
                                        <p:tgtEl>
                                          <p:spTgt spid="3"/>
                                        </p:tgtEl>
                                        <p:attrNameLst>
                                          <p:attrName>r</p:attrName>
                                        </p:attrNameLst>
                                      </p:cBhvr>
                                    </p:animRot>
                                    <p:animRot by="-240000">
                                      <p:cBhvr>
                                        <p:cTn id="28" dur="200" fill="hold">
                                          <p:stCondLst>
                                            <p:cond delay="200"/>
                                          </p:stCondLst>
                                        </p:cTn>
                                        <p:tgtEl>
                                          <p:spTgt spid="3"/>
                                        </p:tgtEl>
                                        <p:attrNameLst>
                                          <p:attrName>r</p:attrName>
                                        </p:attrNameLst>
                                      </p:cBhvr>
                                    </p:animRot>
                                    <p:animRot by="240000">
                                      <p:cBhvr>
                                        <p:cTn id="29" dur="200" fill="hold">
                                          <p:stCondLst>
                                            <p:cond delay="400"/>
                                          </p:stCondLst>
                                        </p:cTn>
                                        <p:tgtEl>
                                          <p:spTgt spid="3"/>
                                        </p:tgtEl>
                                        <p:attrNameLst>
                                          <p:attrName>r</p:attrName>
                                        </p:attrNameLst>
                                      </p:cBhvr>
                                    </p:animRot>
                                    <p:animRot by="-240000">
                                      <p:cBhvr>
                                        <p:cTn id="30" dur="200" fill="hold">
                                          <p:stCondLst>
                                            <p:cond delay="600"/>
                                          </p:stCondLst>
                                        </p:cTn>
                                        <p:tgtEl>
                                          <p:spTgt spid="3"/>
                                        </p:tgtEl>
                                        <p:attrNameLst>
                                          <p:attrName>r</p:attrName>
                                        </p:attrNameLst>
                                      </p:cBhvr>
                                    </p:animRot>
                                    <p:animRot by="120000">
                                      <p:cBhvr>
                                        <p:cTn id="3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5"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6DABB514-C4DF-BB35-F8C1-90C464B8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440" y="814070"/>
            <a:ext cx="9753600" cy="3238500"/>
          </a:xfrm>
          <a:prstGeom prst="rect">
            <a:avLst/>
          </a:prstGeom>
        </p:spPr>
      </p:pic>
    </p:spTree>
    <p:extLst>
      <p:ext uri="{BB962C8B-B14F-4D97-AF65-F5344CB8AC3E}">
        <p14:creationId xmlns:p14="http://schemas.microsoft.com/office/powerpoint/2010/main" val="157494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42240" y="822961"/>
            <a:ext cx="12120880" cy="5201920"/>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1818640" y="2262761"/>
            <a:ext cx="8381999" cy="2800767"/>
          </a:xfrm>
          <a:prstGeom prst="rect">
            <a:avLst/>
          </a:prstGeom>
          <a:noFill/>
        </p:spPr>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nhà</a:t>
            </a:r>
            <a:r>
              <a:rPr lang="en-US" sz="4400" b="1"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chia sẻ với người thân theo dõi nhắc nhở rèn luyện đức tính cần thiết để thích ứng với moi trường học tập mới.</a:t>
            </a:r>
            <a:endParaRPr kumimoji="0" lang="vi-VN" sz="4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73D06AF-B716-4B07-A040-DFA973366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42" r="77401"/>
          <a:stretch/>
        </p:blipFill>
        <p:spPr>
          <a:xfrm>
            <a:off x="7906346" y="3429000"/>
            <a:ext cx="5088839" cy="3429000"/>
          </a:xfrm>
          <a:prstGeom prst="rect">
            <a:avLst/>
          </a:prstGeom>
        </p:spPr>
      </p:pic>
      <p:pic>
        <p:nvPicPr>
          <p:cNvPr id="6" name="图片 5">
            <a:extLst>
              <a:ext uri="{FF2B5EF4-FFF2-40B4-BE49-F238E27FC236}">
                <a16:creationId xmlns:a16="http://schemas.microsoft.com/office/drawing/2014/main" id="{8D856B30-D53E-47D5-94BA-1CECDC0E4B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20454" y="6296598"/>
            <a:ext cx="1459832" cy="561402"/>
          </a:xfrm>
          <a:prstGeom prst="rect">
            <a:avLst/>
          </a:prstGeom>
        </p:spPr>
      </p:pic>
      <p:pic>
        <p:nvPicPr>
          <p:cNvPr id="7" name="图片 6">
            <a:extLst>
              <a:ext uri="{FF2B5EF4-FFF2-40B4-BE49-F238E27FC236}">
                <a16:creationId xmlns:a16="http://schemas.microsoft.com/office/drawing/2014/main" id="{48DFE54F-A977-4A9B-8DE0-2925E0E4563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80160" y="6503269"/>
            <a:ext cx="922419" cy="354731"/>
          </a:xfrm>
          <a:prstGeom prst="rect">
            <a:avLst/>
          </a:prstGeom>
        </p:spPr>
      </p:pic>
      <p:pic>
        <p:nvPicPr>
          <p:cNvPr id="8" name="图片 7">
            <a:extLst>
              <a:ext uri="{FF2B5EF4-FFF2-40B4-BE49-F238E27FC236}">
                <a16:creationId xmlns:a16="http://schemas.microsoft.com/office/drawing/2014/main" id="{8921A5E6-C896-498C-B858-8521BACA5D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32135" y="6503268"/>
            <a:ext cx="922419" cy="354731"/>
          </a:xfrm>
          <a:prstGeom prst="rect">
            <a:avLst/>
          </a:prstGeom>
        </p:spPr>
      </p:pic>
      <p:pic>
        <p:nvPicPr>
          <p:cNvPr id="9" name="图片 8">
            <a:extLst>
              <a:ext uri="{FF2B5EF4-FFF2-40B4-BE49-F238E27FC236}">
                <a16:creationId xmlns:a16="http://schemas.microsoft.com/office/drawing/2014/main" id="{E0D04FE2-2A42-4B37-AB52-B34C1F09F6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933" y="6503269"/>
            <a:ext cx="922419" cy="383741"/>
          </a:xfrm>
          <a:prstGeom prst="rect">
            <a:avLst/>
          </a:prstGeom>
        </p:spPr>
      </p:pic>
      <p:pic>
        <p:nvPicPr>
          <p:cNvPr id="10" name="图片 9">
            <a:extLst>
              <a:ext uri="{FF2B5EF4-FFF2-40B4-BE49-F238E27FC236}">
                <a16:creationId xmlns:a16="http://schemas.microsoft.com/office/drawing/2014/main" id="{28FD76E1-B938-4B19-BB49-6A564ACFFB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11" name="图片 10">
            <a:extLst>
              <a:ext uri="{FF2B5EF4-FFF2-40B4-BE49-F238E27FC236}">
                <a16:creationId xmlns:a16="http://schemas.microsoft.com/office/drawing/2014/main" id="{A087FA02-3F22-40AA-9C9F-70C8769810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9" name="组合 18">
            <a:extLst>
              <a:ext uri="{FF2B5EF4-FFF2-40B4-BE49-F238E27FC236}">
                <a16:creationId xmlns:a16="http://schemas.microsoft.com/office/drawing/2014/main" id="{9C54BB6F-8F1C-4CB5-B9DF-76E9D0B72A7E}"/>
              </a:ext>
            </a:extLst>
          </p:cNvPr>
          <p:cNvGrpSpPr/>
          <p:nvPr/>
        </p:nvGrpSpPr>
        <p:grpSpPr>
          <a:xfrm>
            <a:off x="960899" y="2084770"/>
            <a:ext cx="1047922" cy="1352954"/>
            <a:chOff x="10766636" y="3941730"/>
            <a:chExt cx="1047922" cy="1352954"/>
          </a:xfrm>
        </p:grpSpPr>
        <p:sp>
          <p:nvSpPr>
            <p:cNvPr id="13" name="Freeform 108">
              <a:extLst>
                <a:ext uri="{FF2B5EF4-FFF2-40B4-BE49-F238E27FC236}">
                  <a16:creationId xmlns:a16="http://schemas.microsoft.com/office/drawing/2014/main" id="{92718D15-F6A5-4483-9710-3C60485861C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09">
              <a:extLst>
                <a:ext uri="{FF2B5EF4-FFF2-40B4-BE49-F238E27FC236}">
                  <a16:creationId xmlns:a16="http://schemas.microsoft.com/office/drawing/2014/main" id="{3B97E333-1B70-491F-836D-988EDE21884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10">
              <a:extLst>
                <a:ext uri="{FF2B5EF4-FFF2-40B4-BE49-F238E27FC236}">
                  <a16:creationId xmlns:a16="http://schemas.microsoft.com/office/drawing/2014/main" id="{247D8A62-15FF-403A-A4D3-CE26AD453BE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11">
              <a:extLst>
                <a:ext uri="{FF2B5EF4-FFF2-40B4-BE49-F238E27FC236}">
                  <a16:creationId xmlns:a16="http://schemas.microsoft.com/office/drawing/2014/main" id="{B0B865B7-7307-4C56-A211-B10461B162FA}"/>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12">
              <a:extLst>
                <a:ext uri="{FF2B5EF4-FFF2-40B4-BE49-F238E27FC236}">
                  <a16:creationId xmlns:a16="http://schemas.microsoft.com/office/drawing/2014/main" id="{3DCCC899-E6AB-42C9-82CF-3B1823263F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13">
              <a:extLst>
                <a:ext uri="{FF2B5EF4-FFF2-40B4-BE49-F238E27FC236}">
                  <a16:creationId xmlns:a16="http://schemas.microsoft.com/office/drawing/2014/main" id="{710FBFE0-E905-4261-97A2-3630190DC40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0" name="图片 19">
            <a:extLst>
              <a:ext uri="{FF2B5EF4-FFF2-40B4-BE49-F238E27FC236}">
                <a16:creationId xmlns:a16="http://schemas.microsoft.com/office/drawing/2014/main" id="{38BA56FC-C3F9-4DAE-BD32-91B14E45749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20973" y="174855"/>
            <a:ext cx="964437" cy="682471"/>
          </a:xfrm>
          <a:prstGeom prst="rect">
            <a:avLst/>
          </a:prstGeom>
        </p:spPr>
      </p:pic>
      <p:pic>
        <p:nvPicPr>
          <p:cNvPr id="21" name="图片 20">
            <a:extLst>
              <a:ext uri="{FF2B5EF4-FFF2-40B4-BE49-F238E27FC236}">
                <a16:creationId xmlns:a16="http://schemas.microsoft.com/office/drawing/2014/main" id="{55767013-D895-42DF-91FC-DA7C59512B9B}"/>
              </a:ext>
            </a:extLst>
          </p:cNvPr>
          <p:cNvPicPr>
            <a:picLocks noChangeAspect="1"/>
          </p:cNvPicPr>
          <p:nvPr/>
        </p:nvPicPr>
        <p:blipFill>
          <a:blip r:embed="rId6"/>
          <a:stretch>
            <a:fillRect/>
          </a:stretch>
        </p:blipFill>
        <p:spPr>
          <a:xfrm>
            <a:off x="2090346" y="829407"/>
            <a:ext cx="7721432" cy="4845415"/>
          </a:xfrm>
          <a:prstGeom prst="rect">
            <a:avLst/>
          </a:prstGeom>
        </p:spPr>
      </p:pic>
      <p:grpSp>
        <p:nvGrpSpPr>
          <p:cNvPr id="50" name="组合 49">
            <a:extLst>
              <a:ext uri="{FF2B5EF4-FFF2-40B4-BE49-F238E27FC236}">
                <a16:creationId xmlns:a16="http://schemas.microsoft.com/office/drawing/2014/main" id="{48E8C827-ECA8-4183-BD13-1FC3314E447A}"/>
              </a:ext>
            </a:extLst>
          </p:cNvPr>
          <p:cNvGrpSpPr/>
          <p:nvPr/>
        </p:nvGrpSpPr>
        <p:grpSpPr>
          <a:xfrm>
            <a:off x="-112148" y="3679994"/>
            <a:ext cx="6241184" cy="3178006"/>
            <a:chOff x="-112148" y="3696816"/>
            <a:chExt cx="6208148" cy="3161184"/>
          </a:xfrm>
        </p:grpSpPr>
        <p:pic>
          <p:nvPicPr>
            <p:cNvPr id="3"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23" name="图片 22">
              <a:extLst>
                <a:ext uri="{FF2B5EF4-FFF2-40B4-BE49-F238E27FC236}">
                  <a16:creationId xmlns:a16="http://schemas.microsoft.com/office/drawing/2014/main" id="{F7186AA6-B55E-47DE-9CE6-967821EA244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103191" y="3696816"/>
              <a:ext cx="718453" cy="933733"/>
            </a:xfrm>
            <a:prstGeom prst="rect">
              <a:avLst/>
            </a:prstGeom>
          </p:spPr>
        </p:pic>
      </p:grpSp>
      <p:grpSp>
        <p:nvGrpSpPr>
          <p:cNvPr id="26" name="组合 25">
            <a:extLst>
              <a:ext uri="{FF2B5EF4-FFF2-40B4-BE49-F238E27FC236}">
                <a16:creationId xmlns:a16="http://schemas.microsoft.com/office/drawing/2014/main" id="{BDA80F26-EEDE-484B-8CC7-A98E543C80AB}"/>
              </a:ext>
            </a:extLst>
          </p:cNvPr>
          <p:cNvGrpSpPr/>
          <p:nvPr/>
        </p:nvGrpSpPr>
        <p:grpSpPr>
          <a:xfrm rot="1359389">
            <a:off x="9312337" y="152147"/>
            <a:ext cx="1827856" cy="1765542"/>
            <a:chOff x="10101876" y="4297860"/>
            <a:chExt cx="1826037" cy="1763786"/>
          </a:xfrm>
        </p:grpSpPr>
        <p:sp>
          <p:nvSpPr>
            <p:cNvPr id="27" name="Freeform 26">
              <a:extLst>
                <a:ext uri="{FF2B5EF4-FFF2-40B4-BE49-F238E27FC236}">
                  <a16:creationId xmlns:a16="http://schemas.microsoft.com/office/drawing/2014/main" id="{8823ABAA-D70D-4C59-8203-A068689381E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7">
              <a:extLst>
                <a:ext uri="{FF2B5EF4-FFF2-40B4-BE49-F238E27FC236}">
                  <a16:creationId xmlns:a16="http://schemas.microsoft.com/office/drawing/2014/main" id="{F90831D1-CC77-46C2-BBE1-360AE25D82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8">
              <a:extLst>
                <a:ext uri="{FF2B5EF4-FFF2-40B4-BE49-F238E27FC236}">
                  <a16:creationId xmlns:a16="http://schemas.microsoft.com/office/drawing/2014/main" id="{17C423B7-F16A-4057-80A4-D7B19C0061D5}"/>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119">
              <a:extLst>
                <a:ext uri="{FF2B5EF4-FFF2-40B4-BE49-F238E27FC236}">
                  <a16:creationId xmlns:a16="http://schemas.microsoft.com/office/drawing/2014/main" id="{9618FBB8-7AC3-4E93-AD38-E9A318C99C8E}"/>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120">
              <a:extLst>
                <a:ext uri="{FF2B5EF4-FFF2-40B4-BE49-F238E27FC236}">
                  <a16:creationId xmlns:a16="http://schemas.microsoft.com/office/drawing/2014/main" id="{621F8460-FEA2-4D8C-B23D-225DDF82696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121">
              <a:extLst>
                <a:ext uri="{FF2B5EF4-FFF2-40B4-BE49-F238E27FC236}">
                  <a16:creationId xmlns:a16="http://schemas.microsoft.com/office/drawing/2014/main" id="{D46AE70F-1D63-4A0A-A265-5CBE3A839C00}"/>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3" name="图片 32">
            <a:extLst>
              <a:ext uri="{FF2B5EF4-FFF2-40B4-BE49-F238E27FC236}">
                <a16:creationId xmlns:a16="http://schemas.microsoft.com/office/drawing/2014/main" id="{10C63365-7446-4316-ADF7-3CAEBBE549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97916" y="5298589"/>
            <a:ext cx="964437" cy="682471"/>
          </a:xfrm>
          <a:prstGeom prst="rect">
            <a:avLst/>
          </a:prstGeom>
        </p:spPr>
      </p:pic>
      <p:pic>
        <p:nvPicPr>
          <p:cNvPr id="34" name="图片 33">
            <a:extLst>
              <a:ext uri="{FF2B5EF4-FFF2-40B4-BE49-F238E27FC236}">
                <a16:creationId xmlns:a16="http://schemas.microsoft.com/office/drawing/2014/main" id="{BAD0429C-4C5C-474F-8B03-39702CD5A2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01397" y="1425506"/>
            <a:ext cx="417664" cy="295554"/>
          </a:xfrm>
          <a:prstGeom prst="rect">
            <a:avLst/>
          </a:prstGeom>
        </p:spPr>
      </p:pic>
      <p:grpSp>
        <p:nvGrpSpPr>
          <p:cNvPr id="35" name="组合 34">
            <a:extLst>
              <a:ext uri="{FF2B5EF4-FFF2-40B4-BE49-F238E27FC236}">
                <a16:creationId xmlns:a16="http://schemas.microsoft.com/office/drawing/2014/main" id="{A6F846D5-A625-439D-A002-B7361D14AE9E}"/>
              </a:ext>
            </a:extLst>
          </p:cNvPr>
          <p:cNvGrpSpPr/>
          <p:nvPr/>
        </p:nvGrpSpPr>
        <p:grpSpPr>
          <a:xfrm rot="19663740">
            <a:off x="11365429" y="207181"/>
            <a:ext cx="455460" cy="588036"/>
            <a:chOff x="10766636" y="3941730"/>
            <a:chExt cx="1047922" cy="1352954"/>
          </a:xfrm>
        </p:grpSpPr>
        <p:sp>
          <p:nvSpPr>
            <p:cNvPr id="36"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组合 41">
            <a:extLst>
              <a:ext uri="{FF2B5EF4-FFF2-40B4-BE49-F238E27FC236}">
                <a16:creationId xmlns:a16="http://schemas.microsoft.com/office/drawing/2014/main" id="{1C73020B-07FD-45ED-8785-FD6618C05225}"/>
              </a:ext>
            </a:extLst>
          </p:cNvPr>
          <p:cNvGrpSpPr/>
          <p:nvPr/>
        </p:nvGrpSpPr>
        <p:grpSpPr>
          <a:xfrm rot="19663740">
            <a:off x="5501875" y="235335"/>
            <a:ext cx="654790" cy="845387"/>
            <a:chOff x="10766636" y="3941730"/>
            <a:chExt cx="1047922" cy="1352954"/>
          </a:xfrm>
        </p:grpSpPr>
        <p:sp>
          <p:nvSpPr>
            <p:cNvPr id="43" name="Freeform 108">
              <a:extLst>
                <a:ext uri="{FF2B5EF4-FFF2-40B4-BE49-F238E27FC236}">
                  <a16:creationId xmlns:a16="http://schemas.microsoft.com/office/drawing/2014/main" id="{E966B753-5462-4BC3-82EF-1D9557D8D7AE}"/>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09">
              <a:extLst>
                <a:ext uri="{FF2B5EF4-FFF2-40B4-BE49-F238E27FC236}">
                  <a16:creationId xmlns:a16="http://schemas.microsoft.com/office/drawing/2014/main" id="{B661C1BC-4A30-4B8F-BE41-4AC2A31E1692}"/>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10">
              <a:extLst>
                <a:ext uri="{FF2B5EF4-FFF2-40B4-BE49-F238E27FC236}">
                  <a16:creationId xmlns:a16="http://schemas.microsoft.com/office/drawing/2014/main" id="{6E1FE89A-836B-41EA-8FC3-368655DE1DB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11">
              <a:extLst>
                <a:ext uri="{FF2B5EF4-FFF2-40B4-BE49-F238E27FC236}">
                  <a16:creationId xmlns:a16="http://schemas.microsoft.com/office/drawing/2014/main" id="{0BF785E8-1FCE-4827-AB3A-A14A66D733B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12">
              <a:extLst>
                <a:ext uri="{FF2B5EF4-FFF2-40B4-BE49-F238E27FC236}">
                  <a16:creationId xmlns:a16="http://schemas.microsoft.com/office/drawing/2014/main" id="{D05E793D-17BF-44FC-9398-173D74A3233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13">
              <a:extLst>
                <a:ext uri="{FF2B5EF4-FFF2-40B4-BE49-F238E27FC236}">
                  <a16:creationId xmlns:a16="http://schemas.microsoft.com/office/drawing/2014/main" id="{98D07796-04F4-4628-916C-E11FDA61D47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49" name="图片 48">
            <a:extLst>
              <a:ext uri="{FF2B5EF4-FFF2-40B4-BE49-F238E27FC236}">
                <a16:creationId xmlns:a16="http://schemas.microsoft.com/office/drawing/2014/main" id="{2D1E2772-3375-4AB0-BD5B-4D49F48669B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pic>
        <p:nvPicPr>
          <p:cNvPr id="51" name="图片 50">
            <a:extLst>
              <a:ext uri="{FF2B5EF4-FFF2-40B4-BE49-F238E27FC236}">
                <a16:creationId xmlns:a16="http://schemas.microsoft.com/office/drawing/2014/main" id="{48E1C5D0-F1F4-413C-873E-6ACA035257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13063" y="6532279"/>
            <a:ext cx="922419" cy="354731"/>
          </a:xfrm>
          <a:prstGeom prst="rect">
            <a:avLst/>
          </a:prstGeom>
        </p:spPr>
      </p:pic>
      <p:sp>
        <p:nvSpPr>
          <p:cNvPr id="52" name="Freeform 123">
            <a:extLst>
              <a:ext uri="{FF2B5EF4-FFF2-40B4-BE49-F238E27FC236}">
                <a16:creationId xmlns:a16="http://schemas.microsoft.com/office/drawing/2014/main" id="{E6DA48A7-4499-416C-8E40-433159E548B8}"/>
              </a:ext>
            </a:extLst>
          </p:cNvPr>
          <p:cNvSpPr>
            <a:spLocks noEditPoints="1"/>
          </p:cNvSpPr>
          <p:nvPr/>
        </p:nvSpPr>
        <p:spPr bwMode="auto">
          <a:xfrm rot="3896716" flipH="1">
            <a:off x="2590843" y="1492762"/>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23">
            <a:extLst>
              <a:ext uri="{FF2B5EF4-FFF2-40B4-BE49-F238E27FC236}">
                <a16:creationId xmlns:a16="http://schemas.microsoft.com/office/drawing/2014/main" id="{0805132A-6D6C-4F5D-8A4D-FCAFA3152AC3}"/>
              </a:ext>
            </a:extLst>
          </p:cNvPr>
          <p:cNvSpPr>
            <a:spLocks noEditPoints="1"/>
          </p:cNvSpPr>
          <p:nvPr/>
        </p:nvSpPr>
        <p:spPr bwMode="auto">
          <a:xfrm rot="3896716" flipH="1">
            <a:off x="7688352" y="5325941"/>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172C4A32-F4BA-4E92-1D80-6BE604EC8DE1}"/>
              </a:ext>
            </a:extLst>
          </p:cNvPr>
          <p:cNvPicPr>
            <a:picLocks noChangeAspect="1"/>
          </p:cNvPicPr>
          <p:nvPr/>
        </p:nvPicPr>
        <p:blipFill>
          <a:blip r:embed="rId9"/>
          <a:stretch>
            <a:fillRect/>
          </a:stretch>
        </p:blipFill>
        <p:spPr>
          <a:xfrm>
            <a:off x="3621766" y="2263556"/>
            <a:ext cx="6309907" cy="2127688"/>
          </a:xfrm>
          <a:prstGeom prst="rect">
            <a:avLst/>
          </a:prstGeom>
        </p:spPr>
      </p:pic>
    </p:spTree>
    <p:extLst>
      <p:ext uri="{BB962C8B-B14F-4D97-AF65-F5344CB8AC3E}">
        <p14:creationId xmlns:p14="http://schemas.microsoft.com/office/powerpoint/2010/main" val="129736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randombar(horizontal)">
                                      <p:cBhvr>
                                        <p:cTn id="34" dur="500"/>
                                        <p:tgtEl>
                                          <p:spTgt spid="33"/>
                                        </p:tgtEl>
                                      </p:cBhvr>
                                    </p:animEffect>
                                  </p:childTnLst>
                                </p:cTn>
                              </p:par>
                              <p:par>
                                <p:cTn id="35" presetID="14" presetClass="entr" presetSubtype="1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randombar(horizontal)">
                                      <p:cBhvr>
                                        <p:cTn id="37" dur="500"/>
                                        <p:tgtEl>
                                          <p:spTgt spid="34"/>
                                        </p:tgtEl>
                                      </p:cBhvr>
                                    </p:animEffect>
                                  </p:childTnLst>
                                </p:cTn>
                              </p:par>
                              <p:par>
                                <p:cTn id="38" presetID="14" presetClass="entr" presetSubtype="1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randombar(horizontal)">
                                      <p:cBhvr>
                                        <p:cTn id="40" dur="500"/>
                                        <p:tgtEl>
                                          <p:spTgt spid="35"/>
                                        </p:tgtEl>
                                      </p:cBhvr>
                                    </p:animEffect>
                                  </p:childTnLst>
                                </p:cTn>
                              </p:par>
                              <p:par>
                                <p:cTn id="41" presetID="14" presetClass="entr" presetSubtype="1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14" presetClass="entr" presetSubtype="1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randombar(horizontal)">
                                      <p:cBhvr>
                                        <p:cTn id="46" dur="500"/>
                                        <p:tgtEl>
                                          <p:spTgt spid="49"/>
                                        </p:tgtEl>
                                      </p:cBhvr>
                                    </p:animEffect>
                                  </p:childTnLst>
                                </p:cTn>
                              </p:par>
                              <p:par>
                                <p:cTn id="47" presetID="14" presetClass="entr" presetSubtype="1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randombar(horizontal)">
                                      <p:cBhvr>
                                        <p:cTn id="49" dur="500"/>
                                        <p:tgtEl>
                                          <p:spTgt spid="5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randombar(horizontal)">
                                      <p:cBhvr>
                                        <p:cTn id="52" dur="500"/>
                                        <p:tgtEl>
                                          <p:spTgt spid="52"/>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randombar(horizontal)">
                                      <p:cBhvr>
                                        <p:cTn id="55" dur="500"/>
                                        <p:tgtEl>
                                          <p:spTgt spid="53"/>
                                        </p:tgtEl>
                                      </p:cBhvr>
                                    </p:animEffect>
                                  </p:childTnLst>
                                </p:cTn>
                              </p:par>
                              <p:par>
                                <p:cTn id="56" presetID="14" presetClass="entr" presetSubtype="1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randombar(horizontal)">
                                      <p:cBhvr>
                                        <p:cTn id="58" dur="500"/>
                                        <p:tgtEl>
                                          <p:spTgt spid="26"/>
                                        </p:tgtEl>
                                      </p:cBhvr>
                                    </p:animEffect>
                                  </p:childTnLst>
                                </p:cTn>
                              </p:par>
                              <p:par>
                                <p:cTn id="59" presetID="14" presetClass="entr" presetSubtype="1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randombar(horizontal)">
                                      <p:cBhvr>
                                        <p:cTn id="61" dur="500"/>
                                        <p:tgtEl>
                                          <p:spTgt spid="11"/>
                                        </p:tgtEl>
                                      </p:cBhvr>
                                    </p:animEffect>
                                  </p:childTnLst>
                                </p:cTn>
                              </p:par>
                            </p:childTnLst>
                          </p:cTn>
                        </p:par>
                        <p:par>
                          <p:cTn id="62" fill="hold">
                            <p:stCondLst>
                              <p:cond delay="500"/>
                            </p:stCondLst>
                            <p:childTnLst>
                              <p:par>
                                <p:cTn id="63" presetID="17" presetClass="entr" presetSubtype="10" fill="hold" nodeType="after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barn(inVertical)">
                                      <p:cBhvr>
                                        <p:cTn id="7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
        <p:nvSpPr>
          <p:cNvPr id="14" name="Freeform 10">
            <a:extLst>
              <a:ext uri="{FF2B5EF4-FFF2-40B4-BE49-F238E27FC236}">
                <a16:creationId xmlns:a16="http://schemas.microsoft.com/office/drawing/2014/main" id="{E9217C5F-05AB-40A9-8351-EEFCA4783E04}"/>
              </a:ext>
            </a:extLst>
          </p:cNvPr>
          <p:cNvSpPr/>
          <p:nvPr/>
        </p:nvSpPr>
        <p:spPr>
          <a:xfrm>
            <a:off x="273683" y="750664"/>
            <a:ext cx="7162119" cy="5428574"/>
          </a:xfrm>
          <a:custGeom>
            <a:avLst/>
            <a:gdLst/>
            <a:ahLst/>
            <a:cxnLst/>
            <a:rect l="l" t="t" r="r" b="b"/>
            <a:pathLst>
              <a:path w="12445520" h="8229600">
                <a:moveTo>
                  <a:pt x="0" y="0"/>
                </a:moveTo>
                <a:lnTo>
                  <a:pt x="12445520" y="0"/>
                </a:lnTo>
                <a:lnTo>
                  <a:pt x="12445520"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89098FB-2B7F-EFCC-30DC-9B2ADD628140}"/>
              </a:ext>
            </a:extLst>
          </p:cNvPr>
          <p:cNvPicPr>
            <a:picLocks noChangeAspect="1"/>
          </p:cNvPicPr>
          <p:nvPr/>
        </p:nvPicPr>
        <p:blipFill>
          <a:blip r:embed="rId4"/>
          <a:stretch>
            <a:fillRect/>
          </a:stretch>
        </p:blipFill>
        <p:spPr>
          <a:xfrm>
            <a:off x="7610707" y="683529"/>
            <a:ext cx="3432345" cy="5511262"/>
          </a:xfrm>
          <a:prstGeom prst="rect">
            <a:avLst/>
          </a:prstGeom>
        </p:spPr>
      </p:pic>
    </p:spTree>
    <p:extLst>
      <p:ext uri="{BB962C8B-B14F-4D97-AF65-F5344CB8AC3E}">
        <p14:creationId xmlns:p14="http://schemas.microsoft.com/office/powerpoint/2010/main" val="393727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17" name="Group 16">
            <a:extLst>
              <a:ext uri="{FF2B5EF4-FFF2-40B4-BE49-F238E27FC236}">
                <a16:creationId xmlns:a16="http://schemas.microsoft.com/office/drawing/2014/main" id="{69EFF883-EBC9-67E5-BDF0-DBFC23AEEAEB}"/>
              </a:ext>
            </a:extLst>
          </p:cNvPr>
          <p:cNvGrpSpPr/>
          <p:nvPr/>
        </p:nvGrpSpPr>
        <p:grpSpPr>
          <a:xfrm>
            <a:off x="343435" y="995727"/>
            <a:ext cx="10024690" cy="4650171"/>
            <a:chOff x="5814324" y="491558"/>
            <a:chExt cx="5879305" cy="3208710"/>
          </a:xfrm>
        </p:grpSpPr>
        <p:grpSp>
          <p:nvGrpSpPr>
            <p:cNvPr id="18" name="Graphic 4">
              <a:extLst>
                <a:ext uri="{FF2B5EF4-FFF2-40B4-BE49-F238E27FC236}">
                  <a16:creationId xmlns:a16="http://schemas.microsoft.com/office/drawing/2014/main" id="{EEC7BE3F-8B78-2B4A-8A8A-3726C794D79B}"/>
                </a:ext>
              </a:extLst>
            </p:cNvPr>
            <p:cNvGrpSpPr/>
            <p:nvPr/>
          </p:nvGrpSpPr>
          <p:grpSpPr>
            <a:xfrm>
              <a:off x="5814324" y="491558"/>
              <a:ext cx="5879305" cy="3208710"/>
              <a:chOff x="5610688" y="1031736"/>
              <a:chExt cx="5879305" cy="3980523"/>
            </a:xfrm>
          </p:grpSpPr>
          <p:sp>
            <p:nvSpPr>
              <p:cNvPr id="20" name="Freeform: Shape 19">
                <a:extLst>
                  <a:ext uri="{FF2B5EF4-FFF2-40B4-BE49-F238E27FC236}">
                    <a16:creationId xmlns:a16="http://schemas.microsoft.com/office/drawing/2014/main" id="{A123BBDD-5649-6D67-D7EA-60DDB250A93B}"/>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26627F5-884E-E43F-9D9A-B2269CB3716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31881FEF-A122-80D4-6D7F-5177CF1E6ACF}"/>
                  </a:ext>
                </a:extLst>
              </p:cNvPr>
              <p:cNvGrpSpPr/>
              <p:nvPr/>
            </p:nvGrpSpPr>
            <p:grpSpPr>
              <a:xfrm>
                <a:off x="5610688" y="1031736"/>
                <a:ext cx="5879305" cy="3980523"/>
                <a:chOff x="5610688" y="1031736"/>
                <a:chExt cx="5879305" cy="3980523"/>
              </a:xfrm>
              <a:solidFill>
                <a:srgbClr val="1A1A1A"/>
              </a:solidFill>
            </p:grpSpPr>
            <p:sp>
              <p:nvSpPr>
                <p:cNvPr id="23" name="Freeform: Shape 22">
                  <a:extLst>
                    <a:ext uri="{FF2B5EF4-FFF2-40B4-BE49-F238E27FC236}">
                      <a16:creationId xmlns:a16="http://schemas.microsoft.com/office/drawing/2014/main" id="{74F6D51F-2E08-3371-CCFF-9510435FBFF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5092DBE-FB15-742E-7034-A4EEAD53247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5042784-EB5A-3674-A2B2-A9B90FCFF14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1C97B56-1147-61CA-C57A-C7752551E755}"/>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75E3522-2D1E-9EAB-46EE-8F0EE2447BA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1E57221F-5E00-9790-1CF4-18932A3B2CC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9" name="TextBox 18">
              <a:extLst>
                <a:ext uri="{FF2B5EF4-FFF2-40B4-BE49-F238E27FC236}">
                  <a16:creationId xmlns:a16="http://schemas.microsoft.com/office/drawing/2014/main" id="{9B5EFC21-C93E-07CB-FA73-167D57AEEA3D}"/>
                </a:ext>
              </a:extLst>
            </p:cNvPr>
            <p:cNvSpPr txBox="1"/>
            <p:nvPr/>
          </p:nvSpPr>
          <p:spPr>
            <a:xfrm>
              <a:off x="6098374" y="775238"/>
              <a:ext cx="5217860" cy="2739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3300"/>
                  </a:solidFill>
                  <a:effectLst/>
                  <a:uLnTx/>
                  <a:uFillTx/>
                  <a:latin typeface="Calibri" panose="020F0502020204030204"/>
                  <a:ea typeface="+mn-ea"/>
                  <a:cs typeface="+mn-cs"/>
                </a:rPr>
                <a:t>‒ GV hô số lượng chân; nhóm 3 HS đó phải đặt đúng số chân chạm đất theo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3300"/>
                  </a:solidFill>
                  <a:effectLst/>
                  <a:uLnTx/>
                  <a:uFillTx/>
                  <a:latin typeface="Calibri" panose="020F0502020204030204"/>
                  <a:ea typeface="+mn-ea"/>
                  <a:cs typeface="+mn-cs"/>
                </a:rPr>
                <a:t>VD: </a:t>
              </a:r>
              <a:r>
                <a:rPr kumimoji="0" lang="vi-VN" sz="3600" i="0" u="none" strike="noStrike" kern="1200" cap="none" spc="0" normalizeH="0" baseline="0" noProof="0" dirty="0">
                  <a:ln>
                    <a:noFill/>
                  </a:ln>
                  <a:solidFill>
                    <a:srgbClr val="FF3300"/>
                  </a:solidFill>
                  <a:effectLst/>
                  <a:uLnTx/>
                  <a:uFillTx/>
                  <a:latin typeface="Calibri" panose="020F0502020204030204"/>
                  <a:ea typeface="+mn-ea"/>
                  <a:cs typeface="+mn-cs"/>
                </a:rPr>
                <a:t>Ba người bốn chân – HS phải chọn phương án: 2 HS co 1 chân lên hoặc 2 HS khoác vai để 1 HS co cả 2 chân lên…, sao cho trên mặt đất có đủ số chân yêu cầu, không thừa, không thiếu.</a:t>
              </a:r>
            </a:p>
          </p:txBody>
        </p:sp>
      </p:grpSp>
      <p:grpSp>
        <p:nvGrpSpPr>
          <p:cNvPr id="31" name="Group 30">
            <a:extLst>
              <a:ext uri="{FF2B5EF4-FFF2-40B4-BE49-F238E27FC236}">
                <a16:creationId xmlns:a16="http://schemas.microsoft.com/office/drawing/2014/main" id="{6812DF60-7F97-DC84-5456-D4B9C56B5840}"/>
              </a:ext>
            </a:extLst>
          </p:cNvPr>
          <p:cNvGrpSpPr/>
          <p:nvPr/>
        </p:nvGrpSpPr>
        <p:grpSpPr>
          <a:xfrm>
            <a:off x="9271569" y="3832552"/>
            <a:ext cx="2951002" cy="2985388"/>
            <a:chOff x="8408633" y="1992570"/>
            <a:chExt cx="3507012" cy="3833036"/>
          </a:xfrm>
        </p:grpSpPr>
        <p:grpSp>
          <p:nvGrpSpPr>
            <p:cNvPr id="32" name="Graphic 4">
              <a:extLst>
                <a:ext uri="{FF2B5EF4-FFF2-40B4-BE49-F238E27FC236}">
                  <a16:creationId xmlns:a16="http://schemas.microsoft.com/office/drawing/2014/main" id="{A1EAEF4D-0765-E6B0-4FF7-8A0D284BAA67}"/>
                </a:ext>
              </a:extLst>
            </p:cNvPr>
            <p:cNvGrpSpPr/>
            <p:nvPr/>
          </p:nvGrpSpPr>
          <p:grpSpPr>
            <a:xfrm>
              <a:off x="8408633" y="1992570"/>
              <a:ext cx="3507012" cy="3821123"/>
              <a:chOff x="8408633" y="1992570"/>
              <a:chExt cx="3507012" cy="3821123"/>
            </a:xfrm>
          </p:grpSpPr>
          <p:grpSp>
            <p:nvGrpSpPr>
              <p:cNvPr id="35" name="Graphic 4">
                <a:extLst>
                  <a:ext uri="{FF2B5EF4-FFF2-40B4-BE49-F238E27FC236}">
                    <a16:creationId xmlns:a16="http://schemas.microsoft.com/office/drawing/2014/main" id="{5BCCE3A0-59CC-423E-20C4-D457C8F49DB8}"/>
                  </a:ext>
                </a:extLst>
              </p:cNvPr>
              <p:cNvGrpSpPr/>
              <p:nvPr/>
            </p:nvGrpSpPr>
            <p:grpSpPr>
              <a:xfrm>
                <a:off x="10886512" y="3334328"/>
                <a:ext cx="1029133" cy="1810218"/>
                <a:chOff x="10886512" y="3334328"/>
                <a:chExt cx="1029133" cy="1810218"/>
              </a:xfrm>
            </p:grpSpPr>
            <p:sp>
              <p:nvSpPr>
                <p:cNvPr id="179" name="Freeform: Shape 178">
                  <a:extLst>
                    <a:ext uri="{FF2B5EF4-FFF2-40B4-BE49-F238E27FC236}">
                      <a16:creationId xmlns:a16="http://schemas.microsoft.com/office/drawing/2014/main" id="{3424EC35-C6DC-6E5B-0F77-16AE69013370}"/>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4606D387-0499-9BC9-2941-FF988EC70F05}"/>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0C43F244-16B8-CCC8-0185-BDBB46ED31E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C941A35-6071-F2C6-4F1D-5F7DD256592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DBD7A08-7EDB-B252-3942-FBFD3573E07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F121ABB0-1348-510F-B5DE-6550FC6882EF}"/>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3ABFC80C-CB42-F429-846B-64A3045AD967}"/>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77D7E949-13A1-B33C-F6BD-E779DFFF405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F695049-4372-35C9-2A40-2AD94EE315AC}"/>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A4A5B463-EDEC-117C-51C1-900E5FFE7C24}"/>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3F599AF-91C2-D3B0-EEBE-6852DE72AD8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0648DB3-F3D5-9E6C-35B2-6D882EC9D63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BD5E941-F761-4950-C787-E8C4B07E4731}"/>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44A4E5F-AA0A-E0A0-E68B-F9280BBB2B66}"/>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7ACC25-0910-8ED3-73D4-94AFF995D8F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aphic 4">
                <a:extLst>
                  <a:ext uri="{FF2B5EF4-FFF2-40B4-BE49-F238E27FC236}">
                    <a16:creationId xmlns:a16="http://schemas.microsoft.com/office/drawing/2014/main" id="{2C81442A-256C-DA65-FCA4-C61C9D3832ED}"/>
                  </a:ext>
                </a:extLst>
              </p:cNvPr>
              <p:cNvGrpSpPr/>
              <p:nvPr/>
            </p:nvGrpSpPr>
            <p:grpSpPr>
              <a:xfrm>
                <a:off x="8408633" y="3314331"/>
                <a:ext cx="2021128" cy="2499362"/>
                <a:chOff x="8408633" y="3314331"/>
                <a:chExt cx="2021128" cy="2499362"/>
              </a:xfrm>
            </p:grpSpPr>
            <p:grpSp>
              <p:nvGrpSpPr>
                <p:cNvPr id="168" name="Graphic 4">
                  <a:extLst>
                    <a:ext uri="{FF2B5EF4-FFF2-40B4-BE49-F238E27FC236}">
                      <a16:creationId xmlns:a16="http://schemas.microsoft.com/office/drawing/2014/main" id="{049C5448-4826-8F6C-6937-E59DA26BA7A0}"/>
                    </a:ext>
                  </a:extLst>
                </p:cNvPr>
                <p:cNvGrpSpPr/>
                <p:nvPr/>
              </p:nvGrpSpPr>
              <p:grpSpPr>
                <a:xfrm>
                  <a:off x="8408633" y="3314331"/>
                  <a:ext cx="532978" cy="711598"/>
                  <a:chOff x="8408633" y="3314331"/>
                  <a:chExt cx="532978" cy="711598"/>
                </a:xfrm>
              </p:grpSpPr>
              <p:sp>
                <p:nvSpPr>
                  <p:cNvPr id="172" name="Freeform: Shape 171">
                    <a:extLst>
                      <a:ext uri="{FF2B5EF4-FFF2-40B4-BE49-F238E27FC236}">
                        <a16:creationId xmlns:a16="http://schemas.microsoft.com/office/drawing/2014/main" id="{B1D58C48-9726-E971-3440-5F2A43CB33CD}"/>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8B912B3B-9311-22F5-471A-B84115E66DC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467D8AE2-C6B5-A786-78EF-8FEB5719427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069D5967-C262-95B9-11FE-0A4A937E8F9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C4AADE3F-C45C-4AD4-6E9C-E97F84C328D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FC494580-156A-D952-155E-453481E4BE8C}"/>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2515782D-ECDC-E7DB-5795-64EAB617951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18ADF895-BC65-5255-4158-A51F11E007CE}"/>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44EB5EC4-8154-FBE0-BB36-B7D7CA583E65}"/>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D1D647F-0D77-E2FB-7374-5782266077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4">
                <a:extLst>
                  <a:ext uri="{FF2B5EF4-FFF2-40B4-BE49-F238E27FC236}">
                    <a16:creationId xmlns:a16="http://schemas.microsoft.com/office/drawing/2014/main" id="{2B1CED7F-1EA7-3FC3-2AF4-B1092BE9A2BC}"/>
                  </a:ext>
                </a:extLst>
              </p:cNvPr>
              <p:cNvGrpSpPr/>
              <p:nvPr/>
            </p:nvGrpSpPr>
            <p:grpSpPr>
              <a:xfrm>
                <a:off x="9635854" y="2992117"/>
                <a:ext cx="2029993" cy="751396"/>
                <a:chOff x="9635854" y="2992117"/>
                <a:chExt cx="2029993" cy="751396"/>
              </a:xfrm>
            </p:grpSpPr>
            <p:grpSp>
              <p:nvGrpSpPr>
                <p:cNvPr id="162" name="Graphic 4">
                  <a:extLst>
                    <a:ext uri="{FF2B5EF4-FFF2-40B4-BE49-F238E27FC236}">
                      <a16:creationId xmlns:a16="http://schemas.microsoft.com/office/drawing/2014/main" id="{257A7EC9-1586-9C88-01BF-CDE6722136D0}"/>
                    </a:ext>
                  </a:extLst>
                </p:cNvPr>
                <p:cNvGrpSpPr/>
                <p:nvPr/>
              </p:nvGrpSpPr>
              <p:grpSpPr>
                <a:xfrm>
                  <a:off x="9635854" y="3377070"/>
                  <a:ext cx="399749" cy="366442"/>
                  <a:chOff x="9635854" y="3377070"/>
                  <a:chExt cx="399749" cy="366442"/>
                </a:xfrm>
              </p:grpSpPr>
              <p:sp>
                <p:nvSpPr>
                  <p:cNvPr id="166" name="Freeform: Shape 165">
                    <a:extLst>
                      <a:ext uri="{FF2B5EF4-FFF2-40B4-BE49-F238E27FC236}">
                        <a16:creationId xmlns:a16="http://schemas.microsoft.com/office/drawing/2014/main" id="{127268A8-973E-A545-98A8-C3BECA0C8E8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9B1842E6-9570-4ABC-B0E2-F132AD17340E}"/>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3" name="Graphic 4">
                  <a:extLst>
                    <a:ext uri="{FF2B5EF4-FFF2-40B4-BE49-F238E27FC236}">
                      <a16:creationId xmlns:a16="http://schemas.microsoft.com/office/drawing/2014/main" id="{F7425A5F-FC40-8DCC-6094-8BD387D1D5DF}"/>
                    </a:ext>
                  </a:extLst>
                </p:cNvPr>
                <p:cNvGrpSpPr/>
                <p:nvPr/>
              </p:nvGrpSpPr>
              <p:grpSpPr>
                <a:xfrm>
                  <a:off x="11305110" y="2992117"/>
                  <a:ext cx="360737" cy="419012"/>
                  <a:chOff x="11305110" y="2992117"/>
                  <a:chExt cx="360737" cy="419012"/>
                </a:xfrm>
              </p:grpSpPr>
              <p:sp>
                <p:nvSpPr>
                  <p:cNvPr id="164" name="Freeform: Shape 163">
                    <a:extLst>
                      <a:ext uri="{FF2B5EF4-FFF2-40B4-BE49-F238E27FC236}">
                        <a16:creationId xmlns:a16="http://schemas.microsoft.com/office/drawing/2014/main" id="{B6DE97CA-2C7A-6C99-6F5B-412A04B258BA}"/>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1BD806D9-5C06-8654-DE20-E56A88A2FD58}"/>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Freeform: Shape 43">
                <a:extLst>
                  <a:ext uri="{FF2B5EF4-FFF2-40B4-BE49-F238E27FC236}">
                    <a16:creationId xmlns:a16="http://schemas.microsoft.com/office/drawing/2014/main" id="{6A979B42-28E1-A2FF-4E93-551987C938A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3B078557-3F1B-572D-8418-9DB4EB4D79BB}"/>
                  </a:ext>
                </a:extLst>
              </p:cNvPr>
              <p:cNvGrpSpPr/>
              <p:nvPr/>
            </p:nvGrpSpPr>
            <p:grpSpPr>
              <a:xfrm>
                <a:off x="9879743" y="2828220"/>
                <a:ext cx="1476782" cy="856672"/>
                <a:chOff x="9879743" y="2828220"/>
                <a:chExt cx="1476782" cy="856672"/>
              </a:xfrm>
            </p:grpSpPr>
            <p:grpSp>
              <p:nvGrpSpPr>
                <p:cNvPr id="141" name="Graphic 4">
                  <a:extLst>
                    <a:ext uri="{FF2B5EF4-FFF2-40B4-BE49-F238E27FC236}">
                      <a16:creationId xmlns:a16="http://schemas.microsoft.com/office/drawing/2014/main" id="{00398BF3-C2AE-46DA-B109-EF8F7708AD9B}"/>
                    </a:ext>
                  </a:extLst>
                </p:cNvPr>
                <p:cNvGrpSpPr/>
                <p:nvPr/>
              </p:nvGrpSpPr>
              <p:grpSpPr>
                <a:xfrm>
                  <a:off x="9879743" y="2828220"/>
                  <a:ext cx="1476782" cy="697584"/>
                  <a:chOff x="9879743" y="2828220"/>
                  <a:chExt cx="1476782" cy="697584"/>
                </a:xfrm>
                <a:solidFill>
                  <a:srgbClr val="201D29"/>
                </a:solidFill>
              </p:grpSpPr>
              <p:pic>
                <p:nvPicPr>
                  <p:cNvPr id="156" name="Picture 155">
                    <a:extLst>
                      <a:ext uri="{FF2B5EF4-FFF2-40B4-BE49-F238E27FC236}">
                        <a16:creationId xmlns:a16="http://schemas.microsoft.com/office/drawing/2014/main" id="{E2D9EB25-CA8C-BE94-EF93-A0C25B968630}"/>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157" name="Graphic 4">
                    <a:extLst>
                      <a:ext uri="{FF2B5EF4-FFF2-40B4-BE49-F238E27FC236}">
                        <a16:creationId xmlns:a16="http://schemas.microsoft.com/office/drawing/2014/main" id="{2A2B0B29-021A-2FC4-EF82-87715F8ADA30}"/>
                      </a:ext>
                    </a:extLst>
                  </p:cNvPr>
                  <p:cNvGrpSpPr/>
                  <p:nvPr/>
                </p:nvGrpSpPr>
                <p:grpSpPr>
                  <a:xfrm>
                    <a:off x="10121718" y="2828220"/>
                    <a:ext cx="898324" cy="433217"/>
                    <a:chOff x="10121718" y="2828220"/>
                    <a:chExt cx="898324" cy="433217"/>
                  </a:xfrm>
                  <a:solidFill>
                    <a:srgbClr val="201D29"/>
                  </a:solidFill>
                </p:grpSpPr>
                <p:sp>
                  <p:nvSpPr>
                    <p:cNvPr id="158" name="Freeform: Shape 157">
                      <a:extLst>
                        <a:ext uri="{FF2B5EF4-FFF2-40B4-BE49-F238E27FC236}">
                          <a16:creationId xmlns:a16="http://schemas.microsoft.com/office/drawing/2014/main" id="{71F60D04-7AB9-ED39-6C25-AF49CDF0439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0C9AB6F3-6376-AEFC-0A32-1C5A59931A47}"/>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C6AF0C60-D783-0FBD-B496-C503A162C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287CA740-B2B8-6FBB-4B50-9FB3BCF22A2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2" name="Graphic 4">
                  <a:extLst>
                    <a:ext uri="{FF2B5EF4-FFF2-40B4-BE49-F238E27FC236}">
                      <a16:creationId xmlns:a16="http://schemas.microsoft.com/office/drawing/2014/main" id="{DCCC6D16-F7DE-C12E-2371-956831E43789}"/>
                    </a:ext>
                  </a:extLst>
                </p:cNvPr>
                <p:cNvGrpSpPr/>
                <p:nvPr/>
              </p:nvGrpSpPr>
              <p:grpSpPr>
                <a:xfrm>
                  <a:off x="10005654" y="3276357"/>
                  <a:ext cx="408535" cy="408535"/>
                  <a:chOff x="10005654" y="3276357"/>
                  <a:chExt cx="408535" cy="408535"/>
                </a:xfrm>
              </p:grpSpPr>
              <p:sp>
                <p:nvSpPr>
                  <p:cNvPr id="152" name="Freeform: Shape 151">
                    <a:extLst>
                      <a:ext uri="{FF2B5EF4-FFF2-40B4-BE49-F238E27FC236}">
                        <a16:creationId xmlns:a16="http://schemas.microsoft.com/office/drawing/2014/main" id="{9526FB45-6C6B-49C8-CF12-9F3AF0C2B5F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4">
                    <a:extLst>
                      <a:ext uri="{FF2B5EF4-FFF2-40B4-BE49-F238E27FC236}">
                        <a16:creationId xmlns:a16="http://schemas.microsoft.com/office/drawing/2014/main" id="{508E3102-D60A-5D79-09DF-309C9A5AF7A8}"/>
                      </a:ext>
                    </a:extLst>
                  </p:cNvPr>
                  <p:cNvGrpSpPr/>
                  <p:nvPr/>
                </p:nvGrpSpPr>
                <p:grpSpPr>
                  <a:xfrm>
                    <a:off x="10120136" y="3358194"/>
                    <a:ext cx="140329" cy="178839"/>
                    <a:chOff x="10120136" y="3358194"/>
                    <a:chExt cx="140329" cy="178839"/>
                  </a:xfrm>
                  <a:solidFill>
                    <a:srgbClr val="ED866D"/>
                  </a:solidFill>
                </p:grpSpPr>
                <p:sp>
                  <p:nvSpPr>
                    <p:cNvPr id="154" name="Freeform: Shape 153">
                      <a:extLst>
                        <a:ext uri="{FF2B5EF4-FFF2-40B4-BE49-F238E27FC236}">
                          <a16:creationId xmlns:a16="http://schemas.microsoft.com/office/drawing/2014/main" id="{D78B3743-4FA7-51BD-E0D7-15BD05B176B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64DB102E-C10D-1F35-495D-B43110E1137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3" name="Graphic 4">
                  <a:extLst>
                    <a:ext uri="{FF2B5EF4-FFF2-40B4-BE49-F238E27FC236}">
                      <a16:creationId xmlns:a16="http://schemas.microsoft.com/office/drawing/2014/main" id="{046B5E9F-AD96-91D4-CF7C-94CF068295E7}"/>
                    </a:ext>
                  </a:extLst>
                </p:cNvPr>
                <p:cNvGrpSpPr/>
                <p:nvPr/>
              </p:nvGrpSpPr>
              <p:grpSpPr>
                <a:xfrm>
                  <a:off x="10905127" y="3090208"/>
                  <a:ext cx="408535" cy="408535"/>
                  <a:chOff x="10905127" y="3090208"/>
                  <a:chExt cx="408535" cy="408535"/>
                </a:xfrm>
              </p:grpSpPr>
              <p:sp>
                <p:nvSpPr>
                  <p:cNvPr id="148" name="Freeform: Shape 147">
                    <a:extLst>
                      <a:ext uri="{FF2B5EF4-FFF2-40B4-BE49-F238E27FC236}">
                        <a16:creationId xmlns:a16="http://schemas.microsoft.com/office/drawing/2014/main" id="{2098B961-BE6E-3A77-B993-D5C54B36720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4">
                    <a:extLst>
                      <a:ext uri="{FF2B5EF4-FFF2-40B4-BE49-F238E27FC236}">
                        <a16:creationId xmlns:a16="http://schemas.microsoft.com/office/drawing/2014/main" id="{15250B30-895D-7A81-1A7D-13D39716244A}"/>
                      </a:ext>
                    </a:extLst>
                  </p:cNvPr>
                  <p:cNvGrpSpPr/>
                  <p:nvPr/>
                </p:nvGrpSpPr>
                <p:grpSpPr>
                  <a:xfrm>
                    <a:off x="11031599" y="3210302"/>
                    <a:ext cx="143478" cy="146291"/>
                    <a:chOff x="11031599" y="3210302"/>
                    <a:chExt cx="143478" cy="146291"/>
                  </a:xfrm>
                  <a:solidFill>
                    <a:srgbClr val="ED866D"/>
                  </a:solidFill>
                </p:grpSpPr>
                <p:sp>
                  <p:nvSpPr>
                    <p:cNvPr id="150" name="Freeform: Shape 149">
                      <a:extLst>
                        <a:ext uri="{FF2B5EF4-FFF2-40B4-BE49-F238E27FC236}">
                          <a16:creationId xmlns:a16="http://schemas.microsoft.com/office/drawing/2014/main" id="{0624494D-12A4-8FDD-D64C-A76F8C3026AA}"/>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BBB5A3FA-C65B-9677-B082-68ECE2B323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E57FBC14-BAB5-E8F2-2B85-D1DD6775BFC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
                  <a:extLst>
                    <a:ext uri="{FF2B5EF4-FFF2-40B4-BE49-F238E27FC236}">
                      <a16:creationId xmlns:a16="http://schemas.microsoft.com/office/drawing/2014/main" id="{5790A9CB-4320-C656-2BA3-E9E8484CE27C}"/>
                    </a:ext>
                  </a:extLst>
                </p:cNvPr>
                <p:cNvGrpSpPr/>
                <p:nvPr/>
              </p:nvGrpSpPr>
              <p:grpSpPr>
                <a:xfrm>
                  <a:off x="10444022" y="3251788"/>
                  <a:ext cx="347239" cy="279569"/>
                  <a:chOff x="10444022" y="3251788"/>
                  <a:chExt cx="347239" cy="279569"/>
                </a:xfrm>
              </p:grpSpPr>
              <p:sp>
                <p:nvSpPr>
                  <p:cNvPr id="146" name="Freeform: Shape 145">
                    <a:extLst>
                      <a:ext uri="{FF2B5EF4-FFF2-40B4-BE49-F238E27FC236}">
                        <a16:creationId xmlns:a16="http://schemas.microsoft.com/office/drawing/2014/main" id="{1BB2ED4C-F58D-115F-6A82-9C46FB6D3F2B}"/>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30A9F7D1-95AE-0566-4278-F47BEE7F3A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D9FB99E1-7F46-23BF-6F43-39771A18BEF5}"/>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8A01D6F3-89B4-33D3-A0D8-8168E3AE3DED}"/>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2007296F-806E-2848-B436-C8F6726496FF}"/>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9C037C8-8222-7154-4BDE-A3903C4043D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3B6EB07-50F5-56A7-C40C-AE249AA0B691}"/>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A68F42A9-0467-1BBA-C544-BB6AA61840E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4B0A44D2-E1BE-F7C3-2518-C44C3D8FA7D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88CB5E0-B499-71BA-7A0B-9D3612D5354F}"/>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358A658-D8A0-A805-7A9C-B7EE3159A49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69C8F00-0935-861C-2F6F-9085E535AABC}"/>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F19B0E7-3CF0-CC1C-7188-F4EE79DC58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aphic 4">
                <a:extLst>
                  <a:ext uri="{FF2B5EF4-FFF2-40B4-BE49-F238E27FC236}">
                    <a16:creationId xmlns:a16="http://schemas.microsoft.com/office/drawing/2014/main" id="{1BAD571E-B482-CAE3-4045-AEDFABAD60CF}"/>
                  </a:ext>
                </a:extLst>
              </p:cNvPr>
              <p:cNvGrpSpPr/>
              <p:nvPr/>
            </p:nvGrpSpPr>
            <p:grpSpPr>
              <a:xfrm>
                <a:off x="10360082" y="4436934"/>
                <a:ext cx="1039456" cy="1060210"/>
                <a:chOff x="10360082" y="4436934"/>
                <a:chExt cx="1039456" cy="1060210"/>
              </a:xfrm>
            </p:grpSpPr>
            <p:sp>
              <p:nvSpPr>
                <p:cNvPr id="133" name="Freeform: Shape 132">
                  <a:extLst>
                    <a:ext uri="{FF2B5EF4-FFF2-40B4-BE49-F238E27FC236}">
                      <a16:creationId xmlns:a16="http://schemas.microsoft.com/office/drawing/2014/main" id="{D8069A4C-252D-5A17-B3DD-B0D02B8DD8AE}"/>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A0997B28-05A1-CFDD-B50F-63AECA29A893}"/>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8B65242C-5AC5-886F-AC20-905BAC4EA5A5}"/>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Freeform: Shape 57">
                <a:extLst>
                  <a:ext uri="{FF2B5EF4-FFF2-40B4-BE49-F238E27FC236}">
                    <a16:creationId xmlns:a16="http://schemas.microsoft.com/office/drawing/2014/main" id="{ED028A4E-52C9-5E9F-0673-44D922CCD986}"/>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B25DAC1B-CF8F-FDD0-2E2C-B2FAA36EAB3C}"/>
                  </a:ext>
                </a:extLst>
              </p:cNvPr>
              <p:cNvGrpSpPr/>
              <p:nvPr/>
            </p:nvGrpSpPr>
            <p:grpSpPr>
              <a:xfrm>
                <a:off x="10426167" y="4902574"/>
                <a:ext cx="1283977" cy="728388"/>
                <a:chOff x="10426167" y="4902574"/>
                <a:chExt cx="1283977" cy="728388"/>
              </a:xfrm>
            </p:grpSpPr>
            <p:grpSp>
              <p:nvGrpSpPr>
                <p:cNvPr id="129" name="Graphic 4">
                  <a:extLst>
                    <a:ext uri="{FF2B5EF4-FFF2-40B4-BE49-F238E27FC236}">
                      <a16:creationId xmlns:a16="http://schemas.microsoft.com/office/drawing/2014/main" id="{FB988153-D12D-2293-DDF8-54EFDD5D93C2}"/>
                    </a:ext>
                  </a:extLst>
                </p:cNvPr>
                <p:cNvGrpSpPr/>
                <p:nvPr/>
              </p:nvGrpSpPr>
              <p:grpSpPr>
                <a:xfrm>
                  <a:off x="10426167" y="5056265"/>
                  <a:ext cx="515768" cy="574697"/>
                  <a:chOff x="10426167" y="5056265"/>
                  <a:chExt cx="515768" cy="574697"/>
                </a:xfrm>
              </p:grpSpPr>
              <p:sp>
                <p:nvSpPr>
                  <p:cNvPr id="131" name="Freeform: Shape 130">
                    <a:extLst>
                      <a:ext uri="{FF2B5EF4-FFF2-40B4-BE49-F238E27FC236}">
                        <a16:creationId xmlns:a16="http://schemas.microsoft.com/office/drawing/2014/main" id="{71D7B2F1-23B5-CDBC-5B06-FE03C3E4CF36}"/>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F032BD2C-1D92-933A-B227-69F14A03F84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Freeform: Shape 129">
                  <a:extLst>
                    <a:ext uri="{FF2B5EF4-FFF2-40B4-BE49-F238E27FC236}">
                      <a16:creationId xmlns:a16="http://schemas.microsoft.com/office/drawing/2014/main" id="{C61D4C55-997D-6804-7E70-BFBB2717AC1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239D6379-AED3-2E89-803D-3B91F5E09258}"/>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0D70BAF-9558-DC8E-AAF3-478012CD55D7}"/>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6F560834-E9EC-D3EC-0EC7-8008AF51E33B}"/>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8BD1A33-4522-B472-A9F3-FE09EF7BAB9B}"/>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1CDF3CF-3A6F-1C18-36DF-4966C7850DAC}"/>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Shape 32">
              <a:extLst>
                <a:ext uri="{FF2B5EF4-FFF2-40B4-BE49-F238E27FC236}">
                  <a16:creationId xmlns:a16="http://schemas.microsoft.com/office/drawing/2014/main" id="{91A0B1A1-79F1-1C25-49F4-4A13DE969CA4}"/>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2" name="组合 15">
            <a:extLst>
              <a:ext uri="{FF2B5EF4-FFF2-40B4-BE49-F238E27FC236}">
                <a16:creationId xmlns:a16="http://schemas.microsoft.com/office/drawing/2014/main" id="{701BA91B-714C-D9C2-6860-2AE2F750E39B}"/>
              </a:ext>
            </a:extLst>
          </p:cNvPr>
          <p:cNvGrpSpPr/>
          <p:nvPr/>
        </p:nvGrpSpPr>
        <p:grpSpPr>
          <a:xfrm rot="1359389">
            <a:off x="9615158" y="67187"/>
            <a:ext cx="1827856" cy="1765542"/>
            <a:chOff x="10101876" y="4297860"/>
            <a:chExt cx="1826037" cy="1763786"/>
          </a:xfrm>
        </p:grpSpPr>
        <p:sp>
          <p:nvSpPr>
            <p:cNvPr id="193" name="Freeform 26">
              <a:extLst>
                <a:ext uri="{FF2B5EF4-FFF2-40B4-BE49-F238E27FC236}">
                  <a16:creationId xmlns:a16="http://schemas.microsoft.com/office/drawing/2014/main" id="{7B49D44C-0EAD-5C5F-B560-693706045E0A}"/>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4" name="Freeform 27">
              <a:extLst>
                <a:ext uri="{FF2B5EF4-FFF2-40B4-BE49-F238E27FC236}">
                  <a16:creationId xmlns:a16="http://schemas.microsoft.com/office/drawing/2014/main" id="{752F368F-8623-9A85-BAB4-74C02D3A1CD2}"/>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5" name="Freeform 118">
              <a:extLst>
                <a:ext uri="{FF2B5EF4-FFF2-40B4-BE49-F238E27FC236}">
                  <a16:creationId xmlns:a16="http://schemas.microsoft.com/office/drawing/2014/main" id="{1B80A577-A989-5C65-5145-DADCD8AF8692}"/>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6" name="Freeform 119">
              <a:extLst>
                <a:ext uri="{FF2B5EF4-FFF2-40B4-BE49-F238E27FC236}">
                  <a16:creationId xmlns:a16="http://schemas.microsoft.com/office/drawing/2014/main" id="{FF6A82EE-4DFD-331B-1F28-3D1535478E36}"/>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7" name="Freeform 120">
              <a:extLst>
                <a:ext uri="{FF2B5EF4-FFF2-40B4-BE49-F238E27FC236}">
                  <a16:creationId xmlns:a16="http://schemas.microsoft.com/office/drawing/2014/main" id="{7DE76644-ECFC-F386-6E91-0F3F9EDD344C}"/>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8" name="Freeform 121">
              <a:extLst>
                <a:ext uri="{FF2B5EF4-FFF2-40B4-BE49-F238E27FC236}">
                  <a16:creationId xmlns:a16="http://schemas.microsoft.com/office/drawing/2014/main" id="{5FC95C26-CD78-7F99-20C5-AB3C551F47BB}"/>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199" name="图片 22">
            <a:extLst>
              <a:ext uri="{FF2B5EF4-FFF2-40B4-BE49-F238E27FC236}">
                <a16:creationId xmlns:a16="http://schemas.microsoft.com/office/drawing/2014/main" id="{EB13CFD9-FA42-289C-6081-4C0784D25D0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53240" y="170515"/>
            <a:ext cx="646843" cy="457729"/>
          </a:xfrm>
          <a:prstGeom prst="rect">
            <a:avLst/>
          </a:prstGeom>
        </p:spPr>
      </p:pic>
      <p:grpSp>
        <p:nvGrpSpPr>
          <p:cNvPr id="200" name="组合 23">
            <a:extLst>
              <a:ext uri="{FF2B5EF4-FFF2-40B4-BE49-F238E27FC236}">
                <a16:creationId xmlns:a16="http://schemas.microsoft.com/office/drawing/2014/main" id="{4F8062AA-D285-E178-0D0C-6CB9F27E4A65}"/>
              </a:ext>
            </a:extLst>
          </p:cNvPr>
          <p:cNvGrpSpPr/>
          <p:nvPr/>
        </p:nvGrpSpPr>
        <p:grpSpPr>
          <a:xfrm rot="1211024">
            <a:off x="11358939" y="2429650"/>
            <a:ext cx="608732" cy="866270"/>
            <a:chOff x="10766636" y="3941730"/>
            <a:chExt cx="1047922" cy="1352954"/>
          </a:xfrm>
        </p:grpSpPr>
        <p:sp>
          <p:nvSpPr>
            <p:cNvPr id="201" name="Freeform 108">
              <a:extLst>
                <a:ext uri="{FF2B5EF4-FFF2-40B4-BE49-F238E27FC236}">
                  <a16:creationId xmlns:a16="http://schemas.microsoft.com/office/drawing/2014/main" id="{D14CA41E-E1AF-19ED-A249-6F0010ED45FD}"/>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2" name="Freeform 109">
              <a:extLst>
                <a:ext uri="{FF2B5EF4-FFF2-40B4-BE49-F238E27FC236}">
                  <a16:creationId xmlns:a16="http://schemas.microsoft.com/office/drawing/2014/main" id="{AF59E23B-1F2B-7220-789D-0EB2B209457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3" name="Freeform 110">
              <a:extLst>
                <a:ext uri="{FF2B5EF4-FFF2-40B4-BE49-F238E27FC236}">
                  <a16:creationId xmlns:a16="http://schemas.microsoft.com/office/drawing/2014/main" id="{31486407-A5C5-28DB-73C4-7924DE0DCA8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4" name="Freeform 111">
              <a:extLst>
                <a:ext uri="{FF2B5EF4-FFF2-40B4-BE49-F238E27FC236}">
                  <a16:creationId xmlns:a16="http://schemas.microsoft.com/office/drawing/2014/main" id="{4F1275F9-E68E-021C-F4A6-D4CAF334A45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5" name="Freeform 112">
              <a:extLst>
                <a:ext uri="{FF2B5EF4-FFF2-40B4-BE49-F238E27FC236}">
                  <a16:creationId xmlns:a16="http://schemas.microsoft.com/office/drawing/2014/main" id="{A1CB81B2-73BA-289F-1E3A-F2BE92733325}"/>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6" name="Freeform 113">
              <a:extLst>
                <a:ext uri="{FF2B5EF4-FFF2-40B4-BE49-F238E27FC236}">
                  <a16:creationId xmlns:a16="http://schemas.microsoft.com/office/drawing/2014/main" id="{6CF00FE2-27F1-B06A-D726-2F64A73F029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55779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14" presetClass="entr" presetSubtype="10" fill="hold" nodeType="with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randombar(horizontal)">
                                      <p:cBhvr>
                                        <p:cTn id="17" dur="500"/>
                                        <p:tgtEl>
                                          <p:spTgt spid="192"/>
                                        </p:tgtEl>
                                      </p:cBhvr>
                                    </p:animEffect>
                                  </p:childTnLst>
                                </p:cTn>
                              </p:par>
                              <p:par>
                                <p:cTn id="18" presetID="14" presetClass="entr" presetSubtype="10" fill="hold" nodeType="withEffect">
                                  <p:stCondLst>
                                    <p:cond delay="0"/>
                                  </p:stCondLst>
                                  <p:childTnLst>
                                    <p:set>
                                      <p:cBhvr>
                                        <p:cTn id="19" dur="1" fill="hold">
                                          <p:stCondLst>
                                            <p:cond delay="0"/>
                                          </p:stCondLst>
                                        </p:cTn>
                                        <p:tgtEl>
                                          <p:spTgt spid="199"/>
                                        </p:tgtEl>
                                        <p:attrNameLst>
                                          <p:attrName>style.visibility</p:attrName>
                                        </p:attrNameLst>
                                      </p:cBhvr>
                                      <p:to>
                                        <p:strVal val="visible"/>
                                      </p:to>
                                    </p:set>
                                    <p:animEffect transition="in" filter="randombar(horizontal)">
                                      <p:cBhvr>
                                        <p:cTn id="20" dur="500"/>
                                        <p:tgtEl>
                                          <p:spTgt spid="199"/>
                                        </p:tgtEl>
                                      </p:cBhvr>
                                    </p:animEffect>
                                  </p:childTnLst>
                                </p:cTn>
                              </p:par>
                              <p:par>
                                <p:cTn id="21" presetID="14" presetClass="entr" presetSubtype="10" fill="hold" nodeType="withEffect">
                                  <p:stCondLst>
                                    <p:cond delay="0"/>
                                  </p:stCondLst>
                                  <p:childTnLst>
                                    <p:set>
                                      <p:cBhvr>
                                        <p:cTn id="22" dur="1" fill="hold">
                                          <p:stCondLst>
                                            <p:cond delay="0"/>
                                          </p:stCondLst>
                                        </p:cTn>
                                        <p:tgtEl>
                                          <p:spTgt spid="200"/>
                                        </p:tgtEl>
                                        <p:attrNameLst>
                                          <p:attrName>style.visibility</p:attrName>
                                        </p:attrNameLst>
                                      </p:cBhvr>
                                      <p:to>
                                        <p:strVal val="visible"/>
                                      </p:to>
                                    </p:set>
                                    <p:animEffect transition="in" filter="randombar(horizontal)">
                                      <p:cBhvr>
                                        <p:cTn id="23"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ênh Rềnh Ràng Ràng - Nhạc Thiếu Nhi Vui Nhộn">
            <a:hlinkClick r:id="" action="ppaction://media"/>
            <a:extLst>
              <a:ext uri="{FF2B5EF4-FFF2-40B4-BE49-F238E27FC236}">
                <a16:creationId xmlns:a16="http://schemas.microsoft.com/office/drawing/2014/main" id="{DA82DC4B-0EB7-D69D-429A-BC45DC752C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9568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259" b="-6259"/>
            </a:stretch>
          </a:blipFill>
        </p:spPr>
        <p:txBody>
          <a:bodyPr/>
          <a:lstStyle/>
          <a:p>
            <a:pPr defTabSz="609630"/>
            <a:endParaRPr lang="en-US" sz="1200">
              <a:solidFill>
                <a:prstClr val="black"/>
              </a:solidFill>
              <a:latin typeface="Calibri"/>
            </a:endParaRPr>
          </a:p>
        </p:txBody>
      </p:sp>
      <p:pic>
        <p:nvPicPr>
          <p:cNvPr id="5" name="Hình ảnh 22">
            <a:extLst>
              <a:ext uri="{FF2B5EF4-FFF2-40B4-BE49-F238E27FC236}">
                <a16:creationId xmlns:a16="http://schemas.microsoft.com/office/drawing/2014/main" id="{4CE6AA9C-6558-D582-1318-A132A2BBC3A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865" b="77552" l="6927" r="90885">
                        <a14:foregroundMark x1="10260" y1="45573" x2="10677" y2="48177"/>
                        <a14:foregroundMark x1="8490" y1="59323" x2="9063" y2="61302"/>
                        <a14:foregroundMark x1="7083" y1="45156" x2="7656" y2="47552"/>
                        <a14:foregroundMark x1="54844" y1="22865" x2="57240" y2="23906"/>
                        <a14:foregroundMark x1="40938" y1="77240" x2="43125" y2="77604"/>
                        <a14:foregroundMark x1="90677" y1="49740" x2="90885" y2="53750"/>
                      </a14:backgroundRemoval>
                    </a14:imgEffect>
                  </a14:imgLayer>
                </a14:imgProps>
              </a:ext>
              <a:ext uri="{28A0092B-C50C-407E-A947-70E740481C1C}">
                <a14:useLocalDpi xmlns:a14="http://schemas.microsoft.com/office/drawing/2010/main" val="0"/>
              </a:ext>
            </a:extLst>
          </a:blip>
          <a:srcRect l="3499" t="39243" r="3367" b="17498"/>
          <a:stretch/>
        </p:blipFill>
        <p:spPr>
          <a:xfrm>
            <a:off x="542424" y="-26229"/>
            <a:ext cx="11649576" cy="4579180"/>
          </a:xfrm>
          <a:prstGeom prst="rect">
            <a:avLst/>
          </a:prstGeom>
          <a:effectLst>
            <a:outerShdw blurRad="76200" dir="13500000" sy="23000" kx="1200000" algn="br" rotWithShape="0">
              <a:prstClr val="black">
                <a:alpha val="20000"/>
              </a:prstClr>
            </a:outerShdw>
          </a:effectLst>
        </p:spPr>
      </p:pic>
      <p:sp>
        <p:nvSpPr>
          <p:cNvPr id="6" name="Hộp Văn bản 23">
            <a:extLst>
              <a:ext uri="{FF2B5EF4-FFF2-40B4-BE49-F238E27FC236}">
                <a16:creationId xmlns:a16="http://schemas.microsoft.com/office/drawing/2014/main" id="{79274500-60F1-31B5-372C-02C4903A8AD7}"/>
              </a:ext>
            </a:extLst>
          </p:cNvPr>
          <p:cNvSpPr txBox="1"/>
          <p:nvPr/>
        </p:nvSpPr>
        <p:spPr>
          <a:xfrm>
            <a:off x="1311364" y="140317"/>
            <a:ext cx="9194800" cy="830997"/>
          </a:xfrm>
          <a:prstGeom prst="rect">
            <a:avLst/>
          </a:prstGeom>
          <a:noFill/>
        </p:spPr>
        <p:txBody>
          <a:bodyPr wrap="square">
            <a:spAutoFit/>
          </a:bodyPr>
          <a:lstStyle/>
          <a:p>
            <a:pPr algn="ctr"/>
            <a:r>
              <a:rPr lang="en-US" altLang="zh-CN" sz="4800" b="1" dirty="0" err="1">
                <a:ln w="12700">
                  <a:noFill/>
                </a:ln>
                <a:latin typeface="+mj-lt"/>
                <a:ea typeface="微软雅黑" panose="020B0503020204020204" pitchFamily="34" charset="-122"/>
              </a:rPr>
              <a:t>Thứ</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ngày</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tháng</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năm</a:t>
            </a:r>
            <a:r>
              <a:rPr lang="en-US" altLang="zh-CN" sz="4800" b="1" dirty="0">
                <a:ln w="12700">
                  <a:noFill/>
                </a:ln>
                <a:latin typeface="+mj-lt"/>
                <a:ea typeface="微软雅黑" panose="020B0503020204020204" pitchFamily="34" charset="-122"/>
              </a:rPr>
              <a:t> …</a:t>
            </a:r>
          </a:p>
        </p:txBody>
      </p:sp>
      <p:pic>
        <p:nvPicPr>
          <p:cNvPr id="3" name="Picture 2">
            <a:extLst>
              <a:ext uri="{FF2B5EF4-FFF2-40B4-BE49-F238E27FC236}">
                <a16:creationId xmlns:a16="http://schemas.microsoft.com/office/drawing/2014/main" id="{6234C2CF-86A3-DDEF-89A9-23F82C4B19C9}"/>
              </a:ext>
            </a:extLst>
          </p:cNvPr>
          <p:cNvPicPr>
            <a:picLocks noChangeAspect="1"/>
          </p:cNvPicPr>
          <p:nvPr/>
        </p:nvPicPr>
        <p:blipFill>
          <a:blip r:embed="rId6"/>
          <a:stretch>
            <a:fillRect/>
          </a:stretch>
        </p:blipFill>
        <p:spPr>
          <a:xfrm>
            <a:off x="3180079" y="850362"/>
            <a:ext cx="5829101" cy="578422"/>
          </a:xfrm>
          <a:prstGeom prst="rect">
            <a:avLst/>
          </a:prstGeom>
        </p:spPr>
      </p:pic>
      <p:pic>
        <p:nvPicPr>
          <p:cNvPr id="7" name="Picture 6">
            <a:extLst>
              <a:ext uri="{FF2B5EF4-FFF2-40B4-BE49-F238E27FC236}">
                <a16:creationId xmlns:a16="http://schemas.microsoft.com/office/drawing/2014/main" id="{9D958C26-629E-BC4D-35BC-3DA5F7872C53}"/>
              </a:ext>
            </a:extLst>
          </p:cNvPr>
          <p:cNvPicPr>
            <a:picLocks noChangeAspect="1"/>
          </p:cNvPicPr>
          <p:nvPr/>
        </p:nvPicPr>
        <p:blipFill>
          <a:blip r:embed="rId7"/>
          <a:stretch>
            <a:fillRect/>
          </a:stretch>
        </p:blipFill>
        <p:spPr>
          <a:xfrm>
            <a:off x="1895481" y="1767775"/>
            <a:ext cx="8644877" cy="1493649"/>
          </a:xfrm>
          <a:prstGeom prst="rect">
            <a:avLst/>
          </a:prstGeom>
        </p:spPr>
      </p:pic>
    </p:spTree>
  </p:cSld>
  <p:clrMapOvr>
    <a:masterClrMapping/>
  </p:clrMapOvr>
  <p:transition>
    <p:fad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4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70717" y="-91844"/>
            <a:ext cx="12262717" cy="7173724"/>
          </a:xfrm>
          <a:custGeom>
            <a:avLst/>
            <a:gdLst/>
            <a:ahLst/>
            <a:cxnLst/>
            <a:rect l="l" t="t" r="r" b="b"/>
            <a:pathLst>
              <a:path w="11109208" h="7943084">
                <a:moveTo>
                  <a:pt x="0" y="0"/>
                </a:moveTo>
                <a:lnTo>
                  <a:pt x="11109208" y="0"/>
                </a:lnTo>
                <a:lnTo>
                  <a:pt x="11109208" y="7943084"/>
                </a:lnTo>
                <a:lnTo>
                  <a:pt x="0" y="7943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
          <p:cNvSpPr/>
          <p:nvPr/>
        </p:nvSpPr>
        <p:spPr>
          <a:xfrm>
            <a:off x="583007" y="2435679"/>
            <a:ext cx="2795495" cy="4668886"/>
          </a:xfrm>
          <a:custGeom>
            <a:avLst/>
            <a:gdLst/>
            <a:ahLst/>
            <a:cxnLst/>
            <a:rect l="l" t="t" r="r" b="b"/>
            <a:pathLst>
              <a:path w="4927473" h="8229600">
                <a:moveTo>
                  <a:pt x="0" y="0"/>
                </a:moveTo>
                <a:lnTo>
                  <a:pt x="4927473" y="0"/>
                </a:lnTo>
                <a:lnTo>
                  <a:pt x="4927473"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7AF55FA-4EBE-5C9E-1FE9-A8AD084FC5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3840" y="724253"/>
            <a:ext cx="9097718" cy="3092589"/>
          </a:xfrm>
          <a:prstGeom prst="rect">
            <a:avLst/>
          </a:prstGeom>
        </p:spPr>
      </p:pic>
      <p:pic>
        <p:nvPicPr>
          <p:cNvPr id="2" name="Picture 1">
            <a:extLst>
              <a:ext uri="{FF2B5EF4-FFF2-40B4-BE49-F238E27FC236}">
                <a16:creationId xmlns:a16="http://schemas.microsoft.com/office/drawing/2014/main" id="{A7B6458F-1043-60C7-6DB5-BE78F5FB51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155289330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10045709" y="206051"/>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4389" y="117910"/>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2802383" y="227103"/>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6675" y="5867805"/>
            <a:ext cx="2574839" cy="990196"/>
          </a:xfrm>
          <a:prstGeom prst="rect">
            <a:avLst/>
          </a:prstGeom>
        </p:spPr>
      </p:pic>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7999" y="117910"/>
            <a:ext cx="1852273" cy="1310734"/>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nvGrpSpPr>
          <p:cNvPr id="2" name="组合 49">
            <a:extLst>
              <a:ext uri="{FF2B5EF4-FFF2-40B4-BE49-F238E27FC236}">
                <a16:creationId xmlns:a16="http://schemas.microsoft.com/office/drawing/2014/main" id="{C08F8B4C-7A22-7AE7-DAB5-F2E09FFF6DA7}"/>
              </a:ext>
            </a:extLst>
          </p:cNvPr>
          <p:cNvGrpSpPr/>
          <p:nvPr/>
        </p:nvGrpSpPr>
        <p:grpSpPr>
          <a:xfrm>
            <a:off x="6729382" y="4617219"/>
            <a:ext cx="4046091" cy="2060266"/>
            <a:chOff x="-112148" y="3696816"/>
            <a:chExt cx="6208148" cy="3161184"/>
          </a:xfrm>
        </p:grpSpPr>
        <p:pic>
          <p:nvPicPr>
            <p:cNvPr id="3" name="图片 2">
              <a:extLst>
                <a:ext uri="{FF2B5EF4-FFF2-40B4-BE49-F238E27FC236}">
                  <a16:creationId xmlns:a16="http://schemas.microsoft.com/office/drawing/2014/main" id="{B47633CA-E66E-8CD4-C6FC-53DF2F5AD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4" name="图片 22">
              <a:extLst>
                <a:ext uri="{FF2B5EF4-FFF2-40B4-BE49-F238E27FC236}">
                  <a16:creationId xmlns:a16="http://schemas.microsoft.com/office/drawing/2014/main" id="{3A284846-76FB-8C30-4EB3-2C23242B20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5" name="图片 17">
            <a:extLst>
              <a:ext uri="{FF2B5EF4-FFF2-40B4-BE49-F238E27FC236}">
                <a16:creationId xmlns:a16="http://schemas.microsoft.com/office/drawing/2014/main" id="{7ADB22B2-D213-644B-4882-472D0A331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a:off x="-459881" y="1436725"/>
            <a:ext cx="3830814" cy="5421275"/>
          </a:xfrm>
          <a:prstGeom prst="rect">
            <a:avLst/>
          </a:prstGeom>
        </p:spPr>
      </p:pic>
      <p:grpSp>
        <p:nvGrpSpPr>
          <p:cNvPr id="6" name="组合 25">
            <a:extLst>
              <a:ext uri="{FF2B5EF4-FFF2-40B4-BE49-F238E27FC236}">
                <a16:creationId xmlns:a16="http://schemas.microsoft.com/office/drawing/2014/main" id="{C963F04C-52AC-946E-CCB0-3148496E7B78}"/>
              </a:ext>
            </a:extLst>
          </p:cNvPr>
          <p:cNvGrpSpPr/>
          <p:nvPr/>
        </p:nvGrpSpPr>
        <p:grpSpPr>
          <a:xfrm>
            <a:off x="2441032" y="-182880"/>
            <a:ext cx="9385208" cy="4701908"/>
            <a:chOff x="5890435" y="2757275"/>
            <a:chExt cx="4392604" cy="2269494"/>
          </a:xfrm>
        </p:grpSpPr>
        <p:pic>
          <p:nvPicPr>
            <p:cNvPr id="7" name="图片 24">
              <a:extLst>
                <a:ext uri="{FF2B5EF4-FFF2-40B4-BE49-F238E27FC236}">
                  <a16:creationId xmlns:a16="http://schemas.microsoft.com/office/drawing/2014/main" id="{BAD24E42-A2E2-1189-1964-B2579C38D2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890435" y="2757275"/>
              <a:ext cx="4392604" cy="2269494"/>
            </a:xfrm>
            <a:prstGeom prst="rect">
              <a:avLst/>
            </a:prstGeom>
          </p:spPr>
        </p:pic>
        <p:sp>
          <p:nvSpPr>
            <p:cNvPr id="8" name="文本框 13">
              <a:extLst>
                <a:ext uri="{FF2B5EF4-FFF2-40B4-BE49-F238E27FC236}">
                  <a16:creationId xmlns:a16="http://schemas.microsoft.com/office/drawing/2014/main" id="{1CC3E17A-2429-175A-1316-E74A8A4CE3FB}"/>
                </a:ext>
              </a:extLst>
            </p:cNvPr>
            <p:cNvSpPr txBox="1"/>
            <p:nvPr/>
          </p:nvSpPr>
          <p:spPr>
            <a:xfrm>
              <a:off x="6444063" y="3466439"/>
              <a:ext cx="3170161" cy="9359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HĐ1: </a:t>
              </a:r>
              <a:r>
                <a:rPr kumimoji="0" lang="vi-VN"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Xác định những đức tính cần rèn luyện để thích ứng với môi trường học tập </a:t>
              </a:r>
              <a:r>
                <a:rPr kumimoji="0" lang="en-US" altLang="zh-CN" sz="4000" b="1" i="0" u="none" strike="noStrike" kern="1200" cap="none" spc="0" normalizeH="0" baseline="0" noProof="0" dirty="0" err="1">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mới</a:t>
              </a:r>
              <a:endParaRPr kumimoji="0" lang="en-US"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spTree>
    <p:extLst>
      <p:ext uri="{BB962C8B-B14F-4D97-AF65-F5344CB8AC3E}">
        <p14:creationId xmlns:p14="http://schemas.microsoft.com/office/powerpoint/2010/main" val="2860105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33" name="Group 32">
            <a:extLst>
              <a:ext uri="{FF2B5EF4-FFF2-40B4-BE49-F238E27FC236}">
                <a16:creationId xmlns:a16="http://schemas.microsoft.com/office/drawing/2014/main" id="{22A6A0A2-5906-4A3A-8B46-D809C43B87CF}"/>
              </a:ext>
            </a:extLst>
          </p:cNvPr>
          <p:cNvGrpSpPr/>
          <p:nvPr/>
        </p:nvGrpSpPr>
        <p:grpSpPr>
          <a:xfrm flipH="1">
            <a:off x="475932" y="2712371"/>
            <a:ext cx="3617907" cy="3578746"/>
            <a:chOff x="8408633" y="1992570"/>
            <a:chExt cx="3507012" cy="3833036"/>
          </a:xfrm>
        </p:grpSpPr>
        <p:grpSp>
          <p:nvGrpSpPr>
            <p:cNvPr id="35" name="Graphic 4">
              <a:extLst>
                <a:ext uri="{FF2B5EF4-FFF2-40B4-BE49-F238E27FC236}">
                  <a16:creationId xmlns:a16="http://schemas.microsoft.com/office/drawing/2014/main" id="{85B792F9-0E72-4300-99A1-1B8C6430EF6A}"/>
                </a:ext>
              </a:extLst>
            </p:cNvPr>
            <p:cNvGrpSpPr/>
            <p:nvPr/>
          </p:nvGrpSpPr>
          <p:grpSpPr>
            <a:xfrm>
              <a:off x="8408633" y="1992570"/>
              <a:ext cx="3507012" cy="3821123"/>
              <a:chOff x="8408633" y="1992570"/>
              <a:chExt cx="3507012" cy="3821123"/>
            </a:xfrm>
          </p:grpSpPr>
          <p:grpSp>
            <p:nvGrpSpPr>
              <p:cNvPr id="37" name="Graphic 4">
                <a:extLst>
                  <a:ext uri="{FF2B5EF4-FFF2-40B4-BE49-F238E27FC236}">
                    <a16:creationId xmlns:a16="http://schemas.microsoft.com/office/drawing/2014/main" id="{4BEA02AD-1E22-497E-91FA-D8195FE22ED3}"/>
                  </a:ext>
                </a:extLst>
              </p:cNvPr>
              <p:cNvGrpSpPr/>
              <p:nvPr/>
            </p:nvGrpSpPr>
            <p:grpSpPr>
              <a:xfrm>
                <a:off x="10886512" y="3334328"/>
                <a:ext cx="1029133" cy="1810218"/>
                <a:chOff x="10886512" y="3334328"/>
                <a:chExt cx="1029133" cy="1810218"/>
              </a:xfrm>
            </p:grpSpPr>
            <p:sp>
              <p:nvSpPr>
                <p:cNvPr id="112" name="Freeform: Shape 111">
                  <a:extLst>
                    <a:ext uri="{FF2B5EF4-FFF2-40B4-BE49-F238E27FC236}">
                      <a16:creationId xmlns:a16="http://schemas.microsoft.com/office/drawing/2014/main" id="{6D6F3219-E6D4-436C-87FC-6CA7FE3D6789}"/>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ED14C8A-70B1-4F10-853D-35FF642EC95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E3FED02A-D1E9-44E3-A7F0-55229F33FA0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E679413-1959-4809-9618-EE725030232C}"/>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D19858A-CD70-40CB-B580-DCE8964482F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8FA8C894-0300-4961-9D79-C3CE7764869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72BE1E1-7BBF-4BD8-8A10-3E8FFC2E808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23446F6B-A176-4791-98D0-BCBE887CFC49}"/>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D601194-4020-40E6-805D-474CB7F5EBA9}"/>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37">
                <a:extLst>
                  <a:ext uri="{FF2B5EF4-FFF2-40B4-BE49-F238E27FC236}">
                    <a16:creationId xmlns:a16="http://schemas.microsoft.com/office/drawing/2014/main" id="{DE8529E8-A4DC-47FB-B53D-B338E613A7F9}"/>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030972B-1F1C-460B-AC15-8DFE5BB7B1ED}"/>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CA7A237-B62F-40CD-A7A3-6BB28CA6AB43}"/>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E5AC6C5D-B438-4941-AEFB-46B09744ED2A}"/>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3BCFBA69-857C-4DF9-A14B-6C7F28E700C4}"/>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9C03AC10-D761-4A61-8A1C-734AE5DF4898}"/>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4">
                <a:extLst>
                  <a:ext uri="{FF2B5EF4-FFF2-40B4-BE49-F238E27FC236}">
                    <a16:creationId xmlns:a16="http://schemas.microsoft.com/office/drawing/2014/main" id="{13F15A16-4794-41AA-A07B-698A0DEC1A76}"/>
                  </a:ext>
                </a:extLst>
              </p:cNvPr>
              <p:cNvGrpSpPr/>
              <p:nvPr/>
            </p:nvGrpSpPr>
            <p:grpSpPr>
              <a:xfrm>
                <a:off x="8408633" y="3314331"/>
                <a:ext cx="2021128" cy="2499362"/>
                <a:chOff x="8408633" y="3314331"/>
                <a:chExt cx="2021128" cy="2499362"/>
              </a:xfrm>
            </p:grpSpPr>
            <p:grpSp>
              <p:nvGrpSpPr>
                <p:cNvPr id="101" name="Graphic 4">
                  <a:extLst>
                    <a:ext uri="{FF2B5EF4-FFF2-40B4-BE49-F238E27FC236}">
                      <a16:creationId xmlns:a16="http://schemas.microsoft.com/office/drawing/2014/main" id="{AA6C07E6-31DE-4F65-8CE2-8C92359FD232}"/>
                    </a:ext>
                  </a:extLst>
                </p:cNvPr>
                <p:cNvGrpSpPr/>
                <p:nvPr/>
              </p:nvGrpSpPr>
              <p:grpSpPr>
                <a:xfrm>
                  <a:off x="8408633" y="3314331"/>
                  <a:ext cx="532978" cy="711598"/>
                  <a:chOff x="8408633" y="3314331"/>
                  <a:chExt cx="532978" cy="711598"/>
                </a:xfrm>
              </p:grpSpPr>
              <p:sp>
                <p:nvSpPr>
                  <p:cNvPr id="105" name="Freeform: Shape 104">
                    <a:extLst>
                      <a:ext uri="{FF2B5EF4-FFF2-40B4-BE49-F238E27FC236}">
                        <a16:creationId xmlns:a16="http://schemas.microsoft.com/office/drawing/2014/main" id="{34E31257-759A-4411-BB09-401F090BF8F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714A2B1-12B9-4038-AE6F-023C62A34D79}"/>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58AD33E8-0ABA-496C-8DFB-AE884F012E84}"/>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735DF0E2-0296-45FF-8107-DAA2D3BD6AFB}"/>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0F5B3676-972C-46FB-BE86-AA6F42C1847F}"/>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968658A-2E1F-4564-AF25-0C498211BB1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849368A-C8F4-45E6-9277-55911854F30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 name="Freeform: Shape 101">
                  <a:extLst>
                    <a:ext uri="{FF2B5EF4-FFF2-40B4-BE49-F238E27FC236}">
                      <a16:creationId xmlns:a16="http://schemas.microsoft.com/office/drawing/2014/main" id="{AC2526DD-A2C0-4DD4-B3B0-B020C81384B0}"/>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64E66AA-A1D9-4FC5-BAC1-685300DD6067}"/>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14B64252-B963-4761-897E-9D21BAB0FAD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
                <a:extLst>
                  <a:ext uri="{FF2B5EF4-FFF2-40B4-BE49-F238E27FC236}">
                    <a16:creationId xmlns:a16="http://schemas.microsoft.com/office/drawing/2014/main" id="{C9487AEA-D1EF-4F16-B606-67C0ABA26361}"/>
                  </a:ext>
                </a:extLst>
              </p:cNvPr>
              <p:cNvGrpSpPr/>
              <p:nvPr/>
            </p:nvGrpSpPr>
            <p:grpSpPr>
              <a:xfrm>
                <a:off x="9635854" y="2992117"/>
                <a:ext cx="2029993" cy="751396"/>
                <a:chOff x="9635854" y="2992117"/>
                <a:chExt cx="2029993" cy="751396"/>
              </a:xfrm>
            </p:grpSpPr>
            <p:grpSp>
              <p:nvGrpSpPr>
                <p:cNvPr id="95" name="Graphic 4">
                  <a:extLst>
                    <a:ext uri="{FF2B5EF4-FFF2-40B4-BE49-F238E27FC236}">
                      <a16:creationId xmlns:a16="http://schemas.microsoft.com/office/drawing/2014/main" id="{A3A4AE4C-119E-42FD-9ABE-2457DF1FFCB0}"/>
                    </a:ext>
                  </a:extLst>
                </p:cNvPr>
                <p:cNvGrpSpPr/>
                <p:nvPr/>
              </p:nvGrpSpPr>
              <p:grpSpPr>
                <a:xfrm>
                  <a:off x="9635854" y="3377070"/>
                  <a:ext cx="399749" cy="366442"/>
                  <a:chOff x="9635854" y="3377070"/>
                  <a:chExt cx="399749" cy="366442"/>
                </a:xfrm>
              </p:grpSpPr>
              <p:sp>
                <p:nvSpPr>
                  <p:cNvPr id="99" name="Freeform: Shape 98">
                    <a:extLst>
                      <a:ext uri="{FF2B5EF4-FFF2-40B4-BE49-F238E27FC236}">
                        <a16:creationId xmlns:a16="http://schemas.microsoft.com/office/drawing/2014/main" id="{97BA2DA7-7F4D-42A1-A839-A44B4E87DDB7}"/>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B2941D54-F9C7-45F4-B199-8CC3A573315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aphic 4">
                  <a:extLst>
                    <a:ext uri="{FF2B5EF4-FFF2-40B4-BE49-F238E27FC236}">
                      <a16:creationId xmlns:a16="http://schemas.microsoft.com/office/drawing/2014/main" id="{ADD15DB2-3D2F-4FDA-AD51-B3D9B8F2F449}"/>
                    </a:ext>
                  </a:extLst>
                </p:cNvPr>
                <p:cNvGrpSpPr/>
                <p:nvPr/>
              </p:nvGrpSpPr>
              <p:grpSpPr>
                <a:xfrm>
                  <a:off x="11305110" y="2992117"/>
                  <a:ext cx="360737" cy="419012"/>
                  <a:chOff x="11305110" y="2992117"/>
                  <a:chExt cx="360737" cy="419012"/>
                </a:xfrm>
              </p:grpSpPr>
              <p:sp>
                <p:nvSpPr>
                  <p:cNvPr id="97" name="Freeform: Shape 96">
                    <a:extLst>
                      <a:ext uri="{FF2B5EF4-FFF2-40B4-BE49-F238E27FC236}">
                        <a16:creationId xmlns:a16="http://schemas.microsoft.com/office/drawing/2014/main" id="{96C32D34-BFD2-4C13-B7A3-7EEACF4C4725}"/>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31C27CC-7D9D-4268-81A9-D44937BEDCF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AC7CE8FC-ACC5-412F-A678-35210F0A390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3D17E53E-53E4-4D9E-9AB4-AF89659539FD}"/>
                  </a:ext>
                </a:extLst>
              </p:cNvPr>
              <p:cNvGrpSpPr/>
              <p:nvPr/>
            </p:nvGrpSpPr>
            <p:grpSpPr>
              <a:xfrm>
                <a:off x="9879743" y="2828220"/>
                <a:ext cx="1476782" cy="856672"/>
                <a:chOff x="9879743" y="2828220"/>
                <a:chExt cx="1476782" cy="856672"/>
              </a:xfrm>
            </p:grpSpPr>
            <p:grpSp>
              <p:nvGrpSpPr>
                <p:cNvPr id="74" name="Graphic 4">
                  <a:extLst>
                    <a:ext uri="{FF2B5EF4-FFF2-40B4-BE49-F238E27FC236}">
                      <a16:creationId xmlns:a16="http://schemas.microsoft.com/office/drawing/2014/main" id="{DE9DE1AD-BD53-41A9-9BB5-7BD6B65EA8C5}"/>
                    </a:ext>
                  </a:extLst>
                </p:cNvPr>
                <p:cNvGrpSpPr/>
                <p:nvPr/>
              </p:nvGrpSpPr>
              <p:grpSpPr>
                <a:xfrm>
                  <a:off x="9879743" y="2828220"/>
                  <a:ext cx="1476782" cy="697584"/>
                  <a:chOff x="9879743" y="2828220"/>
                  <a:chExt cx="1476782" cy="697584"/>
                </a:xfrm>
                <a:solidFill>
                  <a:srgbClr val="201D29"/>
                </a:solidFill>
              </p:grpSpPr>
              <p:pic>
                <p:nvPicPr>
                  <p:cNvPr id="89" name="Picture 88">
                    <a:extLst>
                      <a:ext uri="{FF2B5EF4-FFF2-40B4-BE49-F238E27FC236}">
                        <a16:creationId xmlns:a16="http://schemas.microsoft.com/office/drawing/2014/main" id="{58E2228F-92F3-4B19-9D7B-77D48C8B4B25}"/>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0" name="Graphic 4">
                    <a:extLst>
                      <a:ext uri="{FF2B5EF4-FFF2-40B4-BE49-F238E27FC236}">
                        <a16:creationId xmlns:a16="http://schemas.microsoft.com/office/drawing/2014/main" id="{8A462DB6-3EAF-458A-97D6-D2FA60C4B395}"/>
                      </a:ext>
                    </a:extLst>
                  </p:cNvPr>
                  <p:cNvGrpSpPr/>
                  <p:nvPr/>
                </p:nvGrpSpPr>
                <p:grpSpPr>
                  <a:xfrm>
                    <a:off x="10121718" y="2828220"/>
                    <a:ext cx="898324" cy="433217"/>
                    <a:chOff x="10121718" y="2828220"/>
                    <a:chExt cx="898324" cy="433217"/>
                  </a:xfrm>
                  <a:solidFill>
                    <a:srgbClr val="201D29"/>
                  </a:solidFill>
                </p:grpSpPr>
                <p:sp>
                  <p:nvSpPr>
                    <p:cNvPr id="91" name="Freeform: Shape 90">
                      <a:extLst>
                        <a:ext uri="{FF2B5EF4-FFF2-40B4-BE49-F238E27FC236}">
                          <a16:creationId xmlns:a16="http://schemas.microsoft.com/office/drawing/2014/main" id="{FA389988-D330-4BF7-9E09-50C489406820}"/>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BB1F73F5-8133-458B-9EA9-B9E36AC65203}"/>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31089515-A134-4070-9ACB-0080EFB4B8D1}"/>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589E607D-C3CD-4DB9-B9F5-D97DC01E7AE3}"/>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 name="Graphic 4">
                  <a:extLst>
                    <a:ext uri="{FF2B5EF4-FFF2-40B4-BE49-F238E27FC236}">
                      <a16:creationId xmlns:a16="http://schemas.microsoft.com/office/drawing/2014/main" id="{5300B95E-D9BE-4061-8EFF-F58CA12B8C8F}"/>
                    </a:ext>
                  </a:extLst>
                </p:cNvPr>
                <p:cNvGrpSpPr/>
                <p:nvPr/>
              </p:nvGrpSpPr>
              <p:grpSpPr>
                <a:xfrm>
                  <a:off x="10005654" y="3276357"/>
                  <a:ext cx="408535" cy="408535"/>
                  <a:chOff x="10005654" y="3276357"/>
                  <a:chExt cx="408535" cy="408535"/>
                </a:xfrm>
              </p:grpSpPr>
              <p:sp>
                <p:nvSpPr>
                  <p:cNvPr id="85" name="Freeform: Shape 84">
                    <a:extLst>
                      <a:ext uri="{FF2B5EF4-FFF2-40B4-BE49-F238E27FC236}">
                        <a16:creationId xmlns:a16="http://schemas.microsoft.com/office/drawing/2014/main" id="{BBDB76F8-18F8-4DC4-8DFF-DC0F5D31C1A9}"/>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
                    <a:extLst>
                      <a:ext uri="{FF2B5EF4-FFF2-40B4-BE49-F238E27FC236}">
                        <a16:creationId xmlns:a16="http://schemas.microsoft.com/office/drawing/2014/main" id="{2220FA94-3E5D-4FFF-9D95-87C0D023687F}"/>
                      </a:ext>
                    </a:extLst>
                  </p:cNvPr>
                  <p:cNvGrpSpPr/>
                  <p:nvPr/>
                </p:nvGrpSpPr>
                <p:grpSpPr>
                  <a:xfrm>
                    <a:off x="10120136" y="3358194"/>
                    <a:ext cx="140329" cy="178839"/>
                    <a:chOff x="10120136" y="3358194"/>
                    <a:chExt cx="140329" cy="178839"/>
                  </a:xfrm>
                  <a:solidFill>
                    <a:srgbClr val="ED866D"/>
                  </a:solidFill>
                </p:grpSpPr>
                <p:sp>
                  <p:nvSpPr>
                    <p:cNvPr id="87" name="Freeform: Shape 86">
                      <a:extLst>
                        <a:ext uri="{FF2B5EF4-FFF2-40B4-BE49-F238E27FC236}">
                          <a16:creationId xmlns:a16="http://schemas.microsoft.com/office/drawing/2014/main" id="{8C5576B6-1C7C-422D-85FE-49EA7F5379F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9217938-7495-4430-B3D0-AC909F3209C2}"/>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 name="Graphic 4">
                  <a:extLst>
                    <a:ext uri="{FF2B5EF4-FFF2-40B4-BE49-F238E27FC236}">
                      <a16:creationId xmlns:a16="http://schemas.microsoft.com/office/drawing/2014/main" id="{A3D4D65C-13EC-4EC2-B76B-5BC66F72ABCB}"/>
                    </a:ext>
                  </a:extLst>
                </p:cNvPr>
                <p:cNvGrpSpPr/>
                <p:nvPr/>
              </p:nvGrpSpPr>
              <p:grpSpPr>
                <a:xfrm>
                  <a:off x="10905127" y="3090208"/>
                  <a:ext cx="408535" cy="408535"/>
                  <a:chOff x="10905127" y="3090208"/>
                  <a:chExt cx="408535" cy="408535"/>
                </a:xfrm>
              </p:grpSpPr>
              <p:sp>
                <p:nvSpPr>
                  <p:cNvPr id="81" name="Freeform: Shape 80">
                    <a:extLst>
                      <a:ext uri="{FF2B5EF4-FFF2-40B4-BE49-F238E27FC236}">
                        <a16:creationId xmlns:a16="http://schemas.microsoft.com/office/drawing/2014/main" id="{751FBEB6-AD5E-4D08-8D96-7AD02B56177E}"/>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aphic 4">
                    <a:extLst>
                      <a:ext uri="{FF2B5EF4-FFF2-40B4-BE49-F238E27FC236}">
                        <a16:creationId xmlns:a16="http://schemas.microsoft.com/office/drawing/2014/main" id="{D71F3221-1204-4987-B162-DF2787A72FE7}"/>
                      </a:ext>
                    </a:extLst>
                  </p:cNvPr>
                  <p:cNvGrpSpPr/>
                  <p:nvPr/>
                </p:nvGrpSpPr>
                <p:grpSpPr>
                  <a:xfrm>
                    <a:off x="11031599" y="3210302"/>
                    <a:ext cx="143478" cy="146291"/>
                    <a:chOff x="11031599" y="3210302"/>
                    <a:chExt cx="143478" cy="146291"/>
                  </a:xfrm>
                  <a:solidFill>
                    <a:srgbClr val="ED866D"/>
                  </a:solidFill>
                </p:grpSpPr>
                <p:sp>
                  <p:nvSpPr>
                    <p:cNvPr id="83" name="Freeform: Shape 82">
                      <a:extLst>
                        <a:ext uri="{FF2B5EF4-FFF2-40B4-BE49-F238E27FC236}">
                          <a16:creationId xmlns:a16="http://schemas.microsoft.com/office/drawing/2014/main" id="{BEE2088F-B171-4344-BD74-A539C2914559}"/>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73A441CD-6207-4943-93FE-ED29506F820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7" name="Freeform: Shape 76">
                  <a:extLst>
                    <a:ext uri="{FF2B5EF4-FFF2-40B4-BE49-F238E27FC236}">
                      <a16:creationId xmlns:a16="http://schemas.microsoft.com/office/drawing/2014/main" id="{5B0EF6DC-F849-4E14-BE4E-8FAC4B0C904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aphic 4">
                  <a:extLst>
                    <a:ext uri="{FF2B5EF4-FFF2-40B4-BE49-F238E27FC236}">
                      <a16:creationId xmlns:a16="http://schemas.microsoft.com/office/drawing/2014/main" id="{377250D7-0686-404E-BA93-9C25D55C0F31}"/>
                    </a:ext>
                  </a:extLst>
                </p:cNvPr>
                <p:cNvGrpSpPr/>
                <p:nvPr/>
              </p:nvGrpSpPr>
              <p:grpSpPr>
                <a:xfrm>
                  <a:off x="10444022" y="3251788"/>
                  <a:ext cx="347239" cy="279569"/>
                  <a:chOff x="10444022" y="3251788"/>
                  <a:chExt cx="347239" cy="279569"/>
                </a:xfrm>
              </p:grpSpPr>
              <p:sp>
                <p:nvSpPr>
                  <p:cNvPr id="79" name="Freeform: Shape 78">
                    <a:extLst>
                      <a:ext uri="{FF2B5EF4-FFF2-40B4-BE49-F238E27FC236}">
                        <a16:creationId xmlns:a16="http://schemas.microsoft.com/office/drawing/2014/main" id="{761AF7CF-6692-4E4A-A475-02044AE44E9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36856BB-0DFB-4955-9A1E-B1DD8982820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id="{BD342BEC-CD4F-41BB-9221-639F5D056B81}"/>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11AC89BC-5320-4A91-ABB1-150DCD2AE650}"/>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C6D4961-E4BD-4082-AF4E-8FDB7C91FC6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A810F95-E95D-42B1-B6AB-D9C19862121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87D8189-7B1A-4E0D-A42C-8E234C619904}"/>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565F30B-258F-47C5-9A99-464C9763AAEF}"/>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02C1796-3ADD-4AAB-94D8-73387DC3A2FF}"/>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8D0D2150-DDD9-4D58-AD93-2D96049AEB12}"/>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A567761-F784-4D73-B928-841383F3AFF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6D78634-5D6B-4264-BC67-746DA3F52A0D}"/>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4B0C7A9-1E26-4447-BB3A-27B4BCD2AD5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EE6C1AF2-4F3B-458E-AA3F-5CC7E73B737F}"/>
                  </a:ext>
                </a:extLst>
              </p:cNvPr>
              <p:cNvGrpSpPr/>
              <p:nvPr/>
            </p:nvGrpSpPr>
            <p:grpSpPr>
              <a:xfrm>
                <a:off x="10360082" y="4436934"/>
                <a:ext cx="1039456" cy="1060210"/>
                <a:chOff x="10360082" y="4436934"/>
                <a:chExt cx="1039456" cy="1060210"/>
              </a:xfrm>
            </p:grpSpPr>
            <p:sp>
              <p:nvSpPr>
                <p:cNvPr id="71" name="Freeform: Shape 70">
                  <a:extLst>
                    <a:ext uri="{FF2B5EF4-FFF2-40B4-BE49-F238E27FC236}">
                      <a16:creationId xmlns:a16="http://schemas.microsoft.com/office/drawing/2014/main" id="{1F8E93B6-D05E-4D56-B0A2-41F995E4F2AB}"/>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A66050F-B092-4EFA-AF14-6591D65B7C9A}"/>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3F497E4-C64C-441F-A511-A2B063AF3176}"/>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E36178A4-7830-4169-AC6D-D78E4FCEFDE4}"/>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
                <a:extLst>
                  <a:ext uri="{FF2B5EF4-FFF2-40B4-BE49-F238E27FC236}">
                    <a16:creationId xmlns:a16="http://schemas.microsoft.com/office/drawing/2014/main" id="{34F71376-1AAE-4D1B-A9DA-6D7275AE57A3}"/>
                  </a:ext>
                </a:extLst>
              </p:cNvPr>
              <p:cNvGrpSpPr/>
              <p:nvPr/>
            </p:nvGrpSpPr>
            <p:grpSpPr>
              <a:xfrm>
                <a:off x="10426167" y="4902574"/>
                <a:ext cx="1283977" cy="728388"/>
                <a:chOff x="10426167" y="4902574"/>
                <a:chExt cx="1283977" cy="728388"/>
              </a:xfrm>
            </p:grpSpPr>
            <p:grpSp>
              <p:nvGrpSpPr>
                <p:cNvPr id="67" name="Graphic 4">
                  <a:extLst>
                    <a:ext uri="{FF2B5EF4-FFF2-40B4-BE49-F238E27FC236}">
                      <a16:creationId xmlns:a16="http://schemas.microsoft.com/office/drawing/2014/main" id="{1A6EF562-1D6C-4B7A-B344-C2E281CCD350}"/>
                    </a:ext>
                  </a:extLst>
                </p:cNvPr>
                <p:cNvGrpSpPr/>
                <p:nvPr/>
              </p:nvGrpSpPr>
              <p:grpSpPr>
                <a:xfrm>
                  <a:off x="10426167" y="5056265"/>
                  <a:ext cx="515768" cy="574697"/>
                  <a:chOff x="10426167" y="5056265"/>
                  <a:chExt cx="515768" cy="574697"/>
                </a:xfrm>
              </p:grpSpPr>
              <p:sp>
                <p:nvSpPr>
                  <p:cNvPr id="69" name="Freeform: Shape 68">
                    <a:extLst>
                      <a:ext uri="{FF2B5EF4-FFF2-40B4-BE49-F238E27FC236}">
                        <a16:creationId xmlns:a16="http://schemas.microsoft.com/office/drawing/2014/main" id="{FC6D6C0E-4563-4A6F-9826-52B7075B5F57}"/>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F7F9279-A39A-4760-A9FC-9A7449164611}"/>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Freeform: Shape 67">
                  <a:extLst>
                    <a:ext uri="{FF2B5EF4-FFF2-40B4-BE49-F238E27FC236}">
                      <a16:creationId xmlns:a16="http://schemas.microsoft.com/office/drawing/2014/main" id="{3D73D3AE-7563-459A-9DCA-EAD359884B9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Shape 61">
                <a:extLst>
                  <a:ext uri="{FF2B5EF4-FFF2-40B4-BE49-F238E27FC236}">
                    <a16:creationId xmlns:a16="http://schemas.microsoft.com/office/drawing/2014/main" id="{4EA3CACF-C58E-4184-B040-0F8A5E64679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A31F0593-9E45-4E67-B693-DBE164F7C902}"/>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05B2980-7812-49D4-81D8-E43BE1F88FA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6937C0D1-CF89-4644-A882-8A3BF8EDE18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34F2243-ED6A-4121-9001-B650841E67F7}"/>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6E9BB3CC-AC21-474D-B0EA-CBCDCAAA100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9B8A5EBE-8908-44AE-B4A0-D087B44ADD98}"/>
              </a:ext>
            </a:extLst>
          </p:cNvPr>
          <p:cNvGrpSpPr/>
          <p:nvPr/>
        </p:nvGrpSpPr>
        <p:grpSpPr>
          <a:xfrm>
            <a:off x="2661642" y="162560"/>
            <a:ext cx="7640597" cy="3108960"/>
            <a:chOff x="554506" y="79552"/>
            <a:chExt cx="3645386" cy="2265255"/>
          </a:xfrm>
        </p:grpSpPr>
        <p:sp>
          <p:nvSpPr>
            <p:cNvPr id="4" name="Speech Bubble: Oval 3">
              <a:extLst>
                <a:ext uri="{FF2B5EF4-FFF2-40B4-BE49-F238E27FC236}">
                  <a16:creationId xmlns:a16="http://schemas.microsoft.com/office/drawing/2014/main" id="{6FA48AC7-A437-41B6-807E-5D2CEA750578}"/>
                </a:ext>
              </a:extLst>
            </p:cNvPr>
            <p:cNvSpPr/>
            <p:nvPr/>
          </p:nvSpPr>
          <p:spPr>
            <a:xfrm>
              <a:off x="554506" y="79552"/>
              <a:ext cx="3645386" cy="2265255"/>
            </a:xfrm>
            <a:prstGeom prst="wedgeEllipseCallout">
              <a:avLst/>
            </a:prstGeom>
            <a:solidFill>
              <a:srgbClr val="FFFFFF"/>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0AF8DBFC-10F1-4174-8B66-3AA23C5EE8AD}"/>
                </a:ext>
              </a:extLst>
            </p:cNvPr>
            <p:cNvSpPr txBox="1"/>
            <p:nvPr/>
          </p:nvSpPr>
          <p:spPr>
            <a:xfrm>
              <a:off x="627443" y="555575"/>
              <a:ext cx="3569751" cy="1435890"/>
            </a:xfrm>
            <a:prstGeom prst="rect">
              <a:avLst/>
            </a:prstGeom>
            <a:noFill/>
          </p:spPr>
          <p:txBody>
            <a:bodyPr wrap="square">
              <a:spAutoFit/>
            </a:bodyPr>
            <a:lstStyle/>
            <a:p>
              <a:pPr algn="ctr"/>
              <a:r>
                <a:rPr lang="vi-VN" sz="4400" b="1" dirty="0">
                  <a:latin typeface="Calibri" panose="020F0502020204030204" pitchFamily="34" charset="0"/>
                  <a:cs typeface="Calibri" panose="020F0502020204030204" pitchFamily="34" charset="0"/>
                </a:rPr>
                <a:t>Nhắc lại những điểm khác biệt của môi trường trung học cơ sở mà em tìm hiểu được.</a:t>
              </a:r>
              <a:endParaRPr lang="en-US" sz="4400" b="1" dirty="0">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21B7DF99-0A86-DF06-C838-0A1C6598B8AA}"/>
              </a:ext>
            </a:extLst>
          </p:cNvPr>
          <p:cNvGrpSpPr/>
          <p:nvPr/>
        </p:nvGrpSpPr>
        <p:grpSpPr>
          <a:xfrm>
            <a:off x="4257040" y="4003040"/>
            <a:ext cx="7650480" cy="2763520"/>
            <a:chOff x="5814324" y="491558"/>
            <a:chExt cx="5879305" cy="3208710"/>
          </a:xfrm>
        </p:grpSpPr>
        <p:grpSp>
          <p:nvGrpSpPr>
            <p:cNvPr id="5" name="Graphic 4">
              <a:extLst>
                <a:ext uri="{FF2B5EF4-FFF2-40B4-BE49-F238E27FC236}">
                  <a16:creationId xmlns:a16="http://schemas.microsoft.com/office/drawing/2014/main" id="{98852770-3E4C-F9BF-42C9-438B14FD4605}"/>
                </a:ext>
              </a:extLst>
            </p:cNvPr>
            <p:cNvGrpSpPr/>
            <p:nvPr/>
          </p:nvGrpSpPr>
          <p:grpSpPr>
            <a:xfrm>
              <a:off x="5814324" y="491558"/>
              <a:ext cx="5879305" cy="3208710"/>
              <a:chOff x="5610688" y="1031736"/>
              <a:chExt cx="5879305" cy="3980523"/>
            </a:xfrm>
          </p:grpSpPr>
          <p:sp>
            <p:nvSpPr>
              <p:cNvPr id="16" name="Freeform: Shape 15">
                <a:extLst>
                  <a:ext uri="{FF2B5EF4-FFF2-40B4-BE49-F238E27FC236}">
                    <a16:creationId xmlns:a16="http://schemas.microsoft.com/office/drawing/2014/main" id="{7342FF1A-B458-9102-F9DA-821125510B5F}"/>
                  </a:ext>
                </a:extLst>
              </p:cNvPr>
              <p:cNvSpPr/>
              <p:nvPr/>
            </p:nvSpPr>
            <p:spPr>
              <a:xfrm>
                <a:off x="5629164" y="1052246"/>
                <a:ext cx="5842103" cy="3941397"/>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DF2D426-2E67-AC74-585D-4013747884FD}"/>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4">
                <a:extLst>
                  <a:ext uri="{FF2B5EF4-FFF2-40B4-BE49-F238E27FC236}">
                    <a16:creationId xmlns:a16="http://schemas.microsoft.com/office/drawing/2014/main" id="{5B5D0E3D-96B1-BB1C-3C75-4FC42DBBE92A}"/>
                  </a:ext>
                </a:extLst>
              </p:cNvPr>
              <p:cNvGrpSpPr/>
              <p:nvPr/>
            </p:nvGrpSpPr>
            <p:grpSpPr>
              <a:xfrm>
                <a:off x="5610688" y="1031736"/>
                <a:ext cx="5879305" cy="3980523"/>
                <a:chOff x="5610688" y="1031736"/>
                <a:chExt cx="5879305" cy="3980523"/>
              </a:xfrm>
              <a:solidFill>
                <a:srgbClr val="1A1A1A"/>
              </a:solidFill>
            </p:grpSpPr>
            <p:sp>
              <p:nvSpPr>
                <p:cNvPr id="19" name="Freeform: Shape 18">
                  <a:extLst>
                    <a:ext uri="{FF2B5EF4-FFF2-40B4-BE49-F238E27FC236}">
                      <a16:creationId xmlns:a16="http://schemas.microsoft.com/office/drawing/2014/main" id="{C4EEC799-C620-0A7A-F71B-7FEC18FC0F11}"/>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D7E601C-750A-6FC1-9AC0-CA89C6AC1BD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8240440-C1EB-3DA5-2F4D-5E7D1E5CC25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2EE34E6-EB1F-F29A-3080-4706FFB9D75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95275BB-3420-EC25-7954-816C933E7D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EBC5219-3888-6B83-9CD9-0968F809D33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 name="TextBox 14">
              <a:extLst>
                <a:ext uri="{FF2B5EF4-FFF2-40B4-BE49-F238E27FC236}">
                  <a16:creationId xmlns:a16="http://schemas.microsoft.com/office/drawing/2014/main" id="{7BEDCEE4-54EE-25F6-9407-ADD93026E502}"/>
                </a:ext>
              </a:extLst>
            </p:cNvPr>
            <p:cNvSpPr txBox="1"/>
            <p:nvPr/>
          </p:nvSpPr>
          <p:spPr>
            <a:xfrm>
              <a:off x="6183755" y="894161"/>
              <a:ext cx="5144864" cy="27896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Ví dụ: Chủ động trong kế hoạch học tập rèn luyện, tự tin, cởi mở, hòa đồng hơn, kiên trì chịu khó hơn,…</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279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4" presetClass="entr" presetSubtype="1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4" name="图片 14">
            <a:extLst>
              <a:ext uri="{FF2B5EF4-FFF2-40B4-BE49-F238E27FC236}">
                <a16:creationId xmlns:a16="http://schemas.microsoft.com/office/drawing/2014/main" id="{20EC020D-A860-6691-571B-52C7D651E73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501744" y="648747"/>
            <a:ext cx="1566018" cy="1108172"/>
          </a:xfrm>
          <a:prstGeom prst="rect">
            <a:avLst/>
          </a:prstGeom>
        </p:spPr>
      </p:pic>
      <p:pic>
        <p:nvPicPr>
          <p:cNvPr id="15" name="图片 40">
            <a:extLst>
              <a:ext uri="{FF2B5EF4-FFF2-40B4-BE49-F238E27FC236}">
                <a16:creationId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0621" y="212186"/>
            <a:ext cx="930827" cy="658686"/>
          </a:xfrm>
          <a:prstGeom prst="rect">
            <a:avLst/>
          </a:prstGeom>
        </p:spPr>
      </p:pic>
      <p:sp>
        <p:nvSpPr>
          <p:cNvPr id="135" name="Rectangle: Rounded Corners 134">
            <a:extLst>
              <a:ext uri="{FF2B5EF4-FFF2-40B4-BE49-F238E27FC236}">
                <a16:creationId xmlns:a16="http://schemas.microsoft.com/office/drawing/2014/main" id="{8B38F112-2379-9799-560B-B2DD00CFFF16}"/>
              </a:ext>
            </a:extLst>
          </p:cNvPr>
          <p:cNvSpPr/>
          <p:nvPr/>
        </p:nvSpPr>
        <p:spPr>
          <a:xfrm>
            <a:off x="792807" y="3019939"/>
            <a:ext cx="10869634" cy="2507101"/>
          </a:xfrm>
          <a:custGeom>
            <a:avLst/>
            <a:gdLst>
              <a:gd name="connsiteX0" fmla="*/ 0 w 10869634"/>
              <a:gd name="connsiteY0" fmla="*/ 516502 h 3098949"/>
              <a:gd name="connsiteX1" fmla="*/ 516502 w 10869634"/>
              <a:gd name="connsiteY1" fmla="*/ 0 h 3098949"/>
              <a:gd name="connsiteX2" fmla="*/ 10353132 w 10869634"/>
              <a:gd name="connsiteY2" fmla="*/ 0 h 3098949"/>
              <a:gd name="connsiteX3" fmla="*/ 10869634 w 10869634"/>
              <a:gd name="connsiteY3" fmla="*/ 516502 h 3098949"/>
              <a:gd name="connsiteX4" fmla="*/ 10869634 w 10869634"/>
              <a:gd name="connsiteY4" fmla="*/ 2582447 h 3098949"/>
              <a:gd name="connsiteX5" fmla="*/ 10353132 w 10869634"/>
              <a:gd name="connsiteY5" fmla="*/ 3098949 h 3098949"/>
              <a:gd name="connsiteX6" fmla="*/ 516502 w 10869634"/>
              <a:gd name="connsiteY6" fmla="*/ 3098949 h 3098949"/>
              <a:gd name="connsiteX7" fmla="*/ 0 w 10869634"/>
              <a:gd name="connsiteY7" fmla="*/ 2582447 h 3098949"/>
              <a:gd name="connsiteX8" fmla="*/ 0 w 10869634"/>
              <a:gd name="connsiteY8" fmla="*/ 516502 h 309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634" h="3098949" fill="none" extrusionOk="0">
                <a:moveTo>
                  <a:pt x="0" y="516502"/>
                </a:moveTo>
                <a:cubicBezTo>
                  <a:pt x="-33234" y="217347"/>
                  <a:pt x="250406" y="21810"/>
                  <a:pt x="516502" y="0"/>
                </a:cubicBezTo>
                <a:cubicBezTo>
                  <a:pt x="3493542" y="-61902"/>
                  <a:pt x="6320663" y="-101778"/>
                  <a:pt x="10353132" y="0"/>
                </a:cubicBezTo>
                <a:cubicBezTo>
                  <a:pt x="10600889" y="-11758"/>
                  <a:pt x="10871867" y="228270"/>
                  <a:pt x="10869634" y="516502"/>
                </a:cubicBezTo>
                <a:cubicBezTo>
                  <a:pt x="10927288" y="780295"/>
                  <a:pt x="10885909" y="1992114"/>
                  <a:pt x="10869634" y="2582447"/>
                </a:cubicBezTo>
                <a:cubicBezTo>
                  <a:pt x="10860161" y="2863066"/>
                  <a:pt x="10633138" y="3074683"/>
                  <a:pt x="10353132" y="3098949"/>
                </a:cubicBezTo>
                <a:cubicBezTo>
                  <a:pt x="6519717" y="2956557"/>
                  <a:pt x="5307281" y="3210050"/>
                  <a:pt x="516502" y="3098949"/>
                </a:cubicBezTo>
                <a:cubicBezTo>
                  <a:pt x="215899" y="3106628"/>
                  <a:pt x="-5359" y="2892137"/>
                  <a:pt x="0" y="2582447"/>
                </a:cubicBezTo>
                <a:cubicBezTo>
                  <a:pt x="-60195" y="2231701"/>
                  <a:pt x="-117669" y="1180969"/>
                  <a:pt x="0" y="516502"/>
                </a:cubicBezTo>
                <a:close/>
              </a:path>
              <a:path w="10869634" h="3098949" stroke="0" extrusionOk="0">
                <a:moveTo>
                  <a:pt x="0" y="516502"/>
                </a:moveTo>
                <a:cubicBezTo>
                  <a:pt x="-8824" y="219584"/>
                  <a:pt x="227716" y="-5904"/>
                  <a:pt x="516502" y="0"/>
                </a:cubicBezTo>
                <a:cubicBezTo>
                  <a:pt x="5136832" y="-164947"/>
                  <a:pt x="9090628" y="-52288"/>
                  <a:pt x="10353132" y="0"/>
                </a:cubicBezTo>
                <a:cubicBezTo>
                  <a:pt x="10637640" y="-11712"/>
                  <a:pt x="10866004" y="231827"/>
                  <a:pt x="10869634" y="516502"/>
                </a:cubicBezTo>
                <a:cubicBezTo>
                  <a:pt x="10726309" y="836625"/>
                  <a:pt x="10963084" y="2253115"/>
                  <a:pt x="10869634" y="2582447"/>
                </a:cubicBezTo>
                <a:cubicBezTo>
                  <a:pt x="10896199" y="2902001"/>
                  <a:pt x="10633202" y="3089512"/>
                  <a:pt x="10353132" y="3098949"/>
                </a:cubicBezTo>
                <a:cubicBezTo>
                  <a:pt x="6765252" y="3257490"/>
                  <a:pt x="4074754" y="2957113"/>
                  <a:pt x="516502" y="3098949"/>
                </a:cubicBezTo>
                <a:cubicBezTo>
                  <a:pt x="229365" y="3131978"/>
                  <a:pt x="47528" y="2851177"/>
                  <a:pt x="0" y="2582447"/>
                </a:cubicBezTo>
                <a:cubicBezTo>
                  <a:pt x="108226" y="2373710"/>
                  <a:pt x="-136457" y="1324387"/>
                  <a:pt x="0" y="516502"/>
                </a:cubicBezTo>
                <a:close/>
              </a:path>
            </a:pathLst>
          </a:custGeom>
          <a:solidFill>
            <a:schemeClr val="bg1"/>
          </a:solidFill>
          <a:ln w="57150">
            <a:solidFill>
              <a:srgbClr val="CC6600"/>
            </a:solidFill>
            <a:extLst>
              <a:ext uri="{C807C97D-BFC1-408E-A445-0C87EB9F89A2}">
                <ask:lineSketchStyleProps xmlns:ask="http://schemas.microsoft.com/office/drawing/2018/sketchyshapes" sd="983016561">
                  <a:custGeom>
                    <a:avLst/>
                    <a:gdLst>
                      <a:gd name="connsiteX0" fmla="*/ 0 w 10869634"/>
                      <a:gd name="connsiteY0" fmla="*/ 417859 h 2507101"/>
                      <a:gd name="connsiteX1" fmla="*/ 417859 w 10869634"/>
                      <a:gd name="connsiteY1" fmla="*/ 0 h 2507101"/>
                      <a:gd name="connsiteX2" fmla="*/ 10451775 w 10869634"/>
                      <a:gd name="connsiteY2" fmla="*/ 0 h 2507101"/>
                      <a:gd name="connsiteX3" fmla="*/ 10869634 w 10869634"/>
                      <a:gd name="connsiteY3" fmla="*/ 417859 h 2507101"/>
                      <a:gd name="connsiteX4" fmla="*/ 10869634 w 10869634"/>
                      <a:gd name="connsiteY4" fmla="*/ 2089242 h 2507101"/>
                      <a:gd name="connsiteX5" fmla="*/ 10451775 w 10869634"/>
                      <a:gd name="connsiteY5" fmla="*/ 2507101 h 2507101"/>
                      <a:gd name="connsiteX6" fmla="*/ 417859 w 10869634"/>
                      <a:gd name="connsiteY6" fmla="*/ 2507101 h 2507101"/>
                      <a:gd name="connsiteX7" fmla="*/ 0 w 10869634"/>
                      <a:gd name="connsiteY7" fmla="*/ 2089242 h 2507101"/>
                      <a:gd name="connsiteX8" fmla="*/ 0 w 10869634"/>
                      <a:gd name="connsiteY8" fmla="*/ 417859 h 250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634" h="2507101" fill="none" extrusionOk="0">
                        <a:moveTo>
                          <a:pt x="0" y="417859"/>
                        </a:moveTo>
                        <a:cubicBezTo>
                          <a:pt x="-4802" y="185074"/>
                          <a:pt x="213062" y="29573"/>
                          <a:pt x="417859" y="0"/>
                        </a:cubicBezTo>
                        <a:cubicBezTo>
                          <a:pt x="3483920" y="-61902"/>
                          <a:pt x="6132524" y="-101778"/>
                          <a:pt x="10451775" y="0"/>
                        </a:cubicBezTo>
                        <a:cubicBezTo>
                          <a:pt x="10666594" y="-5003"/>
                          <a:pt x="10880919" y="172044"/>
                          <a:pt x="10869634" y="417859"/>
                        </a:cubicBezTo>
                        <a:cubicBezTo>
                          <a:pt x="11010989" y="813558"/>
                          <a:pt x="10900079" y="1780115"/>
                          <a:pt x="10869634" y="2089242"/>
                        </a:cubicBezTo>
                        <a:cubicBezTo>
                          <a:pt x="10867070" y="2318764"/>
                          <a:pt x="10678688" y="2489241"/>
                          <a:pt x="10451775" y="2507101"/>
                        </a:cubicBezTo>
                        <a:cubicBezTo>
                          <a:pt x="6561094" y="2364709"/>
                          <a:pt x="2768062" y="2618202"/>
                          <a:pt x="417859" y="2507101"/>
                        </a:cubicBezTo>
                        <a:cubicBezTo>
                          <a:pt x="147818" y="2526746"/>
                          <a:pt x="-8593" y="2359200"/>
                          <a:pt x="0" y="2089242"/>
                        </a:cubicBezTo>
                        <a:cubicBezTo>
                          <a:pt x="96131" y="1711687"/>
                          <a:pt x="-13679" y="1128220"/>
                          <a:pt x="0" y="417859"/>
                        </a:cubicBezTo>
                        <a:close/>
                      </a:path>
                      <a:path w="10869634" h="2507101" stroke="0" extrusionOk="0">
                        <a:moveTo>
                          <a:pt x="0" y="417859"/>
                        </a:moveTo>
                        <a:cubicBezTo>
                          <a:pt x="-21540" y="158614"/>
                          <a:pt x="172067" y="-25116"/>
                          <a:pt x="417859" y="0"/>
                        </a:cubicBezTo>
                        <a:cubicBezTo>
                          <a:pt x="3481075" y="-164947"/>
                          <a:pt x="6600014" y="-52288"/>
                          <a:pt x="10451775" y="0"/>
                        </a:cubicBezTo>
                        <a:cubicBezTo>
                          <a:pt x="10681792" y="-11904"/>
                          <a:pt x="10855995" y="189266"/>
                          <a:pt x="10869634" y="417859"/>
                        </a:cubicBezTo>
                        <a:cubicBezTo>
                          <a:pt x="10742115" y="907754"/>
                          <a:pt x="10790809" y="1606932"/>
                          <a:pt x="10869634" y="2089242"/>
                        </a:cubicBezTo>
                        <a:cubicBezTo>
                          <a:pt x="10879004" y="2332117"/>
                          <a:pt x="10673976" y="2491494"/>
                          <a:pt x="10451775" y="2507101"/>
                        </a:cubicBezTo>
                        <a:cubicBezTo>
                          <a:pt x="7224781" y="2665642"/>
                          <a:pt x="1728011" y="2365265"/>
                          <a:pt x="417859" y="2507101"/>
                        </a:cubicBezTo>
                        <a:cubicBezTo>
                          <a:pt x="185367" y="2537230"/>
                          <a:pt x="13431" y="2315349"/>
                          <a:pt x="0" y="2089242"/>
                        </a:cubicBezTo>
                        <a:cubicBezTo>
                          <a:pt x="-6818" y="1382359"/>
                          <a:pt x="-83948" y="722432"/>
                          <a:pt x="0" y="4178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b="1" dirty="0">
                <a:solidFill>
                  <a:srgbClr val="FF0000"/>
                </a:solidFill>
                <a:latin typeface="Calibri" panose="020F0502020204030204" pitchFamily="34" charset="0"/>
                <a:cs typeface="Calibri" panose="020F0502020204030204" pitchFamily="34" charset="0"/>
              </a:rPr>
              <a:t>-</a:t>
            </a:r>
            <a:r>
              <a:rPr lang="en-US" sz="4800" b="1" dirty="0">
                <a:solidFill>
                  <a:srgbClr val="FF0000"/>
                </a:solidFill>
                <a:latin typeface="Calibri" panose="020F0502020204030204" pitchFamily="34" charset="0"/>
                <a:cs typeface="Calibri" panose="020F0502020204030204" pitchFamily="34" charset="0"/>
              </a:rPr>
              <a:t> </a:t>
            </a:r>
            <a:r>
              <a:rPr lang="vi-VN" sz="4800" b="1" dirty="0">
                <a:solidFill>
                  <a:srgbClr val="FF0000"/>
                </a:solidFill>
                <a:latin typeface="Calibri" panose="020F0502020204030204" pitchFamily="34" charset="0"/>
                <a:cs typeface="Calibri" panose="020F0502020204030204" pitchFamily="34" charset="0"/>
              </a:rPr>
              <a:t>Thảo luận, đề xuất những đức tính cần chú trọng rèn luyện để thích ứng với môi trường học tập mới.</a:t>
            </a:r>
            <a:endParaRPr lang="en-US" sz="4000" dirty="0">
              <a:solidFill>
                <a:schemeClr val="tx1"/>
              </a:solidFill>
              <a:latin typeface="Calibri" panose="020F0502020204030204" pitchFamily="34" charset="0"/>
              <a:cs typeface="Calibri" panose="020F0502020204030204" pitchFamily="34" charset="0"/>
            </a:endParaRPr>
          </a:p>
        </p:txBody>
      </p:sp>
      <p:pic>
        <p:nvPicPr>
          <p:cNvPr id="21" name="Picture 20" descr="Kids discuss homework Premium Vector">
            <a:extLst>
              <a:ext uri="{FF2B5EF4-FFF2-40B4-BE49-F238E27FC236}">
                <a16:creationId xmlns:a16="http://schemas.microsoft.com/office/drawing/2014/main" id="{204C936A-95B2-42B8-A5B2-DFB75E6ECB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5305548" y="-565104"/>
            <a:ext cx="4910922" cy="28163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5C1C356-218E-E1CE-44C8-1F2F2AD73F4F}"/>
              </a:ext>
            </a:extLst>
          </p:cNvPr>
          <p:cNvPicPr>
            <a:picLocks noChangeAspect="1"/>
          </p:cNvPicPr>
          <p:nvPr/>
        </p:nvPicPr>
        <p:blipFill>
          <a:blip r:embed="rId6"/>
          <a:stretch>
            <a:fillRect/>
          </a:stretch>
        </p:blipFill>
        <p:spPr>
          <a:xfrm>
            <a:off x="2107043" y="0"/>
            <a:ext cx="3243353" cy="2627604"/>
          </a:xfrm>
          <a:prstGeom prst="rect">
            <a:avLst/>
          </a:prstGeom>
        </p:spPr>
      </p:pic>
      <p:pic>
        <p:nvPicPr>
          <p:cNvPr id="16" name="Picture 15">
            <a:extLst>
              <a:ext uri="{FF2B5EF4-FFF2-40B4-BE49-F238E27FC236}">
                <a16:creationId xmlns:a16="http://schemas.microsoft.com/office/drawing/2014/main" id="{42574204-9091-1E52-CC32-CDCA3B4259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3945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randombar(horizontal)">
                                      <p:cBhvr>
                                        <p:cTn id="13"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1641</TotalTime>
  <Words>317</Words>
  <Application>Microsoft Office PowerPoint</Application>
  <PresentationFormat>Widescreen</PresentationFormat>
  <Paragraphs>26</Paragraphs>
  <Slides>18</Slides>
  <Notes>5</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等线</vt:lpstr>
      <vt:lpstr>思源黑体 CN</vt:lpstr>
      <vt:lpstr>Arial</vt:lpstr>
      <vt:lpstr>Calibri</vt:lpstr>
      <vt:lpstr>Cambria</vt:lpstr>
      <vt:lpstr>UTM Cookies</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54</cp:revision>
  <dcterms:created xsi:type="dcterms:W3CDTF">2022-07-12T15:22:52Z</dcterms:created>
  <dcterms:modified xsi:type="dcterms:W3CDTF">2024-11-11T10:01:26Z</dcterms:modified>
  <cp:category>9Slide.vn</cp:category>
</cp:coreProperties>
</file>