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handoutMasterIdLst>
    <p:handoutMasterId r:id="rId31"/>
  </p:handoutMasterIdLst>
  <p:sldIdLst>
    <p:sldId id="261" r:id="rId6"/>
    <p:sldId id="259" r:id="rId7"/>
    <p:sldId id="265" r:id="rId8"/>
    <p:sldId id="310" r:id="rId9"/>
    <p:sldId id="268" r:id="rId10"/>
    <p:sldId id="312" r:id="rId11"/>
    <p:sldId id="263" r:id="rId12"/>
    <p:sldId id="314" r:id="rId13"/>
    <p:sldId id="270" r:id="rId14"/>
    <p:sldId id="264" r:id="rId15"/>
    <p:sldId id="315" r:id="rId16"/>
    <p:sldId id="272" r:id="rId17"/>
    <p:sldId id="273" r:id="rId18"/>
    <p:sldId id="274" r:id="rId19"/>
    <p:sldId id="316" r:id="rId20"/>
    <p:sldId id="275" r:id="rId21"/>
    <p:sldId id="317" r:id="rId22"/>
    <p:sldId id="276" r:id="rId23"/>
    <p:sldId id="318" r:id="rId24"/>
    <p:sldId id="277" r:id="rId25"/>
    <p:sldId id="278" r:id="rId26"/>
    <p:sldId id="281" r:id="rId27"/>
    <p:sldId id="320" r:id="rId28"/>
    <p:sldId id="28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14/01/2025</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14/01/2025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14/01/2025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943DBFD5-239D-296A-EEB0-B37F0165FA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14/01/2025</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C4ED0D42-AE90-1F4D-ECC4-0179797B16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14/01/2025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46.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3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5.xml"/><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5"/>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2"/>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3"/>
          <a:stretch>
            <a:fillRect/>
          </a:stretch>
        </p:blipFill>
        <p:spPr>
          <a:xfrm>
            <a:off x="2667000" y="3771900"/>
            <a:ext cx="13755872" cy="1095375"/>
          </a:xfrm>
          <a:prstGeom prst="rect">
            <a:avLst/>
          </a:prstGeom>
        </p:spPr>
      </p:pic>
    </p:spTree>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1371600"/>
            <a:endParaRPr lang="en-US" sz="2700">
              <a:solidFill>
                <a:prstClr val="black"/>
              </a:solidFill>
              <a:latin typeface="Aptos" panose="02110004020202020204"/>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3"/>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8"/>
          <a:stretch>
            <a:fillRect/>
          </a:stretch>
        </p:blipFill>
        <p:spPr>
          <a:xfrm>
            <a:off x="5334000" y="2781300"/>
            <a:ext cx="8260796"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0"/>
          <a:stretch>
            <a:fillRect/>
          </a:stretch>
        </p:blipFill>
        <p:spPr>
          <a:xfrm>
            <a:off x="2895600" y="4000500"/>
            <a:ext cx="9980017" cy="3822523"/>
          </a:xfrm>
          <a:prstGeom prst="rect">
            <a:avLst/>
          </a:prstGeom>
        </p:spPr>
      </p:pic>
    </p:spTree>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3"/>
          <a:stretch>
            <a:fillRect/>
          </a:stretch>
        </p:blipFill>
        <p:spPr>
          <a:xfrm>
            <a:off x="914400" y="-114300"/>
            <a:ext cx="7065876" cy="3389670"/>
          </a:xfrm>
          <a:prstGeom prst="rect">
            <a:avLst/>
          </a:prstGeom>
        </p:spPr>
      </p:pic>
    </p:spTree>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7"/>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980</Words>
  <Application>Microsoft Office PowerPoint</Application>
  <PresentationFormat>Custom</PresentationFormat>
  <Paragraphs>51</Paragraphs>
  <Slides>24</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This MC</cp:lastModifiedBy>
  <cp:revision>120</cp:revision>
  <dcterms:created xsi:type="dcterms:W3CDTF">2006-08-16T00:00:00Z</dcterms:created>
  <dcterms:modified xsi:type="dcterms:W3CDTF">2025-01-14T07:21:44Z</dcterms:modified>
  <dc:identifier>DAGIZPjWVZs</dc:identifier>
</cp:coreProperties>
</file>