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27"/>
  </p:notesMasterIdLst>
  <p:sldIdLst>
    <p:sldId id="266" r:id="rId3"/>
    <p:sldId id="344" r:id="rId4"/>
    <p:sldId id="342" r:id="rId5"/>
    <p:sldId id="347" r:id="rId6"/>
    <p:sldId id="350" r:id="rId7"/>
    <p:sldId id="346" r:id="rId8"/>
    <p:sldId id="349" r:id="rId9"/>
    <p:sldId id="354" r:id="rId10"/>
    <p:sldId id="274" r:id="rId11"/>
    <p:sldId id="308" r:id="rId12"/>
    <p:sldId id="360" r:id="rId13"/>
    <p:sldId id="306" r:id="rId14"/>
    <p:sldId id="307" r:id="rId15"/>
    <p:sldId id="309" r:id="rId16"/>
    <p:sldId id="310" r:id="rId17"/>
    <p:sldId id="355" r:id="rId18"/>
    <p:sldId id="356" r:id="rId19"/>
    <p:sldId id="357" r:id="rId20"/>
    <p:sldId id="359" r:id="rId21"/>
    <p:sldId id="318" r:id="rId22"/>
    <p:sldId id="319" r:id="rId23"/>
    <p:sldId id="321" r:id="rId24"/>
    <p:sldId id="339" r:id="rId25"/>
    <p:sldId id="341" r:id="rId26"/>
  </p:sldIdLst>
  <p:sldSz cx="12192000"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s MC" initials="TM" lastIdx="1" clrIdx="0">
    <p:extLst>
      <p:ext uri="{19B8F6BF-5375-455C-9EA6-DF929625EA0E}">
        <p15:presenceInfo xmlns:p15="http://schemas.microsoft.com/office/powerpoint/2012/main" userId="This M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9" autoAdjust="0"/>
    <p:restoredTop sz="94660"/>
  </p:normalViewPr>
  <p:slideViewPr>
    <p:cSldViewPr snapToGrid="0">
      <p:cViewPr varScale="1">
        <p:scale>
          <a:sx n="60" d="100"/>
          <a:sy n="60" d="100"/>
        </p:scale>
        <p:origin x="812" y="44"/>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2-10T15:58:40.528"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2024/12/10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10</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23</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76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3</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68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14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9</a:t>
            </a:fld>
            <a:endParaRPr lang="zh-CN" altLang="en-US"/>
          </a:p>
        </p:txBody>
      </p:sp>
    </p:spTree>
    <p:extLst>
      <p:ext uri="{BB962C8B-B14F-4D97-AF65-F5344CB8AC3E}">
        <p14:creationId xmlns:p14="http://schemas.microsoft.com/office/powerpoint/2010/main" val="934883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34F8585-3DD6-959A-AA3F-485C8091C592}"/>
              </a:ext>
            </a:extLst>
          </p:cNvPr>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820D4B8D-F160-C768-07CD-23BCE4AE09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microsoft.com/office/2007/relationships/hdphoto" Target="../media/hdphoto1.wdp"/><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gif"/><Relationship Id="rId9"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5.jpeg"/><Relationship Id="rId4" Type="http://schemas.openxmlformats.org/officeDocument/2006/relationships/image" Target="../media/image33.gif"/></Relationships>
</file>

<file path=ppt/slides/_rels/slide1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 Id="rId9"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ÁT TRIỂN NĂNG LỰC THẨM MỸ BẰNG TOÁN HỌC - POMath">
            <a:extLst>
              <a:ext uri="{FF2B5EF4-FFF2-40B4-BE49-F238E27FC236}">
                <a16:creationId xmlns:a16="http://schemas.microsoft.com/office/drawing/2014/main" id="{B78E1BE1-AEFB-99CA-8FC4-13364627B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E46CBA-4127-7635-93B1-808A1B2E0CA3}"/>
              </a:ext>
            </a:extLst>
          </p:cNvPr>
          <p:cNvPicPr>
            <a:picLocks noChangeAspect="1"/>
          </p:cNvPicPr>
          <p:nvPr/>
        </p:nvPicPr>
        <p:blipFill>
          <a:blip r:embed="rId4"/>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238816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25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a16="http://schemas.microsoft.com/office/drawing/2014/main"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a16="http://schemas.microsoft.com/office/drawing/2014/main"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AF92973A-1EFC-43EC-9235-B67B42E9A04A}"/>
              </a:ext>
            </a:extLst>
          </p:cNvPr>
          <p:cNvSpPr/>
          <p:nvPr/>
        </p:nvSpPr>
        <p:spPr>
          <a:xfrm>
            <a:off x="6709967" y="4411906"/>
            <a:ext cx="5271052" cy="184676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CA5068A6-E956-682A-476D-E57A07FC1027}"/>
              </a:ext>
            </a:extLst>
          </p:cNvPr>
          <p:cNvGrpSpPr/>
          <p:nvPr/>
        </p:nvGrpSpPr>
        <p:grpSpPr>
          <a:xfrm>
            <a:off x="314960" y="326116"/>
            <a:ext cx="11023600" cy="1458333"/>
            <a:chOff x="35091" y="242199"/>
            <a:chExt cx="9113800" cy="1458333"/>
          </a:xfrm>
        </p:grpSpPr>
        <p:sp>
          <p:nvSpPr>
            <p:cNvPr id="5" name="Rectangle: Rounded Corners 3">
              <a:extLst>
                <a:ext uri="{FF2B5EF4-FFF2-40B4-BE49-F238E27FC236}">
                  <a16:creationId xmlns:a16="http://schemas.microsoft.com/office/drawing/2014/main" id="{0F974A1E-EEE9-3642-933E-9C4E9DE81A97}"/>
                </a:ext>
              </a:extLst>
            </p:cNvPr>
            <p:cNvSpPr/>
            <p:nvPr/>
          </p:nvSpPr>
          <p:spPr>
            <a:xfrm>
              <a:off x="641997" y="242199"/>
              <a:ext cx="8506894" cy="9337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0289517"/>
                        <a:gd name="connsiteY0" fmla="*/ 262338 h 933724"/>
                        <a:gd name="connsiteX1" fmla="*/ 563102 w 10289517"/>
                        <a:gd name="connsiteY1" fmla="*/ 0 h 933724"/>
                        <a:gd name="connsiteX2" fmla="*/ 1304497 w 10289517"/>
                        <a:gd name="connsiteY2" fmla="*/ 0 h 933724"/>
                        <a:gd name="connsiteX3" fmla="*/ 2137525 w 10289517"/>
                        <a:gd name="connsiteY3" fmla="*/ 0 h 933724"/>
                        <a:gd name="connsiteX4" fmla="*/ 3062187 w 10289517"/>
                        <a:gd name="connsiteY4" fmla="*/ 0 h 933724"/>
                        <a:gd name="connsiteX5" fmla="*/ 3620317 w 10289517"/>
                        <a:gd name="connsiteY5" fmla="*/ 0 h 933724"/>
                        <a:gd name="connsiteX6" fmla="*/ 4270078 w 10289517"/>
                        <a:gd name="connsiteY6" fmla="*/ 0 h 933724"/>
                        <a:gd name="connsiteX7" fmla="*/ 5011474 w 10289517"/>
                        <a:gd name="connsiteY7" fmla="*/ 0 h 933724"/>
                        <a:gd name="connsiteX8" fmla="*/ 6027768 w 10289517"/>
                        <a:gd name="connsiteY8" fmla="*/ 0 h 933724"/>
                        <a:gd name="connsiteX9" fmla="*/ 6585898 w 10289517"/>
                        <a:gd name="connsiteY9" fmla="*/ 0 h 933724"/>
                        <a:gd name="connsiteX10" fmla="*/ 7418925 w 10289517"/>
                        <a:gd name="connsiteY10" fmla="*/ 0 h 933724"/>
                        <a:gd name="connsiteX11" fmla="*/ 8435221 w 10289517"/>
                        <a:gd name="connsiteY11" fmla="*/ 0 h 933724"/>
                        <a:gd name="connsiteX12" fmla="*/ 8993349 w 10289517"/>
                        <a:gd name="connsiteY12" fmla="*/ 0 h 933724"/>
                        <a:gd name="connsiteX13" fmla="*/ 9726414 w 10289517"/>
                        <a:gd name="connsiteY13" fmla="*/ 0 h 933724"/>
                        <a:gd name="connsiteX14" fmla="*/ 10289517 w 10289517"/>
                        <a:gd name="connsiteY14" fmla="*/ 262338 h 933724"/>
                        <a:gd name="connsiteX15" fmla="*/ 10289517 w 10289517"/>
                        <a:gd name="connsiteY15" fmla="*/ 671385 h 933724"/>
                        <a:gd name="connsiteX16" fmla="*/ 9726414 w 10289517"/>
                        <a:gd name="connsiteY16" fmla="*/ 933724 h 933724"/>
                        <a:gd name="connsiteX17" fmla="*/ 8801753 w 10289517"/>
                        <a:gd name="connsiteY17" fmla="*/ 933724 h 933724"/>
                        <a:gd name="connsiteX18" fmla="*/ 8060357 w 10289517"/>
                        <a:gd name="connsiteY18" fmla="*/ 933724 h 933724"/>
                        <a:gd name="connsiteX19" fmla="*/ 7502229 w 10289517"/>
                        <a:gd name="connsiteY19" fmla="*/ 933724 h 933724"/>
                        <a:gd name="connsiteX20" fmla="*/ 6852467 w 10289517"/>
                        <a:gd name="connsiteY20" fmla="*/ 933724 h 933724"/>
                        <a:gd name="connsiteX21" fmla="*/ 6019438 w 10289517"/>
                        <a:gd name="connsiteY21" fmla="*/ 933724 h 933724"/>
                        <a:gd name="connsiteX22" fmla="*/ 5369676 w 10289517"/>
                        <a:gd name="connsiteY22" fmla="*/ 933724 h 933724"/>
                        <a:gd name="connsiteX23" fmla="*/ 4353382 w 10289517"/>
                        <a:gd name="connsiteY23" fmla="*/ 933724 h 933724"/>
                        <a:gd name="connsiteX24" fmla="*/ 3703618 w 10289517"/>
                        <a:gd name="connsiteY24" fmla="*/ 933724 h 933724"/>
                        <a:gd name="connsiteX25" fmla="*/ 2962224 w 10289517"/>
                        <a:gd name="connsiteY25" fmla="*/ 933724 h 933724"/>
                        <a:gd name="connsiteX26" fmla="*/ 2129195 w 10289517"/>
                        <a:gd name="connsiteY26" fmla="*/ 933724 h 933724"/>
                        <a:gd name="connsiteX27" fmla="*/ 563102 w 10289517"/>
                        <a:gd name="connsiteY27" fmla="*/ 933724 h 933724"/>
                        <a:gd name="connsiteX28" fmla="*/ 0 w 10289517"/>
                        <a:gd name="connsiteY28" fmla="*/ 671385 h 933724"/>
                        <a:gd name="connsiteX29" fmla="*/ 0 w 10289517"/>
                        <a:gd name="connsiteY29" fmla="*/ 262338 h 933724"/>
                        <a:gd name="connsiteX0" fmla="*/ 0 w 10289517"/>
                        <a:gd name="connsiteY0" fmla="*/ 262338 h 933724"/>
                        <a:gd name="connsiteX1" fmla="*/ 563102 w 10289517"/>
                        <a:gd name="connsiteY1" fmla="*/ 0 h 933724"/>
                        <a:gd name="connsiteX2" fmla="*/ 1121231 w 10289517"/>
                        <a:gd name="connsiteY2" fmla="*/ 0 h 933724"/>
                        <a:gd name="connsiteX3" fmla="*/ 1679360 w 10289517"/>
                        <a:gd name="connsiteY3" fmla="*/ 0 h 933724"/>
                        <a:gd name="connsiteX4" fmla="*/ 2079213 w 10289517"/>
                        <a:gd name="connsiteY4" fmla="*/ 0 h 933724"/>
                        <a:gd name="connsiteX5" fmla="*/ 2512388 w 10289517"/>
                        <a:gd name="connsiteY5" fmla="*/ 0 h 933724"/>
                        <a:gd name="connsiteX6" fmla="*/ 3070517 w 10289517"/>
                        <a:gd name="connsiteY6" fmla="*/ 0 h 933724"/>
                        <a:gd name="connsiteX7" fmla="*/ 3995179 w 10289517"/>
                        <a:gd name="connsiteY7" fmla="*/ 0 h 933724"/>
                        <a:gd name="connsiteX8" fmla="*/ 4736574 w 10289517"/>
                        <a:gd name="connsiteY8" fmla="*/ 0 h 933724"/>
                        <a:gd name="connsiteX9" fmla="*/ 5386336 w 10289517"/>
                        <a:gd name="connsiteY9" fmla="*/ 0 h 933724"/>
                        <a:gd name="connsiteX10" fmla="*/ 6036098 w 10289517"/>
                        <a:gd name="connsiteY10" fmla="*/ 0 h 933724"/>
                        <a:gd name="connsiteX11" fmla="*/ 7052394 w 10289517"/>
                        <a:gd name="connsiteY11" fmla="*/ 0 h 933724"/>
                        <a:gd name="connsiteX12" fmla="*/ 7496231 w 10289517"/>
                        <a:gd name="connsiteY12" fmla="*/ 0 h 933724"/>
                        <a:gd name="connsiteX13" fmla="*/ 7977055 w 10289517"/>
                        <a:gd name="connsiteY13" fmla="*/ 0 h 933724"/>
                        <a:gd name="connsiteX14" fmla="*/ 8626817 w 10289517"/>
                        <a:gd name="connsiteY14" fmla="*/ 0 h 933724"/>
                        <a:gd name="connsiteX15" fmla="*/ 9726414 w 10289517"/>
                        <a:gd name="connsiteY15" fmla="*/ 0 h 933724"/>
                        <a:gd name="connsiteX16" fmla="*/ 10289517 w 10289517"/>
                        <a:gd name="connsiteY16" fmla="*/ 262338 h 933724"/>
                        <a:gd name="connsiteX17" fmla="*/ 10289517 w 10289517"/>
                        <a:gd name="connsiteY17" fmla="*/ 671385 h 933724"/>
                        <a:gd name="connsiteX18" fmla="*/ 9726414 w 10289517"/>
                        <a:gd name="connsiteY18" fmla="*/ 933724 h 933724"/>
                        <a:gd name="connsiteX19" fmla="*/ 8801753 w 10289517"/>
                        <a:gd name="connsiteY19" fmla="*/ 933724 h 933724"/>
                        <a:gd name="connsiteX20" fmla="*/ 8151991 w 10289517"/>
                        <a:gd name="connsiteY20" fmla="*/ 933724 h 933724"/>
                        <a:gd name="connsiteX21" fmla="*/ 7227329 w 10289517"/>
                        <a:gd name="connsiteY21" fmla="*/ 933724 h 933724"/>
                        <a:gd name="connsiteX22" fmla="*/ 6211034 w 10289517"/>
                        <a:gd name="connsiteY22" fmla="*/ 933724 h 933724"/>
                        <a:gd name="connsiteX23" fmla="*/ 5194740 w 10289517"/>
                        <a:gd name="connsiteY23" fmla="*/ 933724 h 933724"/>
                        <a:gd name="connsiteX24" fmla="*/ 4544978 w 10289517"/>
                        <a:gd name="connsiteY24" fmla="*/ 933724 h 933724"/>
                        <a:gd name="connsiteX25" fmla="*/ 3803582 w 10289517"/>
                        <a:gd name="connsiteY25" fmla="*/ 933724 h 933724"/>
                        <a:gd name="connsiteX26" fmla="*/ 2787287 w 10289517"/>
                        <a:gd name="connsiteY26" fmla="*/ 933724 h 933724"/>
                        <a:gd name="connsiteX27" fmla="*/ 1954259 w 10289517"/>
                        <a:gd name="connsiteY27" fmla="*/ 933724 h 933724"/>
                        <a:gd name="connsiteX28" fmla="*/ 563102 w 10289517"/>
                        <a:gd name="connsiteY28" fmla="*/ 933724 h 933724"/>
                        <a:gd name="connsiteX29" fmla="*/ 0 w 10289517"/>
                        <a:gd name="connsiteY29" fmla="*/ 671385 h 933724"/>
                        <a:gd name="connsiteX30" fmla="*/ 0 w 10289517"/>
                        <a:gd name="connsiteY30"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9517" h="933724" fill="none" extrusionOk="0">
                          <a:moveTo>
                            <a:pt x="0" y="262338"/>
                          </a:moveTo>
                          <a:cubicBezTo>
                            <a:pt x="47940" y="99405"/>
                            <a:pt x="239616" y="3331"/>
                            <a:pt x="563102" y="0"/>
                          </a:cubicBezTo>
                          <a:cubicBezTo>
                            <a:pt x="758228" y="5666"/>
                            <a:pt x="1146993" y="9511"/>
                            <a:pt x="1304497" y="0"/>
                          </a:cubicBezTo>
                          <a:cubicBezTo>
                            <a:pt x="1454175" y="21081"/>
                            <a:pt x="1857842" y="-31154"/>
                            <a:pt x="2137525" y="0"/>
                          </a:cubicBezTo>
                          <a:cubicBezTo>
                            <a:pt x="2381614" y="-43285"/>
                            <a:pt x="2633844" y="-23109"/>
                            <a:pt x="3062187" y="0"/>
                          </a:cubicBezTo>
                          <a:cubicBezTo>
                            <a:pt x="3500227" y="-10518"/>
                            <a:pt x="3486503" y="-9949"/>
                            <a:pt x="3620317" y="0"/>
                          </a:cubicBezTo>
                          <a:cubicBezTo>
                            <a:pt x="3760094" y="21256"/>
                            <a:pt x="3939593" y="3388"/>
                            <a:pt x="4270078" y="0"/>
                          </a:cubicBezTo>
                          <a:cubicBezTo>
                            <a:pt x="4584455" y="-6416"/>
                            <a:pt x="4666506" y="15432"/>
                            <a:pt x="5011474" y="0"/>
                          </a:cubicBezTo>
                          <a:cubicBezTo>
                            <a:pt x="5398457" y="1042"/>
                            <a:pt x="5654359" y="-63842"/>
                            <a:pt x="6027768" y="0"/>
                          </a:cubicBezTo>
                          <a:cubicBezTo>
                            <a:pt x="6385559" y="-2192"/>
                            <a:pt x="6385474" y="6979"/>
                            <a:pt x="6585898" y="0"/>
                          </a:cubicBezTo>
                          <a:cubicBezTo>
                            <a:pt x="6761000" y="-33779"/>
                            <a:pt x="7229232" y="40949"/>
                            <a:pt x="7418925" y="0"/>
                          </a:cubicBezTo>
                          <a:cubicBezTo>
                            <a:pt x="7569782" y="-5295"/>
                            <a:pt x="8058714" y="-12910"/>
                            <a:pt x="8435221" y="0"/>
                          </a:cubicBezTo>
                          <a:cubicBezTo>
                            <a:pt x="8785397" y="11508"/>
                            <a:pt x="8737823" y="15641"/>
                            <a:pt x="8993349" y="0"/>
                          </a:cubicBezTo>
                          <a:cubicBezTo>
                            <a:pt x="9240181" y="2885"/>
                            <a:pt x="9437627" y="10446"/>
                            <a:pt x="9726414" y="0"/>
                          </a:cubicBezTo>
                          <a:cubicBezTo>
                            <a:pt x="10011522" y="2349"/>
                            <a:pt x="10277405" y="150162"/>
                            <a:pt x="10289517" y="262338"/>
                          </a:cubicBezTo>
                          <a:cubicBezTo>
                            <a:pt x="10267667" y="430499"/>
                            <a:pt x="10287572" y="480765"/>
                            <a:pt x="10289517" y="671385"/>
                          </a:cubicBezTo>
                          <a:cubicBezTo>
                            <a:pt x="10247433" y="753587"/>
                            <a:pt x="10063045" y="976212"/>
                            <a:pt x="9726414" y="933724"/>
                          </a:cubicBezTo>
                          <a:cubicBezTo>
                            <a:pt x="9323592" y="945718"/>
                            <a:pt x="9072178" y="900733"/>
                            <a:pt x="8801753" y="933724"/>
                          </a:cubicBezTo>
                          <a:cubicBezTo>
                            <a:pt x="8557119" y="899228"/>
                            <a:pt x="8306693" y="927697"/>
                            <a:pt x="8060357" y="933724"/>
                          </a:cubicBezTo>
                          <a:cubicBezTo>
                            <a:pt x="7852093" y="896204"/>
                            <a:pt x="7739075" y="926107"/>
                            <a:pt x="7502229" y="933724"/>
                          </a:cubicBezTo>
                          <a:cubicBezTo>
                            <a:pt x="7294580" y="918147"/>
                            <a:pt x="7015596" y="912225"/>
                            <a:pt x="6852467" y="933724"/>
                          </a:cubicBezTo>
                          <a:cubicBezTo>
                            <a:pt x="6701321" y="933300"/>
                            <a:pt x="6254304" y="918890"/>
                            <a:pt x="6019438" y="933724"/>
                          </a:cubicBezTo>
                          <a:cubicBezTo>
                            <a:pt x="5809121" y="951182"/>
                            <a:pt x="5675673" y="925005"/>
                            <a:pt x="5369676" y="933724"/>
                          </a:cubicBezTo>
                          <a:cubicBezTo>
                            <a:pt x="5056385" y="903142"/>
                            <a:pt x="4847574" y="917473"/>
                            <a:pt x="4353382" y="933724"/>
                          </a:cubicBezTo>
                          <a:cubicBezTo>
                            <a:pt x="3851063" y="941463"/>
                            <a:pt x="3845667" y="928673"/>
                            <a:pt x="3703618" y="933724"/>
                          </a:cubicBezTo>
                          <a:cubicBezTo>
                            <a:pt x="3568081" y="957318"/>
                            <a:pt x="3275911" y="897910"/>
                            <a:pt x="2962224" y="933724"/>
                          </a:cubicBezTo>
                          <a:cubicBezTo>
                            <a:pt x="2719360" y="932438"/>
                            <a:pt x="2389660" y="966744"/>
                            <a:pt x="2129195" y="933724"/>
                          </a:cubicBezTo>
                          <a:cubicBezTo>
                            <a:pt x="1883224" y="937525"/>
                            <a:pt x="932798" y="904503"/>
                            <a:pt x="563102" y="933724"/>
                          </a:cubicBezTo>
                          <a:cubicBezTo>
                            <a:pt x="303304" y="934594"/>
                            <a:pt x="-13544" y="778366"/>
                            <a:pt x="0" y="671385"/>
                          </a:cubicBezTo>
                          <a:cubicBezTo>
                            <a:pt x="-8673" y="484366"/>
                            <a:pt x="1549" y="421500"/>
                            <a:pt x="0" y="262338"/>
                          </a:cubicBezTo>
                          <a:close/>
                        </a:path>
                        <a:path w="10289517" h="933724" stroke="0" extrusionOk="0">
                          <a:moveTo>
                            <a:pt x="0" y="262338"/>
                          </a:moveTo>
                          <a:cubicBezTo>
                            <a:pt x="-31582" y="67687"/>
                            <a:pt x="267277" y="-11730"/>
                            <a:pt x="563102" y="0"/>
                          </a:cubicBezTo>
                          <a:cubicBezTo>
                            <a:pt x="788630" y="19012"/>
                            <a:pt x="1033595" y="399"/>
                            <a:pt x="1121231" y="0"/>
                          </a:cubicBezTo>
                          <a:cubicBezTo>
                            <a:pt x="1242614" y="-11397"/>
                            <a:pt x="1450400" y="-9836"/>
                            <a:pt x="1679360" y="0"/>
                          </a:cubicBezTo>
                          <a:cubicBezTo>
                            <a:pt x="1782121" y="7497"/>
                            <a:pt x="1904659" y="-11513"/>
                            <a:pt x="2079213" y="0"/>
                          </a:cubicBezTo>
                          <a:cubicBezTo>
                            <a:pt x="2253767" y="11513"/>
                            <a:pt x="2403592" y="4228"/>
                            <a:pt x="2512388" y="0"/>
                          </a:cubicBezTo>
                          <a:cubicBezTo>
                            <a:pt x="2710472" y="9795"/>
                            <a:pt x="2938141" y="-7800"/>
                            <a:pt x="3070517" y="0"/>
                          </a:cubicBezTo>
                          <a:cubicBezTo>
                            <a:pt x="3222205" y="-47694"/>
                            <a:pt x="3638899" y="-8787"/>
                            <a:pt x="3995179" y="0"/>
                          </a:cubicBezTo>
                          <a:cubicBezTo>
                            <a:pt x="4319865" y="-14846"/>
                            <a:pt x="4447803" y="6238"/>
                            <a:pt x="4736574" y="0"/>
                          </a:cubicBezTo>
                          <a:cubicBezTo>
                            <a:pt x="5025908" y="3148"/>
                            <a:pt x="5168441" y="-1446"/>
                            <a:pt x="5386336" y="0"/>
                          </a:cubicBezTo>
                          <a:cubicBezTo>
                            <a:pt x="5591469" y="-39441"/>
                            <a:pt x="5777706" y="7739"/>
                            <a:pt x="6036098" y="0"/>
                          </a:cubicBezTo>
                          <a:cubicBezTo>
                            <a:pt x="6328587" y="39962"/>
                            <a:pt x="6769286" y="-3222"/>
                            <a:pt x="7052394" y="0"/>
                          </a:cubicBezTo>
                          <a:cubicBezTo>
                            <a:pt x="7238637" y="-9774"/>
                            <a:pt x="7341859" y="-15962"/>
                            <a:pt x="7496231" y="0"/>
                          </a:cubicBezTo>
                          <a:cubicBezTo>
                            <a:pt x="7650603" y="15962"/>
                            <a:pt x="7871722" y="18460"/>
                            <a:pt x="7977055" y="0"/>
                          </a:cubicBezTo>
                          <a:cubicBezTo>
                            <a:pt x="8295492" y="40"/>
                            <a:pt x="8345914" y="-1188"/>
                            <a:pt x="8626817" y="0"/>
                          </a:cubicBezTo>
                          <a:cubicBezTo>
                            <a:pt x="8923250" y="20885"/>
                            <a:pt x="9215630" y="47919"/>
                            <a:pt x="9726414" y="0"/>
                          </a:cubicBezTo>
                          <a:cubicBezTo>
                            <a:pt x="10075419" y="13304"/>
                            <a:pt x="10299067" y="118848"/>
                            <a:pt x="10289517" y="262338"/>
                          </a:cubicBezTo>
                          <a:cubicBezTo>
                            <a:pt x="10303655" y="431910"/>
                            <a:pt x="10309983" y="475827"/>
                            <a:pt x="10289517" y="671385"/>
                          </a:cubicBezTo>
                          <a:cubicBezTo>
                            <a:pt x="10303789" y="776161"/>
                            <a:pt x="9990978" y="934010"/>
                            <a:pt x="9726414" y="933724"/>
                          </a:cubicBezTo>
                          <a:cubicBezTo>
                            <a:pt x="9305825" y="942820"/>
                            <a:pt x="9224527" y="960084"/>
                            <a:pt x="8801753" y="933724"/>
                          </a:cubicBezTo>
                          <a:cubicBezTo>
                            <a:pt x="8394510" y="911567"/>
                            <a:pt x="8278452" y="921884"/>
                            <a:pt x="8151991" y="933724"/>
                          </a:cubicBezTo>
                          <a:cubicBezTo>
                            <a:pt x="8065340" y="950953"/>
                            <a:pt x="7620972" y="1014979"/>
                            <a:pt x="7227329" y="933724"/>
                          </a:cubicBezTo>
                          <a:cubicBezTo>
                            <a:pt x="6841268" y="960463"/>
                            <a:pt x="6635792" y="894822"/>
                            <a:pt x="6211034" y="933724"/>
                          </a:cubicBezTo>
                          <a:cubicBezTo>
                            <a:pt x="5818631" y="888558"/>
                            <a:pt x="5416600" y="900511"/>
                            <a:pt x="5194740" y="933724"/>
                          </a:cubicBezTo>
                          <a:cubicBezTo>
                            <a:pt x="4954953" y="956959"/>
                            <a:pt x="4881377" y="945921"/>
                            <a:pt x="4544978" y="933724"/>
                          </a:cubicBezTo>
                          <a:cubicBezTo>
                            <a:pt x="4243043" y="937651"/>
                            <a:pt x="4122316" y="943559"/>
                            <a:pt x="3803582" y="933724"/>
                          </a:cubicBezTo>
                          <a:cubicBezTo>
                            <a:pt x="3491162" y="891623"/>
                            <a:pt x="3116661" y="893731"/>
                            <a:pt x="2787287" y="933724"/>
                          </a:cubicBezTo>
                          <a:cubicBezTo>
                            <a:pt x="2443740" y="946346"/>
                            <a:pt x="2331280" y="926895"/>
                            <a:pt x="1954259" y="933724"/>
                          </a:cubicBezTo>
                          <a:cubicBezTo>
                            <a:pt x="1570460" y="926109"/>
                            <a:pt x="1197671" y="900996"/>
                            <a:pt x="563102" y="933724"/>
                          </a:cubicBezTo>
                          <a:cubicBezTo>
                            <a:pt x="244524" y="932522"/>
                            <a:pt x="55574" y="806528"/>
                            <a:pt x="0" y="671385"/>
                          </a:cubicBezTo>
                          <a:cubicBezTo>
                            <a:pt x="-1628" y="476867"/>
                            <a:pt x="29769" y="465309"/>
                            <a:pt x="0" y="262338"/>
                          </a:cubicBezTo>
                          <a:close/>
                        </a:path>
                        <a:path w="10289517" h="933724" fill="none" stroke="0" extrusionOk="0">
                          <a:moveTo>
                            <a:pt x="0" y="262338"/>
                          </a:moveTo>
                          <a:cubicBezTo>
                            <a:pt x="18809" y="92940"/>
                            <a:pt x="259864" y="4513"/>
                            <a:pt x="563102" y="0"/>
                          </a:cubicBezTo>
                          <a:cubicBezTo>
                            <a:pt x="755070" y="8424"/>
                            <a:pt x="1133122" y="-131"/>
                            <a:pt x="1304497" y="0"/>
                          </a:cubicBezTo>
                          <a:cubicBezTo>
                            <a:pt x="1399820" y="-31727"/>
                            <a:pt x="1840400" y="-10382"/>
                            <a:pt x="2137525" y="0"/>
                          </a:cubicBezTo>
                          <a:cubicBezTo>
                            <a:pt x="2416869" y="6522"/>
                            <a:pt x="2656493" y="19410"/>
                            <a:pt x="3062187" y="0"/>
                          </a:cubicBezTo>
                          <a:cubicBezTo>
                            <a:pt x="3499027" y="-11360"/>
                            <a:pt x="3488378" y="-10950"/>
                            <a:pt x="3620317" y="0"/>
                          </a:cubicBezTo>
                          <a:cubicBezTo>
                            <a:pt x="3775652" y="28697"/>
                            <a:pt x="3967170" y="32302"/>
                            <a:pt x="4270078" y="0"/>
                          </a:cubicBezTo>
                          <a:cubicBezTo>
                            <a:pt x="4601820" y="-8741"/>
                            <a:pt x="4678364" y="8781"/>
                            <a:pt x="5011474" y="0"/>
                          </a:cubicBezTo>
                          <a:cubicBezTo>
                            <a:pt x="5385944" y="-622"/>
                            <a:pt x="5639217" y="48659"/>
                            <a:pt x="6027768" y="0"/>
                          </a:cubicBezTo>
                          <a:cubicBezTo>
                            <a:pt x="6385604" y="-1591"/>
                            <a:pt x="6386094" y="4799"/>
                            <a:pt x="6585898" y="0"/>
                          </a:cubicBezTo>
                          <a:cubicBezTo>
                            <a:pt x="6796532" y="-4037"/>
                            <a:pt x="7187127" y="25778"/>
                            <a:pt x="7418925" y="0"/>
                          </a:cubicBezTo>
                          <a:cubicBezTo>
                            <a:pt x="7603948" y="-35541"/>
                            <a:pt x="8119395" y="-46"/>
                            <a:pt x="8435221" y="0"/>
                          </a:cubicBezTo>
                          <a:cubicBezTo>
                            <a:pt x="8787948" y="11686"/>
                            <a:pt x="8736241" y="8436"/>
                            <a:pt x="8993349" y="0"/>
                          </a:cubicBezTo>
                          <a:cubicBezTo>
                            <a:pt x="9245182" y="-58909"/>
                            <a:pt x="9470286" y="-42460"/>
                            <a:pt x="9726414" y="0"/>
                          </a:cubicBezTo>
                          <a:cubicBezTo>
                            <a:pt x="10017677" y="12365"/>
                            <a:pt x="10265987" y="149015"/>
                            <a:pt x="10289517" y="262338"/>
                          </a:cubicBezTo>
                          <a:cubicBezTo>
                            <a:pt x="10262198" y="410978"/>
                            <a:pt x="10282526" y="495991"/>
                            <a:pt x="10289517" y="671385"/>
                          </a:cubicBezTo>
                          <a:cubicBezTo>
                            <a:pt x="10227933" y="847457"/>
                            <a:pt x="10051297" y="971821"/>
                            <a:pt x="9726414" y="933724"/>
                          </a:cubicBezTo>
                          <a:cubicBezTo>
                            <a:pt x="9310890" y="913745"/>
                            <a:pt x="9052839" y="926155"/>
                            <a:pt x="8801753" y="933724"/>
                          </a:cubicBezTo>
                          <a:cubicBezTo>
                            <a:pt x="8530660" y="966790"/>
                            <a:pt x="8299609" y="912120"/>
                            <a:pt x="8060357" y="933724"/>
                          </a:cubicBezTo>
                          <a:cubicBezTo>
                            <a:pt x="7864347" y="950273"/>
                            <a:pt x="7728477" y="931008"/>
                            <a:pt x="7502229" y="933724"/>
                          </a:cubicBezTo>
                          <a:cubicBezTo>
                            <a:pt x="7255681" y="919629"/>
                            <a:pt x="6982892" y="950301"/>
                            <a:pt x="6852467" y="933724"/>
                          </a:cubicBezTo>
                          <a:cubicBezTo>
                            <a:pt x="6738197" y="974876"/>
                            <a:pt x="6222030" y="923140"/>
                            <a:pt x="6019438" y="933724"/>
                          </a:cubicBezTo>
                          <a:cubicBezTo>
                            <a:pt x="5829192" y="960746"/>
                            <a:pt x="5692422" y="928947"/>
                            <a:pt x="5369676" y="933724"/>
                          </a:cubicBezTo>
                          <a:cubicBezTo>
                            <a:pt x="5057943" y="979626"/>
                            <a:pt x="4856668" y="887523"/>
                            <a:pt x="4353382" y="933724"/>
                          </a:cubicBezTo>
                          <a:cubicBezTo>
                            <a:pt x="3853563" y="948221"/>
                            <a:pt x="3842107" y="927782"/>
                            <a:pt x="3703618" y="933724"/>
                          </a:cubicBezTo>
                          <a:cubicBezTo>
                            <a:pt x="3574187" y="939864"/>
                            <a:pt x="3202760" y="972383"/>
                            <a:pt x="2962224" y="933724"/>
                          </a:cubicBezTo>
                          <a:cubicBezTo>
                            <a:pt x="2691167" y="944836"/>
                            <a:pt x="2433083" y="932910"/>
                            <a:pt x="2129195" y="933724"/>
                          </a:cubicBezTo>
                          <a:cubicBezTo>
                            <a:pt x="1901621" y="868384"/>
                            <a:pt x="934193" y="953504"/>
                            <a:pt x="563102" y="933724"/>
                          </a:cubicBezTo>
                          <a:cubicBezTo>
                            <a:pt x="311426" y="945939"/>
                            <a:pt x="30837" y="805880"/>
                            <a:pt x="0" y="671385"/>
                          </a:cubicBezTo>
                          <a:cubicBezTo>
                            <a:pt x="-17461" y="494892"/>
                            <a:pt x="4728" y="433772"/>
                            <a:pt x="0" y="26233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86195C-77E0-211A-04E2-8B8B5F850B68}"/>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Thử đoán tên của những bức tranh dưới đây: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nk and yellow chat bubbles&#10;&#10;Description automatically generated">
              <a:extLst>
                <a:ext uri="{FF2B5EF4-FFF2-40B4-BE49-F238E27FC236}">
                  <a16:creationId xmlns:a16="http://schemas.microsoft.com/office/drawing/2014/main" id="{12339BEA-C5CC-58A7-41B6-42803CCA1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1" y="348466"/>
              <a:ext cx="877330" cy="877330"/>
            </a:xfrm>
            <a:prstGeom prst="rect">
              <a:avLst/>
            </a:prstGeom>
          </p:spPr>
        </p:pic>
      </p:grpSp>
      <p:pic>
        <p:nvPicPr>
          <p:cNvPr id="10" name="Picture 9">
            <a:extLst>
              <a:ext uri="{FF2B5EF4-FFF2-40B4-BE49-F238E27FC236}">
                <a16:creationId xmlns:a16="http://schemas.microsoft.com/office/drawing/2014/main" id="{396DEE69-9B67-0780-9F58-C1689FFBEDA6}"/>
              </a:ext>
            </a:extLst>
          </p:cNvPr>
          <p:cNvPicPr>
            <a:picLocks noChangeAspect="1"/>
          </p:cNvPicPr>
          <p:nvPr/>
        </p:nvPicPr>
        <p:blipFill>
          <a:blip r:embed="rId5"/>
          <a:stretch>
            <a:fillRect/>
          </a:stretch>
        </p:blipFill>
        <p:spPr>
          <a:xfrm>
            <a:off x="1710690" y="1786596"/>
            <a:ext cx="9018270" cy="2948281"/>
          </a:xfrm>
          <a:prstGeom prst="rect">
            <a:avLst/>
          </a:prstGeom>
        </p:spPr>
      </p:pic>
      <p:sp>
        <p:nvSpPr>
          <p:cNvPr id="11" name="Rectangle: Rounded Corners 20">
            <a:extLst>
              <a:ext uri="{FF2B5EF4-FFF2-40B4-BE49-F238E27FC236}">
                <a16:creationId xmlns:a16="http://schemas.microsoft.com/office/drawing/2014/main" id="{5F0E4126-E1F6-94B1-C04F-45B003E64F18}"/>
              </a:ext>
            </a:extLst>
          </p:cNvPr>
          <p:cNvSpPr/>
          <p:nvPr/>
        </p:nvSpPr>
        <p:spPr>
          <a:xfrm>
            <a:off x="1976653" y="4735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Đấu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vật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ectangle: Rounded Corners 20">
            <a:extLst>
              <a:ext uri="{FF2B5EF4-FFF2-40B4-BE49-F238E27FC236}">
                <a16:creationId xmlns:a16="http://schemas.microsoft.com/office/drawing/2014/main" id="{245A3F31-4C7F-C47D-B589-CCDBCD2F39F6}"/>
              </a:ext>
            </a:extLst>
          </p:cNvPr>
          <p:cNvSpPr/>
          <p:nvPr/>
        </p:nvSpPr>
        <p:spPr>
          <a:xfrm>
            <a:off x="5405652" y="48010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Cưỡi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thổi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ectangle: Rounded Corners 20">
            <a:extLst>
              <a:ext uri="{FF2B5EF4-FFF2-40B4-BE49-F238E27FC236}">
                <a16:creationId xmlns:a16="http://schemas.microsoft.com/office/drawing/2014/main" id="{6E461080-EA8D-2728-6B43-C3B03FDEE574}"/>
              </a:ext>
            </a:extLst>
          </p:cNvPr>
          <p:cNvSpPr/>
          <p:nvPr/>
        </p:nvSpPr>
        <p:spPr>
          <a:xfrm>
            <a:off x="8595167" y="4822776"/>
            <a:ext cx="2519148"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7135" y="152114"/>
                          <a:pt x="106287" y="-13994"/>
                          <a:pt x="283910" y="0"/>
                        </a:cubicBezTo>
                        <a:cubicBezTo>
                          <a:pt x="610357" y="-35273"/>
                          <a:pt x="1500208" y="-144294"/>
                          <a:pt x="2235238" y="0"/>
                        </a:cubicBezTo>
                        <a:cubicBezTo>
                          <a:pt x="2395657" y="1102"/>
                          <a:pt x="2511775" y="120894"/>
                          <a:pt x="2519148" y="283910"/>
                        </a:cubicBezTo>
                        <a:cubicBezTo>
                          <a:pt x="2489895" y="534842"/>
                          <a:pt x="2478907" y="759918"/>
                          <a:pt x="2519148" y="878656"/>
                        </a:cubicBezTo>
                        <a:cubicBezTo>
                          <a:pt x="2524528" y="1031386"/>
                          <a:pt x="2408705" y="1144496"/>
                          <a:pt x="2235238" y="1162566"/>
                        </a:cubicBezTo>
                        <a:cubicBezTo>
                          <a:pt x="1453367" y="1240091"/>
                          <a:pt x="882244" y="1118863"/>
                          <a:pt x="283910" y="1162566"/>
                        </a:cubicBezTo>
                        <a:cubicBezTo>
                          <a:pt x="110929" y="1158082"/>
                          <a:pt x="-13467" y="1035271"/>
                          <a:pt x="0" y="878656"/>
                        </a:cubicBezTo>
                        <a:cubicBezTo>
                          <a:pt x="13131" y="645396"/>
                          <a:pt x="-27836" y="566914"/>
                          <a:pt x="0" y="283910"/>
                        </a:cubicBezTo>
                        <a:close/>
                      </a:path>
                      <a:path w="2519148" h="1162566" stroke="0" extrusionOk="0">
                        <a:moveTo>
                          <a:pt x="0" y="283910"/>
                        </a:moveTo>
                        <a:cubicBezTo>
                          <a:pt x="-5952" y="106547"/>
                          <a:pt x="106258" y="16890"/>
                          <a:pt x="283910" y="0"/>
                        </a:cubicBezTo>
                        <a:cubicBezTo>
                          <a:pt x="1037222" y="-95379"/>
                          <a:pt x="1486288" y="58096"/>
                          <a:pt x="2235238" y="0"/>
                        </a:cubicBezTo>
                        <a:cubicBezTo>
                          <a:pt x="2387345" y="-3303"/>
                          <a:pt x="2510139" y="120636"/>
                          <a:pt x="2519148" y="283910"/>
                        </a:cubicBezTo>
                        <a:cubicBezTo>
                          <a:pt x="2522833" y="508945"/>
                          <a:pt x="2504567" y="619812"/>
                          <a:pt x="2519148" y="878656"/>
                        </a:cubicBezTo>
                        <a:cubicBezTo>
                          <a:pt x="2523588" y="1030178"/>
                          <a:pt x="2378210" y="1148792"/>
                          <a:pt x="2235238" y="1162566"/>
                        </a:cubicBezTo>
                        <a:cubicBezTo>
                          <a:pt x="1728981" y="1102660"/>
                          <a:pt x="1145207"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Tranh </a:t>
            </a:r>
            <a:r>
              <a:rPr lang="en-US" sz="3600" b="1" dirty="0" err="1">
                <a:solidFill>
                  <a:srgbClr val="002060"/>
                </a:solidFill>
                <a:latin typeface="Cambria" panose="02040503050406030204" pitchFamily="18" charset="0"/>
                <a:ea typeface="Cambria" panose="02040503050406030204" pitchFamily="18" charset="0"/>
              </a:rPr>
              <a:t>phú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quý</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1099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a16="http://schemas.microsoft.com/office/drawing/2014/main"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a16="http://schemas.microsoft.com/office/drawing/2014/main"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ACA91BBD-8BBD-4F52-A1AB-62046F67282D}"/>
              </a:ext>
            </a:extLst>
          </p:cNvPr>
          <p:cNvSpPr txBox="1"/>
          <p:nvPr/>
        </p:nvSpPr>
        <p:spPr>
          <a:xfrm>
            <a:off x="1223677" y="2077425"/>
            <a:ext cx="4839466" cy="1015663"/>
          </a:xfrm>
          <a:prstGeom prst="rect">
            <a:avLst/>
          </a:prstGeom>
          <a:noFill/>
        </p:spPr>
        <p:txBody>
          <a:bodyPr wrap="none" lIns="0" tIns="0" rIns="0" bIns="0" rtlCol="0">
            <a:spAutoFit/>
          </a:bodyPr>
          <a:lstStyle/>
          <a:p>
            <a:pPr algn="l"/>
            <a:r>
              <a:rPr lang="en-US" sz="6600" dirty="0">
                <a:solidFill>
                  <a:srgbClr val="002060"/>
                </a:solidFill>
                <a:latin typeface="Cambria" panose="02040503050406030204" pitchFamily="18" charset="0"/>
                <a:ea typeface="Cambria" panose="02040503050406030204" pitchFamily="18" charset="0"/>
              </a:rPr>
              <a:t>Đ</a:t>
            </a:r>
            <a:r>
              <a:rPr lang="vi-VN" sz="6600" dirty="0">
                <a:solidFill>
                  <a:srgbClr val="002060"/>
                </a:solidFill>
                <a:latin typeface="Cambria" panose="02040503050406030204" pitchFamily="18" charset="0"/>
                <a:ea typeface="Cambria" panose="02040503050406030204" pitchFamily="18" charset="0"/>
              </a:rPr>
              <a:t>ọc diễn cảm</a:t>
            </a:r>
            <a:endParaRPr lang="en-US" sz="6600" dirty="0">
              <a:solidFill>
                <a:srgbClr val="002060"/>
              </a:solidFill>
              <a:latin typeface="Cambria" panose="02040503050406030204" pitchFamily="18" charset="0"/>
              <a:ea typeface="Cambria" panose="02040503050406030204" pitchFamily="18" charset="0"/>
            </a:endParaRPr>
          </a:p>
        </p:txBody>
      </p:sp>
      <p:sp>
        <p:nvSpPr>
          <p:cNvPr id="6" name="Rectangle: Rounded Corners 3">
            <a:extLst>
              <a:ext uri="{FF2B5EF4-FFF2-40B4-BE49-F238E27FC236}">
                <a16:creationId xmlns:a16="http://schemas.microsoft.com/office/drawing/2014/main" id="{5CFEC6CA-14A0-434F-9B7C-90E00A183B24}"/>
              </a:ext>
            </a:extLst>
          </p:cNvPr>
          <p:cNvSpPr/>
          <p:nvPr/>
        </p:nvSpPr>
        <p:spPr>
          <a:xfrm>
            <a:off x="359328" y="3397683"/>
            <a:ext cx="6378882" cy="264789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7291910" y="531211"/>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719156" y="1655174"/>
            <a:ext cx="6472844" cy="3574473"/>
          </a:xfrm>
          <a:prstGeom prst="roundRect">
            <a:avLst/>
          </a:prstGeom>
          <a:ln>
            <a:extLst>
              <a:ext uri="{C807C97D-BFC1-408E-A445-0C87EB9F89A2}">
                <ask:lineSketchStyleProps xmlns:ask="http://schemas.microsoft.com/office/drawing/2018/sketchyshapes" sd="3255299097">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591"/>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183175"/>
            <a:ext cx="11184835" cy="66415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5237C01F-F020-41B4-97C3-39D85144F0FA}"/>
              </a:ext>
            </a:extLst>
          </p:cNvPr>
          <p:cNvSpPr/>
          <p:nvPr/>
        </p:nvSpPr>
        <p:spPr>
          <a:xfrm>
            <a:off x="1899104" y="19938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568394" y="192284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676286" y="33130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568394" y="469761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675024" y="135176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5530911" y="142167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8197910" y="145440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9728676" y="142167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Rất</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DEC9D66-6CD8-4F2A-8E6D-3B8556EDE51B}"/>
              </a:ext>
            </a:extLst>
          </p:cNvPr>
          <p:cNvGrpSpPr/>
          <p:nvPr/>
        </p:nvGrpSpPr>
        <p:grpSpPr>
          <a:xfrm>
            <a:off x="6140041" y="2033077"/>
            <a:ext cx="5311348" cy="1089438"/>
            <a:chOff x="6140041" y="2265827"/>
            <a:chExt cx="5311348" cy="1089438"/>
          </a:xfrm>
        </p:grpSpPr>
        <p:pic>
          <p:nvPicPr>
            <p:cNvPr id="20482" name="Picture 2" descr="Cute cartoon fish set in different color. isolated vector clip art  illustration. | CanStock">
              <a:extLst>
                <a:ext uri="{FF2B5EF4-FFF2-40B4-BE49-F238E27FC236}">
                  <a16:creationId xmlns:a16="http://schemas.microsoft.com/office/drawing/2014/main" id="{8E94A1B7-C458-49B5-A158-7EB98FC24C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te cartoon fish set in different color. isolated vector clip art  illustration. | CanStock">
              <a:extLst>
                <a:ext uri="{FF2B5EF4-FFF2-40B4-BE49-F238E27FC236}">
                  <a16:creationId xmlns:a16="http://schemas.microsoft.com/office/drawing/2014/main" id="{7149C4F3-EAFC-4506-A87C-346809EC7A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e cartoon fish set in different color. isolated vector clip art  illustration. | CanStock">
              <a:extLst>
                <a:ext uri="{FF2B5EF4-FFF2-40B4-BE49-F238E27FC236}">
                  <a16:creationId xmlns:a16="http://schemas.microsoft.com/office/drawing/2014/main" id="{BC2121B1-0BE9-44F0-9B0B-E99535169F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11CC47A7-3D6E-4D78-992E-D4196C8B579F}"/>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5AE365C4-601A-4E66-B8CA-1D23FF004F7C}"/>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9ABA63CB-9166-4B40-921C-CAA56B7E6C14}"/>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BA9D59E-0038-4A12-9312-38592869B66D}"/>
              </a:ext>
            </a:extLst>
          </p:cNvPr>
          <p:cNvGrpSpPr/>
          <p:nvPr/>
        </p:nvGrpSpPr>
        <p:grpSpPr>
          <a:xfrm>
            <a:off x="6089988" y="3346660"/>
            <a:ext cx="5311348" cy="1089438"/>
            <a:chOff x="6140041" y="2265827"/>
            <a:chExt cx="5311348" cy="1089438"/>
          </a:xfrm>
        </p:grpSpPr>
        <p:pic>
          <p:nvPicPr>
            <p:cNvPr id="55" name="Picture 2" descr="Cute cartoon fish set in different color. isolated vector clip art  illustration. | CanStock">
              <a:extLst>
                <a:ext uri="{FF2B5EF4-FFF2-40B4-BE49-F238E27FC236}">
                  <a16:creationId xmlns:a16="http://schemas.microsoft.com/office/drawing/2014/main" id="{9C1EB382-6220-46F9-A3CD-FF5AF7B2FD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ute cartoon fish set in different color. isolated vector clip art  illustration. | CanStock">
              <a:extLst>
                <a:ext uri="{FF2B5EF4-FFF2-40B4-BE49-F238E27FC236}">
                  <a16:creationId xmlns:a16="http://schemas.microsoft.com/office/drawing/2014/main" id="{9997C4AF-CF8B-4A29-8B52-6B0B9108D1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te cartoon fish set in different color. isolated vector clip art  illustration. | CanStock">
              <a:extLst>
                <a:ext uri="{FF2B5EF4-FFF2-40B4-BE49-F238E27FC236}">
                  <a16:creationId xmlns:a16="http://schemas.microsoft.com/office/drawing/2014/main" id="{73BC53B5-AF0C-4B43-AA77-B5095753F2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614D2764-271C-47E9-90B5-963A582B764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7962E36A-2042-4FB6-9384-8C03B17CDEB0}"/>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0" name="Rectangle 59">
              <a:extLst>
                <a:ext uri="{FF2B5EF4-FFF2-40B4-BE49-F238E27FC236}">
                  <a16:creationId xmlns:a16="http://schemas.microsoft.com/office/drawing/2014/main" id="{B62DD2F9-C018-41FE-B478-3AEE9DFE1581}"/>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61" name="Group 60">
            <a:extLst>
              <a:ext uri="{FF2B5EF4-FFF2-40B4-BE49-F238E27FC236}">
                <a16:creationId xmlns:a16="http://schemas.microsoft.com/office/drawing/2014/main" id="{FC2DF1FA-AFB9-448E-8A08-85899ACD65E4}"/>
              </a:ext>
            </a:extLst>
          </p:cNvPr>
          <p:cNvGrpSpPr/>
          <p:nvPr/>
        </p:nvGrpSpPr>
        <p:grpSpPr>
          <a:xfrm>
            <a:off x="6056220" y="4662189"/>
            <a:ext cx="5311348" cy="1089438"/>
            <a:chOff x="6140041" y="2265827"/>
            <a:chExt cx="5311348" cy="1089438"/>
          </a:xfrm>
        </p:grpSpPr>
        <p:pic>
          <p:nvPicPr>
            <p:cNvPr id="62" name="Picture 2" descr="Cute cartoon fish set in different color. isolated vector clip art  illustration. | CanStock">
              <a:extLst>
                <a:ext uri="{FF2B5EF4-FFF2-40B4-BE49-F238E27FC236}">
                  <a16:creationId xmlns:a16="http://schemas.microsoft.com/office/drawing/2014/main" id="{3E78E54D-039E-4E39-A7EE-490F78A28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te cartoon fish set in different color. isolated vector clip art  illustration. | CanStock">
              <a:extLst>
                <a:ext uri="{FF2B5EF4-FFF2-40B4-BE49-F238E27FC236}">
                  <a16:creationId xmlns:a16="http://schemas.microsoft.com/office/drawing/2014/main" id="{1FD5ED99-F056-4025-BEB2-68AB52D24E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te cartoon fish set in different color. isolated vector clip art  illustration. | CanStock">
              <a:extLst>
                <a:ext uri="{FF2B5EF4-FFF2-40B4-BE49-F238E27FC236}">
                  <a16:creationId xmlns:a16="http://schemas.microsoft.com/office/drawing/2014/main" id="{D9E270AB-A587-4880-8F20-D478583A5A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ED5BDF4F-2E3B-41E3-B3DD-E9FFE277221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id="{7D1DF704-3153-4F2E-8043-947BCA18DB38}"/>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7" name="Rectangle 66">
              <a:extLst>
                <a:ext uri="{FF2B5EF4-FFF2-40B4-BE49-F238E27FC236}">
                  <a16:creationId xmlns:a16="http://schemas.microsoft.com/office/drawing/2014/main" id="{F6B8B450-B9D9-4165-B384-E2E0B567A113}"/>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
        <p:nvSpPr>
          <p:cNvPr id="33" name="Rectangle: Rounded Corners 32">
            <a:extLst>
              <a:ext uri="{FF2B5EF4-FFF2-40B4-BE49-F238E27FC236}">
                <a16:creationId xmlns:a16="http://schemas.microsoft.com/office/drawing/2014/main" id="{2E5B478E-1D3D-46E0-A21E-C46829141BE0}"/>
              </a:ext>
            </a:extLst>
          </p:cNvPr>
          <p:cNvSpPr/>
          <p:nvPr/>
        </p:nvSpPr>
        <p:spPr>
          <a:xfrm>
            <a:off x="485545" y="558538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Giọng đọc phù hợp</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grpSp>
        <p:nvGrpSpPr>
          <p:cNvPr id="34" name="Group 33">
            <a:extLst>
              <a:ext uri="{FF2B5EF4-FFF2-40B4-BE49-F238E27FC236}">
                <a16:creationId xmlns:a16="http://schemas.microsoft.com/office/drawing/2014/main" id="{7E3573D6-562E-4F3D-9568-E6F947F9A002}"/>
              </a:ext>
            </a:extLst>
          </p:cNvPr>
          <p:cNvGrpSpPr/>
          <p:nvPr/>
        </p:nvGrpSpPr>
        <p:grpSpPr>
          <a:xfrm>
            <a:off x="6073034" y="5766517"/>
            <a:ext cx="5311348" cy="1089438"/>
            <a:chOff x="6140041" y="2265827"/>
            <a:chExt cx="5311348" cy="1089438"/>
          </a:xfrm>
        </p:grpSpPr>
        <p:pic>
          <p:nvPicPr>
            <p:cNvPr id="35" name="Picture 2" descr="Cute cartoon fish set in different color. isolated vector clip art  illustration. | CanStock">
              <a:extLst>
                <a:ext uri="{FF2B5EF4-FFF2-40B4-BE49-F238E27FC236}">
                  <a16:creationId xmlns:a16="http://schemas.microsoft.com/office/drawing/2014/main" id="{DB7EF273-F89A-4DC9-9696-55EFB5008B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te cartoon fish set in different color. isolated vector clip art  illustration. | CanStock">
              <a:extLst>
                <a:ext uri="{FF2B5EF4-FFF2-40B4-BE49-F238E27FC236}">
                  <a16:creationId xmlns:a16="http://schemas.microsoft.com/office/drawing/2014/main" id="{4D60A078-F2C0-4B85-9A1B-D17B53A1A1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te cartoon fish set in different color. isolated vector clip art  illustration. | CanStock">
              <a:extLst>
                <a:ext uri="{FF2B5EF4-FFF2-40B4-BE49-F238E27FC236}">
                  <a16:creationId xmlns:a16="http://schemas.microsoft.com/office/drawing/2014/main" id="{558C7BC3-3A46-47FC-9D16-2B9997B49E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CC07393C-3DFB-4230-9C9B-D90DA87B10A4}"/>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632AF859-37CD-45C0-89B0-65DC0B1EBF53}"/>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0" name="Rectangle 39">
              <a:extLst>
                <a:ext uri="{FF2B5EF4-FFF2-40B4-BE49-F238E27FC236}">
                  <a16:creationId xmlns:a16="http://schemas.microsoft.com/office/drawing/2014/main" id="{77810D5B-0F2C-4E64-AD31-98D7480536BA}"/>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46285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Rounded Corners 8">
            <a:extLst>
              <a:ext uri="{FF2B5EF4-FFF2-40B4-BE49-F238E27FC236}">
                <a16:creationId xmlns:a16="http://schemas.microsoft.com/office/drawing/2014/main" id="{BEAA5C6F-A61C-46BF-A6AE-949715F49DD9}"/>
              </a:ext>
            </a:extLst>
          </p:cNvPr>
          <p:cNvSpPr/>
          <p:nvPr/>
        </p:nvSpPr>
        <p:spPr>
          <a:xfrm>
            <a:off x="6064958" y="1941967"/>
            <a:ext cx="5445246"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8320609-378C-4B81-BB3F-373CD766AA0A}"/>
              </a:ext>
            </a:extLst>
          </p:cNvPr>
          <p:cNvSpPr txBox="1"/>
          <p:nvPr/>
        </p:nvSpPr>
        <p:spPr>
          <a:xfrm>
            <a:off x="6563722" y="2263472"/>
            <a:ext cx="6339078" cy="745140"/>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p:txBody>
      </p:sp>
      <p:pic>
        <p:nvPicPr>
          <p:cNvPr id="5" name="Picture 4">
            <a:extLst>
              <a:ext uri="{FF2B5EF4-FFF2-40B4-BE49-F238E27FC236}">
                <a16:creationId xmlns:a16="http://schemas.microsoft.com/office/drawing/2014/main" id="{FF201E54-E032-F26D-E181-B6D8C2578C7E}"/>
              </a:ext>
            </a:extLst>
          </p:cNvPr>
          <p:cNvPicPr>
            <a:picLocks noChangeAspect="1"/>
          </p:cNvPicPr>
          <p:nvPr/>
        </p:nvPicPr>
        <p:blipFill>
          <a:blip r:embed="rId3"/>
          <a:stretch>
            <a:fillRect/>
          </a:stretch>
        </p:blipFill>
        <p:spPr>
          <a:xfrm>
            <a:off x="7134379" y="105756"/>
            <a:ext cx="2712955" cy="1225402"/>
          </a:xfrm>
          <a:prstGeom prst="rect">
            <a:avLst/>
          </a:prstGeom>
        </p:spPr>
      </p:pic>
    </p:spTree>
    <p:extLst>
      <p:ext uri="{BB962C8B-B14F-4D97-AF65-F5344CB8AC3E}">
        <p14:creationId xmlns:p14="http://schemas.microsoft.com/office/powerpoint/2010/main" val="60535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a16="http://schemas.microsoft.com/office/drawing/2014/main" id="{88A86C44-EA04-30B3-153F-3DDB7C3FA1B9}"/>
              </a:ext>
            </a:extLst>
          </p:cNvPr>
          <p:cNvSpPr/>
          <p:nvPr/>
        </p:nvSpPr>
        <p:spPr>
          <a:xfrm>
            <a:off x="1361440" y="990209"/>
            <a:ext cx="9199156" cy="3724031"/>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a16="http://schemas.microsoft.com/office/drawing/2014/main"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a16="http://schemas.microsoft.com/office/drawing/2014/main"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a16="http://schemas.microsoft.com/office/drawing/2014/main"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a16="http://schemas.microsoft.com/office/drawing/2014/main"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a16="http://schemas.microsoft.com/office/drawing/2014/main"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a16="http://schemas.microsoft.com/office/drawing/2014/main"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a16="http://schemas.microsoft.com/office/drawing/2014/main"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a16="http://schemas.microsoft.com/office/drawing/2014/main"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078BB3-E2D6-A2DC-662E-CD58E06B10F4}"/>
              </a:ext>
            </a:extLst>
          </p:cNvPr>
          <p:cNvPicPr>
            <a:picLocks noChangeAspect="1"/>
          </p:cNvPicPr>
          <p:nvPr/>
        </p:nvPicPr>
        <p:blipFill>
          <a:blip r:embed="rId4"/>
          <a:stretch>
            <a:fillRect/>
          </a:stretch>
        </p:blipFill>
        <p:spPr>
          <a:xfrm>
            <a:off x="2967075" y="1486855"/>
            <a:ext cx="8565622" cy="3078747"/>
          </a:xfrm>
          <a:prstGeom prst="rect">
            <a:avLst/>
          </a:prstGeom>
        </p:spPr>
      </p:pic>
    </p:spTree>
    <p:extLst>
      <p:ext uri="{BB962C8B-B14F-4D97-AF65-F5344CB8AC3E}">
        <p14:creationId xmlns:p14="http://schemas.microsoft.com/office/powerpoint/2010/main" val="313040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9706ABC-52AE-EE77-34D0-A0FD31D777F7}"/>
              </a:ext>
            </a:extLst>
          </p:cNvPr>
          <p:cNvSpPr txBox="1"/>
          <p:nvPr/>
        </p:nvSpPr>
        <p:spPr>
          <a:xfrm>
            <a:off x="767610" y="1948472"/>
            <a:ext cx="5653068" cy="851297"/>
          </a:xfrm>
          <a:prstGeom prst="roundRect">
            <a:avLst/>
          </a:prstGeom>
          <a:solidFill>
            <a:srgbClr val="F8D0DB"/>
          </a:solidFill>
          <a:ln w="38100">
            <a:solidFill>
              <a:srgbClr val="FF6563"/>
            </a:solidFill>
          </a:ln>
        </p:spPr>
        <p:txBody>
          <a:bodyPr wrap="square" rtlCol="0">
            <a:spAutoFit/>
          </a:bodyPr>
          <a:lstStyle/>
          <a:p>
            <a:pPr lvl="0" algn="just" defTabSz="914400">
              <a:defRPr/>
            </a:pPr>
            <a:r>
              <a:rPr lang="vi-VN" sz="4400" b="1" dirty="0">
                <a:solidFill>
                  <a:prstClr val="black"/>
                </a:solidFill>
                <a:latin typeface="Calibri" panose="020F0502020204030204"/>
                <a:ea typeface="Roboto" panose="02000000000000000000" pitchFamily="2" charset="0"/>
              </a:rPr>
              <a:t>người nghệ sĩ tạo hình</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6" name="TextBox 5">
            <a:extLst>
              <a:ext uri="{FF2B5EF4-FFF2-40B4-BE49-F238E27FC236}">
                <a16:creationId xmlns:a16="http://schemas.microsoft.com/office/drawing/2014/main" id="{E0CA46F6-373F-8BC9-DFC7-A7DC953FB1A7}"/>
              </a:ext>
            </a:extLst>
          </p:cNvPr>
          <p:cNvSpPr txBox="1"/>
          <p:nvPr/>
        </p:nvSpPr>
        <p:spPr>
          <a:xfrm>
            <a:off x="7215809" y="1948472"/>
            <a:ext cx="4464562" cy="851297"/>
          </a:xfrm>
          <a:prstGeom prst="roundRect">
            <a:avLst/>
          </a:prstGeom>
          <a:solidFill>
            <a:srgbClr val="F8D0DB"/>
          </a:solidFill>
          <a:ln w="38100">
            <a:solidFill>
              <a:srgbClr val="FF6563"/>
            </a:solidFill>
          </a:ln>
        </p:spPr>
        <p:txBody>
          <a:bodyPr wrap="square" rtlCol="0">
            <a:spAutoFit/>
          </a:bodyPr>
          <a:lstStyle/>
          <a:p>
            <a:pPr lvl="0" algn="ctr">
              <a:defRPr/>
            </a:pPr>
            <a:r>
              <a:rPr lang="vi-VN" sz="4400" b="1">
                <a:solidFill>
                  <a:prstClr val="black"/>
                </a:solidFill>
                <a:latin typeface="Calibri" panose="020F0502020204030204"/>
                <a:ea typeface="Roboto" panose="02000000000000000000" pitchFamily="2" charset="0"/>
              </a:rPr>
              <a:t>khoáy âm dương</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8" name="TextBox 7">
            <a:extLst>
              <a:ext uri="{FF2B5EF4-FFF2-40B4-BE49-F238E27FC236}">
                <a16:creationId xmlns:a16="http://schemas.microsoft.com/office/drawing/2014/main" id="{811893A5-0A04-F691-0A0F-7680265D9103}"/>
              </a:ext>
            </a:extLst>
          </p:cNvPr>
          <p:cNvSpPr txBox="1"/>
          <p:nvPr/>
        </p:nvSpPr>
        <p:spPr>
          <a:xfrm>
            <a:off x="2269839" y="3481380"/>
            <a:ext cx="2334819"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lĩnh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5F525765-6BA7-F18D-9552-F09461116AA9}"/>
              </a:ext>
            </a:extLst>
          </p:cNvPr>
          <p:cNvSpPr txBox="1"/>
          <p:nvPr/>
        </p:nvSpPr>
        <p:spPr>
          <a:xfrm>
            <a:off x="5998029" y="3429000"/>
            <a:ext cx="525306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màu trắng điệp </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D75F4A81-FDF7-08F8-0E30-9DFFC9FA1CB6}"/>
              </a:ext>
            </a:extLst>
          </p:cNvPr>
          <p:cNvPicPr>
            <a:picLocks noChangeAspect="1"/>
          </p:cNvPicPr>
          <p:nvPr/>
        </p:nvPicPr>
        <p:blipFill>
          <a:blip r:embed="rId4"/>
          <a:stretch>
            <a:fillRect/>
          </a:stretch>
        </p:blipFill>
        <p:spPr>
          <a:xfrm>
            <a:off x="1409867" y="384541"/>
            <a:ext cx="9778832" cy="1140051"/>
          </a:xfrm>
          <a:prstGeom prst="rect">
            <a:avLst/>
          </a:prstGeom>
        </p:spPr>
      </p:pic>
    </p:spTree>
    <p:extLst>
      <p:ext uri="{BB962C8B-B14F-4D97-AF65-F5344CB8AC3E}">
        <p14:creationId xmlns:p14="http://schemas.microsoft.com/office/powerpoint/2010/main" val="304408401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976</Words>
  <Application>Microsoft Office PowerPoint</Application>
  <PresentationFormat>Widescreen</PresentationFormat>
  <Paragraphs>83</Paragraphs>
  <Slides>24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等线</vt:lpstr>
      <vt:lpstr>#9Slide06 SVNBlow Brush</vt:lpstr>
      <vt:lpstr>Arial</vt:lpstr>
      <vt:lpstr>Calibri</vt:lpstr>
      <vt:lpstr>Cambria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This MC</cp:lastModifiedBy>
  <cp:revision>117</cp:revision>
  <dcterms:created xsi:type="dcterms:W3CDTF">2019-04-23T14:05:41Z</dcterms:created>
  <dcterms:modified xsi:type="dcterms:W3CDTF">2024-12-10T09:01:53Z</dcterms:modified>
</cp:coreProperties>
</file>