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046" y="6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720" indent="-42672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927100" lvl="1" indent="-35560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426845" lvl="2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998345" lvl="3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569845" lvl="4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69845" lvl="5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2569845" lvl="6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>
            <a:fillRect/>
          </a:stretch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TIẾT 2 CHỦ ĐỀ 2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 smtClean="0">
                <a:solidFill>
                  <a:srgbClr val="C00000"/>
                </a:solidFill>
                <a:latin typeface="Constantia" panose="02030602050306030303"/>
              </a:rPr>
              <a:t>Phan </a:t>
            </a:r>
            <a:r>
              <a:rPr lang="vi-VN" sz="3600" b="1" spc="-1" dirty="0" smtClean="0">
                <a:solidFill>
                  <a:srgbClr val="C00000"/>
                </a:solidFill>
                <a:latin typeface="Constantia" panose="02030602050306030303"/>
              </a:rPr>
              <a:t>Thị Cúc</a:t>
            </a:r>
            <a:endParaRPr lang="en-US" sz="3600" b="0" strike="noStrike" spc="-1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>
            <a:fillRect/>
          </a:stretch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167"/>
          <a:stretch>
            <a:fillRect/>
          </a:stretch>
        </p:blipFill>
        <p:spPr>
          <a:xfrm>
            <a:off x="985680" y="1071720"/>
            <a:ext cx="8929800" cy="44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>
            <a:fillRect/>
          </a:stretch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>
            <a:fillRect/>
          </a:stretch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>
            <a:fillRect/>
          </a:stretch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>
            <a:fillRect/>
          </a:stretch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>
            <a:fillRect/>
          </a:stretch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>
            <a:fillRect/>
          </a:stretch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13288" t="42709" r="14759" b="26044"/>
          <a:stretch>
            <a:fillRect/>
          </a:stretch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0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0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06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Freeform 30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0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Text Box 26"/>
          <p:cNvSpPr/>
          <p:nvPr/>
        </p:nvSpPr>
        <p:spPr>
          <a:xfrm>
            <a:off x="2128680" y="404640"/>
            <a:ext cx="67867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Mô tả hình dáng nhạc cụ trống con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1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2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2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2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7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35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>
            <a:fillRect/>
          </a:stretch>
        </p:blipFill>
        <p:spPr>
          <a:xfrm>
            <a:off x="3700440" y="191448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451" name="Picture 13" descr="D:\GIÁO ÁN 1 2020-2021\HÌNH SOẠN GIÁO ÁN\Học hát\Tổ Quôc ta\2.png"/>
          <p:cNvPicPr/>
          <p:nvPr/>
        </p:nvPicPr>
        <p:blipFill>
          <a:blip r:embed="rId4"/>
          <a:srcRect r="599"/>
          <a:stretch>
            <a:fillRect/>
          </a:stretch>
        </p:blipFill>
        <p:spPr>
          <a:xfrm>
            <a:off x="382680" y="1500120"/>
            <a:ext cx="10183680" cy="4095720"/>
          </a:xfrm>
          <a:prstGeom prst="rect">
            <a:avLst/>
          </a:prstGeom>
          <a:ln w="0">
            <a:noFill/>
          </a:ln>
        </p:spPr>
      </p:pic>
      <p:sp>
        <p:nvSpPr>
          <p:cNvPr id="452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53" name="Text Box 10"/>
          <p:cNvSpPr/>
          <p:nvPr/>
        </p:nvSpPr>
        <p:spPr>
          <a:xfrm>
            <a:off x="35575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54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55" name="Text Box 10"/>
          <p:cNvSpPr/>
          <p:nvPr/>
        </p:nvSpPr>
        <p:spPr>
          <a:xfrm>
            <a:off x="3629160" y="30002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456" name="Picture 9" descr="D:\GIÁO ÁN 1 2020-2021\HÌNH SOẠN GIÁO ÁN\Nhạc cụ\Trống con.jpg"/>
          <p:cNvPicPr/>
          <p:nvPr/>
        </p:nvPicPr>
        <p:blipFill>
          <a:blip r:embed="rId5">
            <a:lum contrast="30000"/>
          </a:blip>
          <a:srcRect l="43543" t="17145" r="42662" b="74509"/>
          <a:stretch>
            <a:fillRect/>
          </a:stretch>
        </p:blipFill>
        <p:spPr>
          <a:xfrm>
            <a:off x="7772400" y="1143000"/>
            <a:ext cx="2000160" cy="170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 panose="02020603050405020304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>
            <a:fillRect/>
          </a:stretch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>
            <a:fillRect/>
          </a:stretch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2" descr="D:\GIÁO ÁN 1 2020-2021\HÌNH SOẠN GIÁO ÁN\Học hát\Tổ Quôc ta\Tổ quốc ta.jpg"/>
          <p:cNvPicPr/>
          <p:nvPr/>
        </p:nvPicPr>
        <p:blipFill>
          <a:blip r:embed="rId14"/>
          <a:stretch>
            <a:fillRect/>
          </a:stretch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 panose="02020603050405020304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MẪU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238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>
            <a:fillRect/>
          </a:stretch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4">
            <a:lum contrast="20000"/>
          </a:blip>
          <a:srcRect l="3650" r="3650" b="6248"/>
          <a:stretch>
            <a:fillRect/>
          </a:stretch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Custom</PresentationFormat>
  <Paragraphs>33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584</cp:revision>
  <dcterms:created xsi:type="dcterms:W3CDTF">2010-04-30T20:19:00Z</dcterms:created>
  <dcterms:modified xsi:type="dcterms:W3CDTF">2024-05-21T08:04:46Z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0C567183084740E58CCAD8CE0AD138F7_13</vt:lpwstr>
  </property>
  <property fmtid="{D5CDD505-2E9C-101B-9397-08002B2CF9AE}" pid="3" name="KSOProductBuildVer">
    <vt:lpwstr>1033-12.2.0.13215</vt:lpwstr>
  </property>
</Properties>
</file>