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046" y="77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 panose="020B0604020202020204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 panose="020B0604020202020204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A3ADD2-E4FD-462F-96C3-00A3E7253387}" type="slidenum">
              <a:rPr lang="en-US" sz="1200" b="0" strike="noStrike" spc="-1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5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99755C-DDD6-4772-A92A-EF4DA782FB73}" type="slidenum">
              <a:rPr lang="en-US" sz="1200" b="0" strike="noStrike" spc="-1">
                <a:solidFill>
                  <a:srgbClr val="000000"/>
                </a:solidFill>
                <a:latin typeface="Arial" panose="020B0604020202020204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720" indent="-426720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927100" lvl="1" indent="-355600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426845" lvl="2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998345" lvl="3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569845" lvl="4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69845" lvl="5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2569845" lvl="6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4F2C38-46EA-405F-BAAE-91BF580CDB94}" type="slidenum">
              <a:rPr lang="en-US" sz="1700" b="0" strike="noStrike" spc="-1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34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>
            <a:fillRect/>
          </a:stretch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TIẾT 3 CHỦ ĐỀ 2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600" b="1" spc="-1" dirty="0" smtClean="0">
                <a:solidFill>
                  <a:srgbClr val="C00000"/>
                </a:solidFill>
                <a:latin typeface="Constantia" panose="02030602050306030303"/>
              </a:rPr>
              <a:t>Phạm Thị Cúc</a:t>
            </a:r>
            <a:endParaRPr lang="en-US" sz="3600" b="0" strike="noStrike" spc="-1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>
            <a:fillRect/>
          </a:stretch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10" descr="D:\GIÁO ÁN 1 2020-2021\HÌNH SOẠN GIÁO ÁN\Nghe nhạc\Quoc ca - Copy - Copy.PNG"/>
          <p:cNvPicPr/>
          <p:nvPr/>
        </p:nvPicPr>
        <p:blipFill>
          <a:blip r:embed="rId5"/>
          <a:srcRect t="3570"/>
          <a:stretch>
            <a:fillRect/>
          </a:stretch>
        </p:blipFill>
        <p:spPr>
          <a:xfrm>
            <a:off x="1414440" y="214200"/>
            <a:ext cx="8143920" cy="6564600"/>
          </a:xfrm>
          <a:prstGeom prst="rect">
            <a:avLst/>
          </a:prstGeom>
          <a:ln w="0">
            <a:noFill/>
          </a:ln>
        </p:spPr>
      </p:pic>
      <p:pic>
        <p:nvPicPr>
          <p:cNvPr id="396" name="Picture 8" descr="000o"/>
          <p:cNvPicPr/>
          <p:nvPr/>
        </p:nvPicPr>
        <p:blipFill>
          <a:blip r:embed="rId6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7" name="Picture 9" descr="000o"/>
          <p:cNvPicPr/>
          <p:nvPr/>
        </p:nvPicPr>
        <p:blipFill>
          <a:blip r:embed="rId6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8" name="Picture 10" descr="000o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9" name="Picture 11" descr="000o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00" name="Rounded Rectangular Callout 10"/>
          <p:cNvSpPr/>
          <p:nvPr/>
        </p:nvSpPr>
        <p:spPr>
          <a:xfrm>
            <a:off x="271440" y="928800"/>
            <a:ext cx="1500120" cy="571320"/>
          </a:xfrm>
          <a:prstGeom prst="wedgeRoundRectCallout">
            <a:avLst>
              <a:gd name="adj1" fmla="val 128879"/>
              <a:gd name="adj2" fmla="val 62754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9924" y="19453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V.A – Đàn Gà Con (mp3cut.net).mp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402" name="Sang Xuan Doc Tau dan tranh - Linh Thao (mp3cut.net).mp3"/>
          <p:cNvPicPr/>
          <p:nvPr/>
        </p:nvPicPr>
        <p:blipFill>
          <a:blip r:embed="rId3"/>
          <a:stretch>
            <a:fillRect/>
          </a:stretch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404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6" name="Group 5"/>
          <p:cNvPicPr/>
          <p:nvPr/>
        </p:nvPicPr>
        <p:blipFill>
          <a:blip r:embed="rId5"/>
          <a:stretch>
            <a:fillRect/>
          </a:stretch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407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408" name="AutoShap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9" name="Freeform 408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0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411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0" name="Text Box 26"/>
          <p:cNvSpPr/>
          <p:nvPr/>
        </p:nvSpPr>
        <p:spPr>
          <a:xfrm>
            <a:off x="843120" y="42876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Cảm nhận về giai điệu và nội dung bài hát?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21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2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423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4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425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426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427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428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9" name="Freeform 428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0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1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32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433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4" name="Freeform 433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5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6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37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438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9" name="Freeform 438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0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1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42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443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4" name="Freeform 443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5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6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47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448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9" name="Freeform 448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0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1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81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82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83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484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5" name="Freeform 484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6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7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88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489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0" name="Freeform 489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1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2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93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494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5" name="Freeform 494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6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7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98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499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0" name="Freeform 499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1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2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503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504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5" name="Freeform 504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6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7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508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509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0" name="Freeform 509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1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2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513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514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5" name="Freeform 514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6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7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518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519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0" name="Freeform 519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1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2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523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524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5" name="Freeform 524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6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7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528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529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0" name="Freeform 529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1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32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33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534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5" name="Freeform 534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6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37" name="Picture 13" descr="5"/>
          <p:cNvPicPr/>
          <p:nvPr/>
        </p:nvPicPr>
        <p:blipFill>
          <a:blip r:embed="rId9"/>
          <a:stretch>
            <a:fillRect/>
          </a:stretch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38" name="Picture 12" descr="5"/>
          <p:cNvPicPr/>
          <p:nvPr/>
        </p:nvPicPr>
        <p:blipFill>
          <a:blip r:embed="rId10"/>
          <a:stretch>
            <a:fillRect/>
          </a:stretch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39" name="Picture 12" descr="5"/>
          <p:cNvPicPr/>
          <p:nvPr/>
        </p:nvPicPr>
        <p:blipFill>
          <a:blip r:embed="rId11"/>
          <a:stretch>
            <a:fillRect/>
          </a:stretch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540" name="Picture 13" descr="5"/>
          <p:cNvPicPr/>
          <p:nvPr/>
        </p:nvPicPr>
        <p:blipFill>
          <a:blip r:embed="rId12"/>
          <a:stretch>
            <a:fillRect/>
          </a:stretch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8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9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43" name="Picture 10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44" name="Picture 11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45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6" name="Picture 2" descr="Trường Tiểu học Thị Trấn khai giảng năm học mới - Website của Trường Tiểu  học Thị trấn"/>
          <p:cNvPicPr/>
          <p:nvPr/>
        </p:nvPicPr>
        <p:blipFill>
          <a:blip r:embed="rId14">
            <a:lum contrast="20000"/>
          </a:blip>
          <a:stretch>
            <a:fillRect/>
          </a:stretch>
        </p:blipFill>
        <p:spPr>
          <a:xfrm>
            <a:off x="1803240" y="1500120"/>
            <a:ext cx="7643880" cy="400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V.A – Đàn Gà Con (mp3cut.net).mp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48" name="Sang Xuan Doc Tau dan tranh - Linh Thao (mp3cut.net).mp3"/>
          <p:cNvPicPr/>
          <p:nvPr/>
        </p:nvPicPr>
        <p:blipFill>
          <a:blip r:embed="rId3"/>
          <a:stretch>
            <a:fillRect/>
          </a:stretch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50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Group 5"/>
          <p:cNvPicPr/>
          <p:nvPr/>
        </p:nvPicPr>
        <p:blipFill>
          <a:blip r:embed="rId5"/>
          <a:stretch>
            <a:fillRect/>
          </a:stretch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553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554" name="AutoShap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5" name="Freeform 554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6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557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6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Nghe âm thanh đoán tên nhạc cụ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67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8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69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0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71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72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73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57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5" name="Freeform 574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6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7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78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57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0" name="Freeform 579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1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2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83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58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5" name="Freeform 584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6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7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88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58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0" name="Freeform 589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1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2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93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59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5" name="Freeform 594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6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7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98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59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0" name="Freeform 599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1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2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603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60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5" name="Freeform 604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6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7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608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60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0" name="Freeform 609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1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2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613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61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5" name="Freeform 614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6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7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18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61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0" name="Freeform 619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1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2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23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62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5" name="Freeform 624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6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27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28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29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630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1" name="Freeform 630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2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3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34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635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6" name="Freeform 635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7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8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39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640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1" name="Freeform 640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2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3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44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645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6" name="Freeform 645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7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8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49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650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1" name="Freeform 650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2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3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54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655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6" name="Freeform 655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7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8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59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660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1" name="Freeform 660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2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3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64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665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6" name="Freeform 665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7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8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69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670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1" name="Freeform 670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2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3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74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675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6" name="Freeform 675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7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8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79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680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81" name="Freeform 680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82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83" name="Picture 13" descr="5"/>
          <p:cNvPicPr/>
          <p:nvPr/>
        </p:nvPicPr>
        <p:blipFill>
          <a:blip r:embed="rId9"/>
          <a:stretch>
            <a:fillRect/>
          </a:stretch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84" name="Picture 12" descr="5"/>
          <p:cNvPicPr/>
          <p:nvPr/>
        </p:nvPicPr>
        <p:blipFill>
          <a:blip r:embed="rId10"/>
          <a:stretch>
            <a:fillRect/>
          </a:stretch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85" name="Picture 12" descr="5"/>
          <p:cNvPicPr/>
          <p:nvPr/>
        </p:nvPicPr>
        <p:blipFill>
          <a:blip r:embed="rId11"/>
          <a:stretch>
            <a:fillRect/>
          </a:stretch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686" name="Picture 13" descr="5"/>
          <p:cNvPicPr/>
          <p:nvPr/>
        </p:nvPicPr>
        <p:blipFill>
          <a:blip r:embed="rId12"/>
          <a:stretch>
            <a:fillRect/>
          </a:stretch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87" name="Picture 8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88" name="Picture 9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10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0" name="Picture 11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1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>
            <a:fillRect/>
          </a:stretch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694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95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96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7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8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99" name="Text Box 9"/>
          <p:cNvSpPr/>
          <p:nvPr/>
        </p:nvSpPr>
        <p:spPr>
          <a:xfrm>
            <a:off x="414360" y="1000080"/>
            <a:ext cx="3000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nhạc cụ: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700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>
            <a:fillRect/>
          </a:stretch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02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03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04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5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6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6189"/>
          <a:stretch>
            <a:fillRect/>
          </a:stretch>
        </p:blipFill>
        <p:spPr>
          <a:xfrm>
            <a:off x="771480" y="1357200"/>
            <a:ext cx="9429840" cy="4214880"/>
          </a:xfrm>
          <a:prstGeom prst="rect">
            <a:avLst/>
          </a:prstGeom>
          <a:ln w="0">
            <a:noFill/>
          </a:ln>
        </p:spPr>
      </p:pic>
      <p:sp>
        <p:nvSpPr>
          <p:cNvPr id="707" name="Text Box 9"/>
          <p:cNvSpPr/>
          <p:nvPr/>
        </p:nvSpPr>
        <p:spPr>
          <a:xfrm>
            <a:off x="414360" y="1000080"/>
            <a:ext cx="3571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Cách gõ trống con: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09" name="Picture 6" descr="ag00373_"/>
          <p:cNvPicPr/>
          <p:nvPr/>
        </p:nvPicPr>
        <p:blipFill>
          <a:blip r:embed="rId3"/>
          <a:stretch>
            <a:fillRect/>
          </a:stretch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10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11" name="Rectangle 1"/>
          <p:cNvSpPr/>
          <p:nvPr/>
        </p:nvSpPr>
        <p:spPr>
          <a:xfrm>
            <a:off x="1293840" y="2714760"/>
            <a:ext cx="81356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HÁT VÀ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TỔ QUỐC TA 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712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3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4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15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16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8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9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20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21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722" name="Picture 2" descr="D:\GIÁO ÁN 1 2020-2021\HÌNH SOẠN GIÁO ÁN\Nhạc cụ\Trống con - Copy.jpg"/>
          <p:cNvPicPr/>
          <p:nvPr/>
        </p:nvPicPr>
        <p:blipFill>
          <a:blip r:embed="rId5">
            <a:lum contrast="20000"/>
          </a:blip>
          <a:srcRect b="4005"/>
          <a:stretch>
            <a:fillRect/>
          </a:stretch>
        </p:blipFill>
        <p:spPr>
          <a:xfrm>
            <a:off x="628560" y="1143000"/>
            <a:ext cx="9929880" cy="5500800"/>
          </a:xfrm>
          <a:prstGeom prst="rect">
            <a:avLst/>
          </a:prstGeom>
          <a:ln w="0">
            <a:noFill/>
          </a:ln>
        </p:spPr>
      </p:pic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0200" y="437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24" name="Picture 6" descr="ag00373_"/>
          <p:cNvPicPr/>
          <p:nvPr/>
        </p:nvPicPr>
        <p:blipFill>
          <a:blip r:embed="rId3"/>
          <a:stretch>
            <a:fillRect/>
          </a:stretch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25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26" name="Rectangle 1"/>
          <p:cNvSpPr/>
          <p:nvPr/>
        </p:nvSpPr>
        <p:spPr>
          <a:xfrm>
            <a:off x="2215800" y="2643120"/>
            <a:ext cx="67381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HÁT VÀ GÕ ĐỆM THEO 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SẮC THÁI TO – NHỎ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727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28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29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0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1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33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34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5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6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737" name="Picture 2" descr="D:\GIÁO ÁN 1 2020-2021\HÌNH SOẠN GIÁO ÁN\Nhạc cụ\Trống con - Copy.jpg"/>
          <p:cNvPicPr/>
          <p:nvPr/>
        </p:nvPicPr>
        <p:blipFill>
          <a:blip r:embed="rId5">
            <a:lum contrast="20000"/>
          </a:blip>
          <a:srcRect b="4005"/>
          <a:stretch>
            <a:fillRect/>
          </a:stretch>
        </p:blipFill>
        <p:spPr>
          <a:xfrm>
            <a:off x="1200240" y="1143000"/>
            <a:ext cx="8929440" cy="5500800"/>
          </a:xfrm>
          <a:prstGeom prst="rect">
            <a:avLst/>
          </a:prstGeom>
          <a:ln w="0">
            <a:noFill/>
          </a:ln>
        </p:spPr>
      </p:pic>
      <p:pic>
        <p:nvPicPr>
          <p:cNvPr id="7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231840" y="224640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303120" y="1214280"/>
            <a:ext cx="611280" cy="563760"/>
          </a:xfrm>
          <a:prstGeom prst="rect">
            <a:avLst/>
          </a:prstGeom>
          <a:ln w="0">
            <a:noFill/>
          </a:ln>
        </p:spPr>
      </p:pic>
      <p:pic>
        <p:nvPicPr>
          <p:cNvPr id="7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231840" y="503244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41" name="Picture 10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303120" y="3929040"/>
            <a:ext cx="611280" cy="563760"/>
          </a:xfrm>
          <a:prstGeom prst="rect">
            <a:avLst/>
          </a:prstGeom>
          <a:ln w="0">
            <a:noFill/>
          </a:ln>
        </p:spPr>
      </p:pic>
      <p:pic>
        <p:nvPicPr>
          <p:cNvPr id="1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5000" y="2584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1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43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44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45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46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47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748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>
            <a:fillRect/>
          </a:stretch>
        </p:blipFill>
        <p:spPr>
          <a:xfrm>
            <a:off x="485640" y="1214280"/>
            <a:ext cx="8429760" cy="4273560"/>
          </a:xfrm>
          <a:prstGeom prst="rect">
            <a:avLst/>
          </a:prstGeom>
          <a:ln w="0">
            <a:noFill/>
          </a:ln>
        </p:spPr>
      </p:pic>
      <p:sp>
        <p:nvSpPr>
          <p:cNvPr id="749" name="Text Box 9"/>
          <p:cNvSpPr/>
          <p:nvPr/>
        </p:nvSpPr>
        <p:spPr>
          <a:xfrm>
            <a:off x="4000680" y="1285920"/>
            <a:ext cx="2428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Nghe nhạc: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50" name="Text Box 10"/>
          <p:cNvSpPr/>
          <p:nvPr/>
        </p:nvSpPr>
        <p:spPr>
          <a:xfrm>
            <a:off x="58579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 panose="02020603050405020304"/>
              </a:rPr>
              <a:t>QUỐC CA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51" name="Text Box 9"/>
          <p:cNvSpPr/>
          <p:nvPr/>
        </p:nvSpPr>
        <p:spPr>
          <a:xfrm>
            <a:off x="4000680" y="2428920"/>
            <a:ext cx="292860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nhạc cụ: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52" name="Text Box 10"/>
          <p:cNvSpPr/>
          <p:nvPr/>
        </p:nvSpPr>
        <p:spPr>
          <a:xfrm>
            <a:off x="5929200" y="3000240"/>
            <a:ext cx="3786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 panose="02020603050405020304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 panose="02020603050405020304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>
            <a:fillRect/>
          </a:stretch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>
            <a:fillRect/>
          </a:stretch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>
            <a:fillRect/>
          </a:stretch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>
            <a:fillRect/>
          </a:stretch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Bài hát được hát trong giờ chào cờ mỗi sáng thứ 2?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>
            <a:fillRect/>
          </a:stretch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>
            <a:fillRect/>
          </a:stretch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>
            <a:fillRect/>
          </a:stretch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>
            <a:fillRect/>
          </a:stretch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>
            <a:fillRect/>
          </a:stretch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>
            <a:fillRect/>
          </a:stretch>
        </p:blipFill>
        <p:spPr>
          <a:xfrm>
            <a:off x="557280" y="1143000"/>
            <a:ext cx="6429240" cy="42102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10"/>
          <p:cNvSpPr/>
          <p:nvPr/>
        </p:nvSpPr>
        <p:spPr>
          <a:xfrm>
            <a:off x="4129200" y="1500120"/>
            <a:ext cx="257148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 panose="02020603050405020304"/>
              </a:rPr>
              <a:t>QUỐC CA</a:t>
            </a:r>
            <a:endParaRPr lang="en-US" sz="35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19" name="Text Box 9"/>
          <p:cNvSpPr/>
          <p:nvPr/>
        </p:nvSpPr>
        <p:spPr>
          <a:xfrm>
            <a:off x="2486160" y="1000080"/>
            <a:ext cx="2428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20" name="Picture 11" descr="D:\GIÁO ÁN 1 2020-2021\HÌNH SOẠN GIÁO ÁN\Nghe nhạc\Quoc ca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6881760" y="1090440"/>
            <a:ext cx="3657600" cy="449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Văn Cao – bậc tài danh sống mãi trong hồn dân tộc | Tạp chí Quê Hương  Online | Ủy ban Nhà nước về người Việt Nam ở nước ngoài"/>
          <p:cNvPicPr/>
          <p:nvPr/>
        </p:nvPicPr>
        <p:blipFill>
          <a:blip r:embed="rId2"/>
          <a:stretch>
            <a:fillRect/>
          </a:stretch>
        </p:blipFill>
        <p:spPr>
          <a:xfrm>
            <a:off x="-6480" y="-6480"/>
            <a:ext cx="10985760" cy="68709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48" descr="D:\GIÁO ÁN 1 2020-2021\HÌNH SOẠN GIÁO ÁN\Nghe nhạc\Nghe nhạc Quốc ca - Copy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18" b="3533"/>
          <a:stretch>
            <a:fillRect/>
          </a:stretch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D:\GIÁO ÁN 1 2020-2021\HÌNH SOẠN GIÁO ÁN\Nghe nhạc\Nghe nhạc Quốc ca - Copy (2).jpg"/>
          <p:cNvPicPr/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75240" y="166680"/>
            <a:ext cx="5357880" cy="369900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440160" y="88920"/>
            <a:ext cx="23572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Nghe nhạc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4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V.A – Đàn Gà Con (mp3cut.net).mp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34" name="Sang Xuan Doc Tau dan tranh - Linh Thao (mp3cut.net).mp3"/>
          <p:cNvPicPr/>
          <p:nvPr/>
        </p:nvPicPr>
        <p:blipFill>
          <a:blip r:embed="rId3"/>
          <a:stretch>
            <a:fillRect/>
          </a:stretch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Group 5"/>
          <p:cNvPicPr/>
          <p:nvPr/>
        </p:nvPicPr>
        <p:blipFill>
          <a:blip r:embed="rId5"/>
          <a:stretch>
            <a:fillRect/>
          </a:stretch>
        </p:blipFill>
        <p:spPr>
          <a:xfrm>
            <a:off x="2693880" y="5913360"/>
            <a:ext cx="6261120" cy="785880"/>
          </a:xfrm>
          <a:prstGeom prst="rect">
            <a:avLst/>
          </a:prstGeom>
          <a:ln w="0">
            <a:noFill/>
          </a:ln>
        </p:spPr>
      </p:pic>
      <p:grpSp>
        <p:nvGrpSpPr>
          <p:cNvPr id="239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240" name="AutoShap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1" name="Freeform 240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243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2" name="Text Box 26"/>
          <p:cNvSpPr/>
          <p:nvPr/>
        </p:nvSpPr>
        <p:spPr>
          <a:xfrm>
            <a:off x="843120" y="39672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Tư thế đứng trong lễ chào cờ có hát Quốc ca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5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5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5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5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59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260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2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64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265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6" name="Freeform 265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7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69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270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1" name="Freeform 270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2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74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275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6" name="Freeform 275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7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79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280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1" name="Freeform 280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2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84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285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6" name="Freeform 285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7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89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290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1" name="Freeform 290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2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94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295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6" name="Freeform 295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7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99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00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1" name="Freeform 300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2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04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05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6" name="Freeform 305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7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09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10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1" name="Freeform 310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2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1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1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15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16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8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20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21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2" name="Freeform 321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3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69" name="Picture 13" descr="5"/>
          <p:cNvPicPr/>
          <p:nvPr/>
        </p:nvPicPr>
        <p:blipFill>
          <a:blip r:embed="rId9"/>
          <a:stretch>
            <a:fillRect/>
          </a:stretch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70" name="Picture 12" descr="5"/>
          <p:cNvPicPr/>
          <p:nvPr/>
        </p:nvPicPr>
        <p:blipFill>
          <a:blip r:embed="rId10"/>
          <a:stretch>
            <a:fillRect/>
          </a:stretch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71" name="Picture 12" descr="5"/>
          <p:cNvPicPr/>
          <p:nvPr/>
        </p:nvPicPr>
        <p:blipFill>
          <a:blip r:embed="rId11"/>
          <a:stretch>
            <a:fillRect/>
          </a:stretch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13" descr="5"/>
          <p:cNvPicPr/>
          <p:nvPr/>
        </p:nvPicPr>
        <p:blipFill>
          <a:blip r:embed="rId12"/>
          <a:stretch>
            <a:fillRect/>
          </a:stretch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8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9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10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11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7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8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>
            <a:fillRect/>
          </a:stretch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148" descr="D:\GIÁO ÁN 1 2020-2021\HÌNH SOẠN GIÁO ÁN\Nghe nhạc\Nghe nhạc Quốc ca - Copy.jpg"/>
          <p:cNvPicPr/>
          <p:nvPr/>
        </p:nvPicPr>
        <p:blipFill>
          <a:blip r:embed="rId5">
            <a:lum contrast="30000"/>
          </a:blip>
          <a:srcRect l="2018" b="3533"/>
          <a:stretch>
            <a:fillRect/>
          </a:stretch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8" descr="D:\GIÁO ÁN 1 2020-2021\HÌNH SOẠN GIÁO ÁN\Nghe nhạc\Nghe nhạc Quốc ca - Copy (2).jpg"/>
          <p:cNvPicPr/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5475240" y="166680"/>
            <a:ext cx="5357880" cy="3699000"/>
          </a:xfrm>
          <a:prstGeom prst="rect">
            <a:avLst/>
          </a:prstGeom>
          <a:ln w="0">
            <a:noFill/>
          </a:ln>
        </p:spPr>
      </p:pic>
      <p:sp>
        <p:nvSpPr>
          <p:cNvPr id="385" name="Rectangle 7"/>
          <p:cNvSpPr/>
          <p:nvPr/>
        </p:nvSpPr>
        <p:spPr>
          <a:xfrm>
            <a:off x="3440160" y="88920"/>
            <a:ext cx="23572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Nghe nhạc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9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6" descr="ag00373_"/>
          <p:cNvPicPr/>
          <p:nvPr/>
        </p:nvPicPr>
        <p:blipFill>
          <a:blip r:embed="rId3"/>
          <a:stretch>
            <a:fillRect/>
          </a:stretch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89" name="Rectangle 1"/>
          <p:cNvSpPr/>
          <p:nvPr/>
        </p:nvSpPr>
        <p:spPr>
          <a:xfrm>
            <a:off x="1215360" y="271476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NGHE NHẠC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390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2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3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94" name="Rectangle 7"/>
          <p:cNvSpPr/>
          <p:nvPr/>
        </p:nvSpPr>
        <p:spPr>
          <a:xfrm>
            <a:off x="3200400" y="107172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QUỐC CA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Văn Cao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136</Words>
  <Application>Microsoft Office PowerPoint</Application>
  <PresentationFormat>Custom</PresentationFormat>
  <Paragraphs>37</Paragraphs>
  <Slides>19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601</cp:revision>
  <dcterms:created xsi:type="dcterms:W3CDTF">2010-04-30T20:19:00Z</dcterms:created>
  <dcterms:modified xsi:type="dcterms:W3CDTF">2024-05-21T09:11:44Z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DF792B75BC7944EEBB8A990892746AAA_13</vt:lpwstr>
  </property>
  <property fmtid="{D5CDD505-2E9C-101B-9397-08002B2CF9AE}" pid="3" name="KSOProductBuildVer">
    <vt:lpwstr>1033-12.2.0.13266</vt:lpwstr>
  </property>
</Properties>
</file>