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480" r:id="rId2"/>
    <p:sldId id="514" r:id="rId3"/>
    <p:sldId id="516" r:id="rId4"/>
    <p:sldId id="471" r:id="rId5"/>
    <p:sldId id="501" r:id="rId6"/>
    <p:sldId id="502" r:id="rId7"/>
    <p:sldId id="504" r:id="rId8"/>
    <p:sldId id="505" r:id="rId9"/>
    <p:sldId id="506" r:id="rId10"/>
    <p:sldId id="511" r:id="rId11"/>
    <p:sldId id="518" r:id="rId12"/>
    <p:sldId id="510" r:id="rId13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70230" indent="-1130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730" indent="-2273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3230" indent="-3416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730" indent="-45593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howGuides="1">
      <p:cViewPr varScale="1">
        <p:scale>
          <a:sx n="79" d="100"/>
          <a:sy n="79" d="100"/>
        </p:scale>
        <p:origin x="845" y="6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E4D5D444-2268-4C0C-B01F-0FC8265D5BB1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70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32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73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5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9000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998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365" algn="l" defTabSz="11430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8ED76E-0A92-48AA-A586-983C3CC91F64}" type="slidenum">
              <a:rPr lang="en-US" altLang="en-US">
                <a:latin typeface="Arial" panose="020B0604020202020204" pitchFamily="34" charset="0"/>
              </a:r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2D11E0-541D-4D35-87CF-B56DB7CBDE80}" type="slidenum">
              <a:rPr lang="en-US" altLang="en-US">
                <a:latin typeface="Arial" panose="020B0604020202020204" pitchFamily="34" charset="0"/>
              </a:r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7F1E807-B207-44CA-8772-7012E10BC6FD}" type="slidenum">
              <a:rPr lang="en-US" altLang="en-US">
                <a:latin typeface="Arial" panose="020B0604020202020204" pitchFamily="34" charset="0"/>
              </a:r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500" indent="0" algn="ctr">
              <a:buNone/>
              <a:defRPr sz="2500"/>
            </a:lvl2pPr>
            <a:lvl3pPr marL="1143000" indent="0" algn="ctr">
              <a:buNone/>
              <a:defRPr sz="2200"/>
            </a:lvl3pPr>
            <a:lvl4pPr marL="1714500" indent="0" algn="ctr">
              <a:buNone/>
              <a:defRPr sz="2000"/>
            </a:lvl4pPr>
            <a:lvl5pPr marL="2286000" indent="0" algn="ctr">
              <a:buNone/>
              <a:defRPr sz="2000"/>
            </a:lvl5pPr>
            <a:lvl6pPr marL="2857500" indent="0" algn="ctr">
              <a:buNone/>
              <a:defRPr sz="2000"/>
            </a:lvl6pPr>
            <a:lvl7pPr marL="3429000" indent="0" algn="ctr">
              <a:buNone/>
              <a:defRPr sz="2000"/>
            </a:lvl7pPr>
            <a:lvl8pPr marL="3999865" indent="0" algn="ctr">
              <a:buNone/>
              <a:defRPr sz="2000"/>
            </a:lvl8pPr>
            <a:lvl9pPr marL="4571365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0E1C2-899B-49B9-B163-598FF39EF01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EE8FC-90EF-4B13-ABF0-B57545A853B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C0DCA-CE4D-4CEA-B471-C7DBE409E58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1C37F-069D-4135-96A1-08E286DC73F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69CC4-07CD-4227-970C-2EADA228E85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28447-C3CA-4833-8FA9-2ED60BF483A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500" indent="0">
              <a:buNone/>
              <a:defRPr sz="2500"/>
            </a:lvl2pPr>
            <a:lvl3pPr marL="1143000" indent="0">
              <a:buNone/>
              <a:defRPr sz="2200"/>
            </a:lvl3pPr>
            <a:lvl4pPr marL="1714500" indent="0">
              <a:buNone/>
              <a:defRPr sz="2000"/>
            </a:lvl4pPr>
            <a:lvl5pPr marL="2286000" indent="0">
              <a:buNone/>
              <a:defRPr sz="2000"/>
            </a:lvl5pPr>
            <a:lvl6pPr marL="2857500" indent="0">
              <a:buNone/>
              <a:defRPr sz="2000"/>
            </a:lvl6pPr>
            <a:lvl7pPr marL="3429000" indent="0">
              <a:buNone/>
              <a:defRPr sz="2000"/>
            </a:lvl7pPr>
            <a:lvl8pPr marL="3999865" indent="0">
              <a:buNone/>
              <a:defRPr sz="2000"/>
            </a:lvl8pPr>
            <a:lvl9pPr marL="4571365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7C7EF-C3FA-4F3B-B245-577BA5E86DD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15EFC-FA54-46D5-897C-28C48B3BC7A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500" indent="0">
              <a:buNone/>
              <a:defRPr sz="2500" b="1"/>
            </a:lvl2pPr>
            <a:lvl3pPr marL="1143000" indent="0">
              <a:buNone/>
              <a:defRPr sz="2200" b="1"/>
            </a:lvl3pPr>
            <a:lvl4pPr marL="1714500" indent="0">
              <a:buNone/>
              <a:defRPr sz="2000" b="1"/>
            </a:lvl4pPr>
            <a:lvl5pPr marL="2286000" indent="0">
              <a:buNone/>
              <a:defRPr sz="2000" b="1"/>
            </a:lvl5pPr>
            <a:lvl6pPr marL="2857500" indent="0">
              <a:buNone/>
              <a:defRPr sz="2000" b="1"/>
            </a:lvl6pPr>
            <a:lvl7pPr marL="3429000" indent="0">
              <a:buNone/>
              <a:defRPr sz="2000" b="1"/>
            </a:lvl7pPr>
            <a:lvl8pPr marL="3999865" indent="0">
              <a:buNone/>
              <a:defRPr sz="2000" b="1"/>
            </a:lvl8pPr>
            <a:lvl9pPr marL="4571365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3F18C-52C4-4DEC-80D1-7585A1596E8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72013-9CE8-4C26-8F9E-B0045893577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07439-84F8-46A8-A8FE-CC0C2763418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F503B-2F04-49E2-83DB-1A8C9696084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500" indent="0">
              <a:buNone/>
              <a:defRPr sz="3500"/>
            </a:lvl2pPr>
            <a:lvl3pPr marL="1143000" indent="0">
              <a:buNone/>
              <a:defRPr sz="3000"/>
            </a:lvl3pPr>
            <a:lvl4pPr marL="1714500" indent="0">
              <a:buNone/>
              <a:defRPr sz="2500"/>
            </a:lvl4pPr>
            <a:lvl5pPr marL="2286000" indent="0">
              <a:buNone/>
              <a:defRPr sz="2500"/>
            </a:lvl5pPr>
            <a:lvl6pPr marL="2857500" indent="0">
              <a:buNone/>
              <a:defRPr sz="2500"/>
            </a:lvl6pPr>
            <a:lvl7pPr marL="3429000" indent="0">
              <a:buNone/>
              <a:defRPr sz="2500"/>
            </a:lvl7pPr>
            <a:lvl8pPr marL="3999865" indent="0">
              <a:buNone/>
              <a:defRPr sz="2500"/>
            </a:lvl8pPr>
            <a:lvl9pPr marL="4571365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500" indent="0">
              <a:buNone/>
              <a:defRPr sz="1700"/>
            </a:lvl2pPr>
            <a:lvl3pPr marL="1143000" indent="0">
              <a:buNone/>
              <a:defRPr sz="1500"/>
            </a:lvl3pPr>
            <a:lvl4pPr marL="1714500" indent="0">
              <a:buNone/>
              <a:defRPr sz="1200"/>
            </a:lvl4pPr>
            <a:lvl5pPr marL="2286000" indent="0">
              <a:buNone/>
              <a:defRPr sz="1200"/>
            </a:lvl5pPr>
            <a:lvl6pPr marL="2857500" indent="0">
              <a:buNone/>
              <a:defRPr sz="1200"/>
            </a:lvl6pPr>
            <a:lvl7pPr marL="3429000" indent="0">
              <a:buNone/>
              <a:defRPr sz="1200"/>
            </a:lvl7pPr>
            <a:lvl8pPr marL="3999865" indent="0">
              <a:buNone/>
              <a:defRPr sz="1200"/>
            </a:lvl8pPr>
            <a:lvl9pPr marL="457136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67697-CD4D-415E-B066-F2A2A7126C3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/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5460E425-1C73-44CA-ADAC-3B5EE6616EDD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3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5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6000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355" indent="-427355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980" indent="-284480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indent="-284480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32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750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6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115" indent="-285750" algn="l" defTabSz="11430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5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9000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98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365" algn="l" defTabSz="11430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7.png"/><Relationship Id="rId3" Type="http://schemas.microsoft.com/office/2007/relationships/media" Target="file:///C:\Users\NGUYEN\Desktop\danh%20sach%20HS\tiet%2015%20lop%203\Sang%20Xuan%20Doc%20Tau%20dan%20tranh%20-%20Linh%20Thao%20(mp3cut.net).mp3" TargetMode="Externa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audio" Target="file:///C:\Users\thanhthoi\Desktop\THI%20GVDG\V.A%20&#8211;%20&#272;&#224;n%20G&#224;%20Con%20(mp3cut.net).mp3" TargetMode="External"/><Relationship Id="rId1" Type="http://schemas.microsoft.com/office/2007/relationships/media" Target="file:///C:\Users\thanhthoi\Desktop\THI%20GVDG\V.A%20&#8211;%20&#272;&#224;n%20G&#224;%20Con%20(mp3cut.net).mp3" TargetMode="Externa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9" Type="http://schemas.openxmlformats.org/officeDocument/2006/relationships/image" Target="../media/image3.jpeg"/><Relationship Id="rId1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1.jpeg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1.jpeg"/><Relationship Id="rId5" Type="http://schemas.openxmlformats.org/officeDocument/2006/relationships/image" Target="../media/image8.GIF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2.jpeg"/><Relationship Id="rId5" Type="http://schemas.openxmlformats.org/officeDocument/2006/relationships/image" Target="../media/image8.GIF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8.GIF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8.GIF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jpeg"/><Relationship Id="rId5" Type="http://schemas.openxmlformats.org/officeDocument/2006/relationships/image" Target="../media/image8.GIF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media" Target="../media/media4.mp3"/><Relationship Id="rId7" Type="http://schemas.openxmlformats.org/officeDocument/2006/relationships/image" Target="../media/image8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p3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jpe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8.GIF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jpe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7.jpeg"/><Relationship Id="rId5" Type="http://schemas.openxmlformats.org/officeDocument/2006/relationships/image" Target="../media/image8.GIF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/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/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597552" y="214290"/>
            <a:ext cx="9824119" cy="92869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/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</p:grpSp>
      <p:sp>
        <p:nvSpPr>
          <p:cNvPr id="3084" name="Text Box 26"/>
          <p:cNvSpPr txBox="1">
            <a:spLocks noChangeArrowheads="1"/>
          </p:cNvSpPr>
          <p:nvPr/>
        </p:nvSpPr>
        <p:spPr bwMode="gray">
          <a:xfrm>
            <a:off x="1057275" y="390525"/>
            <a:ext cx="91090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0000FF"/>
                </a:solidFill>
                <a:cs typeface="Times New Roman" panose="02020603050405020304" pitchFamily="18" charset="0"/>
              </a:rPr>
              <a:t>Bức tranh làm các em liên tưởng đến nội dung bài hát nào?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MS PGothic" panose="020B0600070205080204" pitchFamily="-105" charset="-128"/>
            </a:endParaRPr>
          </a:p>
        </p:txBody>
      </p:sp>
      <p:grpSp>
        <p:nvGrpSpPr>
          <p:cNvPr id="4110" name="Group 79"/>
          <p:cNvGrpSpPr/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4122" name="Group 6"/>
            <p:cNvGrpSpPr/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/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/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/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16" name="Freeform 191"/>
                  <p:cNvSpPr/>
                  <p:nvPr/>
                </p:nvSpPr>
                <p:spPr bwMode="auto">
                  <a:xfrm>
                    <a:off x="3954006" y="1322937"/>
                    <a:ext cx="265176" cy="4067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/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/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14" name="Freeform 191"/>
                  <p:cNvSpPr/>
                  <p:nvPr/>
                </p:nvSpPr>
                <p:spPr bwMode="auto">
                  <a:xfrm>
                    <a:off x="3979607" y="1322937"/>
                    <a:ext cx="254266" cy="4067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/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/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12" name="Freeform 191"/>
                  <p:cNvSpPr/>
                  <p:nvPr/>
                </p:nvSpPr>
                <p:spPr bwMode="auto">
                  <a:xfrm>
                    <a:off x="3960734" y="1322937"/>
                    <a:ext cx="271889" cy="4067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/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/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10" name="Freeform 191"/>
                  <p:cNvSpPr/>
                  <p:nvPr/>
                </p:nvSpPr>
                <p:spPr bwMode="auto">
                  <a:xfrm>
                    <a:off x="3959483" y="1322937"/>
                    <a:ext cx="246714" cy="4067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/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/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08" name="Freeform 191"/>
                  <p:cNvSpPr/>
                  <p:nvPr/>
                </p:nvSpPr>
                <p:spPr bwMode="auto">
                  <a:xfrm>
                    <a:off x="3961590" y="1322937"/>
                    <a:ext cx="263497" cy="4067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/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/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06" name="Freeform 191"/>
                  <p:cNvSpPr/>
                  <p:nvPr/>
                </p:nvSpPr>
                <p:spPr bwMode="auto">
                  <a:xfrm>
                    <a:off x="3977122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/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/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04" name="Freeform 191"/>
                  <p:cNvSpPr/>
                  <p:nvPr/>
                </p:nvSpPr>
                <p:spPr bwMode="auto">
                  <a:xfrm>
                    <a:off x="3946501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/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/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02" name="Freeform 191"/>
                  <p:cNvSpPr/>
                  <p:nvPr/>
                </p:nvSpPr>
                <p:spPr bwMode="auto">
                  <a:xfrm>
                    <a:off x="3950286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/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/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00" name="Freeform 191"/>
                  <p:cNvSpPr/>
                  <p:nvPr/>
                </p:nvSpPr>
                <p:spPr bwMode="auto">
                  <a:xfrm>
                    <a:off x="3970853" y="1321037"/>
                    <a:ext cx="22993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/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/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98" name="Freeform 191"/>
                  <p:cNvSpPr/>
                  <p:nvPr/>
                </p:nvSpPr>
                <p:spPr bwMode="auto">
                  <a:xfrm>
                    <a:off x="3987225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/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/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91" name="Freeform 191"/>
                  <p:cNvSpPr/>
                  <p:nvPr/>
                </p:nvSpPr>
                <p:spPr bwMode="auto">
                  <a:xfrm>
                    <a:off x="3987653" y="1321037"/>
                    <a:ext cx="202238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/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/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/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77" name="Freeform 191"/>
                  <p:cNvSpPr/>
                  <p:nvPr/>
                </p:nvSpPr>
                <p:spPr bwMode="auto">
                  <a:xfrm>
                    <a:off x="3985036" y="1326732"/>
                    <a:ext cx="219861" cy="4048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/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/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75" name="Freeform 191"/>
                  <p:cNvSpPr/>
                  <p:nvPr/>
                </p:nvSpPr>
                <p:spPr bwMode="auto">
                  <a:xfrm>
                    <a:off x="3967840" y="1326732"/>
                    <a:ext cx="202238" cy="4048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/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/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73" name="Freeform 191"/>
                  <p:cNvSpPr/>
                  <p:nvPr/>
                </p:nvSpPr>
                <p:spPr bwMode="auto">
                  <a:xfrm>
                    <a:off x="3943932" y="1326732"/>
                    <a:ext cx="268532" cy="4048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/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/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71" name="Freeform 191"/>
                  <p:cNvSpPr/>
                  <p:nvPr/>
                </p:nvSpPr>
                <p:spPr bwMode="auto">
                  <a:xfrm>
                    <a:off x="3960304" y="1326732"/>
                    <a:ext cx="226574" cy="4048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/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/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69" name="Freeform 191"/>
                  <p:cNvSpPr/>
                  <p:nvPr/>
                </p:nvSpPr>
                <p:spPr bwMode="auto">
                  <a:xfrm>
                    <a:off x="3964088" y="1326732"/>
                    <a:ext cx="227413" cy="4048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/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/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67" name="Freeform 191"/>
                  <p:cNvSpPr/>
                  <p:nvPr/>
                </p:nvSpPr>
                <p:spPr bwMode="auto">
                  <a:xfrm>
                    <a:off x="3941020" y="1326732"/>
                    <a:ext cx="21902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/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/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65" name="Freeform 191"/>
                  <p:cNvSpPr/>
                  <p:nvPr/>
                </p:nvSpPr>
                <p:spPr bwMode="auto">
                  <a:xfrm>
                    <a:off x="3967461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/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/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63" name="Freeform 191"/>
                  <p:cNvSpPr/>
                  <p:nvPr/>
                </p:nvSpPr>
                <p:spPr bwMode="auto">
                  <a:xfrm>
                    <a:off x="3967050" y="1326732"/>
                    <a:ext cx="217344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/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/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61" name="Freeform 191"/>
                  <p:cNvSpPr/>
                  <p:nvPr/>
                </p:nvSpPr>
                <p:spPr bwMode="auto">
                  <a:xfrm>
                    <a:off x="3938946" y="1326732"/>
                    <a:ext cx="261819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/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/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59" name="Freeform 191"/>
                  <p:cNvSpPr/>
                  <p:nvPr/>
                </p:nvSpPr>
                <p:spPr bwMode="auto">
                  <a:xfrm>
                    <a:off x="3936017" y="1326732"/>
                    <a:ext cx="265176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/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/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157" name="Freeform 191"/>
                  <p:cNvSpPr/>
                  <p:nvPr/>
                </p:nvSpPr>
                <p:spPr bwMode="auto">
                  <a:xfrm>
                    <a:off x="3949032" y="1326732"/>
                    <a:ext cx="24419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1938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120" name="Picture 12" descr="D:\GIÁO ÁN 1 2020-2021\HÌNH SOẠN GIÁO ÁN\Học hát\Lớp 1 thân yêu\Untitled.png"/>
          <p:cNvPicPr>
            <a:picLocks noChangeAspect="1" noChangeArrowheads="1"/>
          </p:cNvPicPr>
          <p:nvPr/>
        </p:nvPicPr>
        <p:blipFill>
          <a:blip r:embed="rId15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1500188"/>
            <a:ext cx="764381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08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D:\GIÁO ÁN 1 2020-2021\HÌNH SOẠN GIÁO ÁN\Đọc nhạc\BAN NHẠC ĐRM\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0" b="21353"/>
          <a:stretch>
            <a:fillRect/>
          </a:stretch>
        </p:blipFill>
        <p:spPr bwMode="auto">
          <a:xfrm>
            <a:off x="295275" y="642938"/>
            <a:ext cx="10677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2343150" y="157163"/>
            <a:ext cx="62150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ĐỌC CẢ BÀI</a:t>
            </a:r>
          </a:p>
        </p:txBody>
      </p:sp>
      <p:pic>
        <p:nvPicPr>
          <p:cNvPr id="17416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6375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5429250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5375275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429250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14625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3303588" y="2825750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8058150" y="27860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5772150" y="5500688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2914650" y="54911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5343525" y="2781300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9772650" y="2786063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4414838" y="5491163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D:\GIÁO ÁN 1 2020-2021\HÌNH SOẠN GIÁO ÁN\Đọc nhạc\BAN NHẠC ĐRM\Pictur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0" b="21353"/>
          <a:stretch>
            <a:fillRect/>
          </a:stretch>
        </p:blipFill>
        <p:spPr bwMode="auto">
          <a:xfrm>
            <a:off x="295275" y="642938"/>
            <a:ext cx="10677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2343150" y="157163"/>
            <a:ext cx="621506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BAN NHẠC ĐÔ - RÊ - MI</a:t>
            </a:r>
          </a:p>
        </p:txBody>
      </p:sp>
      <p:pic>
        <p:nvPicPr>
          <p:cNvPr id="19464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6375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5429250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5375275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429250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14625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3303588" y="2825750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8058150" y="27860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5772150" y="5500688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2914650" y="54911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5343525" y="2781300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9772650" y="2786063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4414838" y="5491163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05925" y="279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pic>
        <p:nvPicPr>
          <p:cNvPr id="21512" name="Picture 9" descr="D:\GIÁO ÁN 1 2020-2021\HÌNH SOẠN GIÁO ÁN\Đọc nhạc\BAN NHẠC ĐRM\Picture1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9" b="11046"/>
          <a:stretch>
            <a:fillRect/>
          </a:stretch>
        </p:blipFill>
        <p:spPr bwMode="auto">
          <a:xfrm>
            <a:off x="414338" y="1143000"/>
            <a:ext cx="10144125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48575" y="1571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D:\GIÁO ÁN 1 2020-2021\HÌNH SOẠN GIÁO ÁN\Học hát\Lớp 1 thân yêu\Nhịp - Copy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73025"/>
            <a:ext cx="10501313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942975" y="285750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Nghe hát mẫu</a:t>
            </a:r>
          </a:p>
        </p:txBody>
      </p:sp>
      <p:pic>
        <p:nvPicPr>
          <p:cNvPr id="6148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ÁT MẪU LỚP MỘT THÂN YÊ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0776" y="2698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6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GIÁO ÁN 1 2020-2021\HÌNH SOẠN GIÁO ÁN\Học hát\Lớp 1 thân yêu\Vỗ tay nhịp - Copy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0"/>
            <a:ext cx="8429625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EAT LƠP MỘT THÂN YÊ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18848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D:\GIÁO ÁN 1 2020-2021\HÌNH SOẠN GIÁO ÁN\Học hát\Lớp 1 thân yêu\Phách.jpg"/>
          <p:cNvPicPr>
            <a:picLocks noChangeAspect="1" noChangeArrowheads="1"/>
          </p:cNvPicPr>
          <p:nvPr/>
        </p:nvPicPr>
        <p:blipFill>
          <a:blip r:embed="rId4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7343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2" descr="Girl singing with microphone. — Stock Vector © yavi #88327996"/>
          <p:cNvPicPr>
            <a:picLocks noChangeAspect="1" noChangeArrowheads="1"/>
          </p:cNvPicPr>
          <p:nvPr/>
        </p:nvPicPr>
        <p:blipFill>
          <a:blip r:embed="rId6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8" r="28093"/>
          <a:stretch>
            <a:fillRect/>
          </a:stretch>
        </p:blipFill>
        <p:spPr bwMode="auto">
          <a:xfrm>
            <a:off x="7343775" y="285750"/>
            <a:ext cx="3357563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EAT LƠP MỘT THÂN YÊ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1904" y="14202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54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9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0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1" descr="000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8" r="9702"/>
          <a:stretch>
            <a:fillRect/>
          </a:stretch>
        </p:blipFill>
        <p:spPr bwMode="auto">
          <a:xfrm>
            <a:off x="485775" y="642938"/>
            <a:ext cx="10144125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4557713" y="1071563"/>
            <a:ext cx="19716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Đọc nhạc</a:t>
            </a:r>
            <a:endParaRPr lang="en-US" altLang="en-US" sz="44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2700338" y="1714500"/>
            <a:ext cx="59293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</a:rPr>
              <a:t>BAN NHẠC ĐÔ – RÊ - MI</a:t>
            </a:r>
          </a:p>
        </p:txBody>
      </p:sp>
      <p:pic>
        <p:nvPicPr>
          <p:cNvPr id="13321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357438"/>
            <a:ext cx="77152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8" descr="000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000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" descr="000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 descr="000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272338" y="214313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>
                <a:solidFill>
                  <a:schemeClr val="bg1"/>
                </a:solidFill>
                <a:cs typeface="Times New Roman" panose="02020603050405020304" pitchFamily="18" charset="0"/>
              </a:rPr>
              <a:t>Nghe đọc mẫu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343775" y="214313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>
                <a:solidFill>
                  <a:schemeClr val="bg1"/>
                </a:solidFill>
                <a:cs typeface="Times New Roman" panose="02020603050405020304" pitchFamily="18" charset="0"/>
              </a:rPr>
              <a:t>Nghe giai điệu</a:t>
            </a:r>
          </a:p>
        </p:txBody>
      </p:sp>
      <p:pic>
        <p:nvPicPr>
          <p:cNvPr id="14346" name="Picture 13" descr="D:\GIÁO ÁN 1 2020-2021\HÌNH SOẠN GIÁO ÁN\Đọc nhạc\BAN NHẠC ĐRM\Ban nhạc Đô Rê Mi.jpg"/>
          <p:cNvPicPr>
            <a:picLocks noChangeAspect="1" noChangeArrowheads="1"/>
          </p:cNvPicPr>
          <p:nvPr/>
        </p:nvPicPr>
        <p:blipFill>
          <a:blip r:embed="rId8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43000"/>
            <a:ext cx="992981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AN NHẠC ĐÔ-RÊ-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26160" y="5949280"/>
            <a:ext cx="609600" cy="609600"/>
          </a:xfrm>
          <a:prstGeom prst="rect">
            <a:avLst/>
          </a:prstGeom>
        </p:spPr>
      </p:pic>
      <p:pic>
        <p:nvPicPr>
          <p:cNvPr id="3" name="BEAT BAN NHẠC ĐÔ RÊ M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38975" y="5949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3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9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utoUpdateAnimBg="0"/>
      <p:bldP spid="9" grpId="1"/>
      <p:bldP spid="1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485775" y="1071563"/>
            <a:ext cx="32861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1713CB"/>
                </a:solidFill>
              </a:rPr>
              <a:t>ĐỌC TỪNG CÂU</a:t>
            </a: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4629150" y="1500188"/>
            <a:ext cx="164306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CÂU 1</a:t>
            </a: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pic>
        <p:nvPicPr>
          <p:cNvPr id="15370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4" t="31725" r="77586" b="51193"/>
          <a:stretch>
            <a:fillRect/>
          </a:stretch>
        </p:blipFill>
        <p:spPr bwMode="auto">
          <a:xfrm>
            <a:off x="2090738" y="4391025"/>
            <a:ext cx="82391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3" descr="D:\GIÁO ÁN 1 2020-2021\HÌNH SOẠN GIÁO ÁN\Đọc nhạc\BAN NHẠC ĐRM\Ban nhạc Đô Rê Mi.jpg"/>
          <p:cNvPicPr>
            <a:picLocks noChangeAspect="1" noChangeArrowheads="1"/>
          </p:cNvPicPr>
          <p:nvPr/>
        </p:nvPicPr>
        <p:blipFill>
          <a:blip r:embed="rId8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48"/>
          <a:stretch>
            <a:fillRect/>
          </a:stretch>
        </p:blipFill>
        <p:spPr bwMode="auto">
          <a:xfrm>
            <a:off x="517525" y="2278063"/>
            <a:ext cx="9929813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5057775" y="4495800"/>
            <a:ext cx="10001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3271838" y="4429125"/>
            <a:ext cx="857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4" t="31725" r="77586" b="51193"/>
          <a:stretch>
            <a:fillRect/>
          </a:stretch>
        </p:blipFill>
        <p:spPr bwMode="auto">
          <a:xfrm>
            <a:off x="6415088" y="4429125"/>
            <a:ext cx="793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9272588" y="4495800"/>
            <a:ext cx="10001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7613650" y="4459288"/>
            <a:ext cx="830263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ÂU 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39113" y="149284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414338" y="1143000"/>
            <a:ext cx="32861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1713CB"/>
                </a:solidFill>
              </a:rPr>
              <a:t>ĐỌC TỪNG CÂU</a:t>
            </a: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4700588" y="1571625"/>
            <a:ext cx="1643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CÂU 2</a:t>
            </a:r>
          </a:p>
        </p:txBody>
      </p:sp>
      <p:pic>
        <p:nvPicPr>
          <p:cNvPr id="16394" name="Picture 13" descr="D:\GIÁO ÁN 1 2020-2021\HÌNH SOẠN GIÁO ÁN\Đọc nhạc\BAN NHẠC ĐRM\Ban nhạc Đô Rê Mi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2"/>
          <a:stretch>
            <a:fillRect/>
          </a:stretch>
        </p:blipFill>
        <p:spPr bwMode="auto">
          <a:xfrm>
            <a:off x="509588" y="2227263"/>
            <a:ext cx="9929812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4" t="31725" r="77586" b="51193"/>
          <a:stretch>
            <a:fillRect/>
          </a:stretch>
        </p:blipFill>
        <p:spPr bwMode="auto">
          <a:xfrm>
            <a:off x="1590675" y="4391025"/>
            <a:ext cx="82391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4179888" y="4479925"/>
            <a:ext cx="10001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2771775" y="4429125"/>
            <a:ext cx="857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5414963" y="4429125"/>
            <a:ext cx="857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4" t="31725" r="77586" b="51193"/>
          <a:stretch>
            <a:fillRect/>
          </a:stretch>
        </p:blipFill>
        <p:spPr bwMode="auto">
          <a:xfrm>
            <a:off x="6877050" y="4391025"/>
            <a:ext cx="82391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4" t="31725" r="77586" b="51193"/>
          <a:stretch>
            <a:fillRect/>
          </a:stretch>
        </p:blipFill>
        <p:spPr bwMode="auto">
          <a:xfrm>
            <a:off x="8701088" y="4391025"/>
            <a:ext cx="82391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ÂU 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91488" y="141605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Custom</PresentationFormat>
  <Paragraphs>20</Paragraphs>
  <Slides>12</Slides>
  <Notes>3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MS PGothic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592</cp:revision>
  <dcterms:created xsi:type="dcterms:W3CDTF">2010-04-30T18:19:00Z</dcterms:created>
  <dcterms:modified xsi:type="dcterms:W3CDTF">2025-01-16T08:12:18Z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05BA217CC94E45B49A8172D55D93F514_13</vt:lpwstr>
  </property>
  <property fmtid="{D5CDD505-2E9C-101B-9397-08002B2CF9AE}" pid="3" name="KSOProductBuildVer">
    <vt:lpwstr>1033-12.2.0.13266</vt:lpwstr>
  </property>
</Properties>
</file>