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99" r:id="rId2"/>
    <p:sldId id="480" r:id="rId3"/>
    <p:sldId id="513" r:id="rId4"/>
    <p:sldId id="514" r:id="rId5"/>
    <p:sldId id="343" r:id="rId6"/>
    <p:sldId id="516" r:id="rId7"/>
    <p:sldId id="470" r:id="rId8"/>
    <p:sldId id="471" r:id="rId9"/>
    <p:sldId id="519" r:id="rId10"/>
    <p:sldId id="501" r:id="rId11"/>
    <p:sldId id="502" r:id="rId12"/>
    <p:sldId id="504" r:id="rId13"/>
    <p:sldId id="505" r:id="rId14"/>
    <p:sldId id="506" r:id="rId15"/>
    <p:sldId id="511" r:id="rId16"/>
    <p:sldId id="508" r:id="rId17"/>
    <p:sldId id="518" r:id="rId18"/>
    <p:sldId id="521" r:id="rId19"/>
    <p:sldId id="510" r:id="rId20"/>
    <p:sldId id="520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howGuides="1">
      <p:cViewPr varScale="1">
        <p:scale>
          <a:sx n="79" d="100"/>
          <a:sy n="79" d="100"/>
        </p:scale>
        <p:origin x="845" y="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4.mp3"/><Relationship Id="rId7" Type="http://schemas.openxmlformats.org/officeDocument/2006/relationships/image" Target="../media/image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GIF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4.jpeg"/><Relationship Id="rId5" Type="http://schemas.openxmlformats.org/officeDocument/2006/relationships/image" Target="../media/image4.GIF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8.jpeg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eg"/><Relationship Id="rId5" Type="http://schemas.openxmlformats.org/officeDocument/2006/relationships/image" Target="../media/image4.GIF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5" Type="http://schemas.openxmlformats.org/officeDocument/2006/relationships/image" Target="../media/image4.GIF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microsoft.com/office/2007/relationships/media" Target="file:///C:\Users\NGUYEN\Desktop\danh%20sach%20HS\tiet%2015%20lop%203\Sang%20Xuan%20Doc%20Tau%20dan%20tranh%20-%20Linh%20Thao%20(mp3cut.net).mp3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file:///C:\Users\thanhthoi\Desktop\THI%20GVDG\V.A%20&#8211;%20&#272;&#224;n%20G&#224;%20Con%20(mp3cut.net).mp3" TargetMode="External"/><Relationship Id="rId1" Type="http://schemas.microsoft.com/office/2007/relationships/media" Target="file:///C:\Users\thanhthoi\Desktop\THI%20GVDG\V.A%20&#8211;%20&#272;&#224;n%20G&#224;%20Con%20(mp3cut.net).mp3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9" Type="http://schemas.openxmlformats.org/officeDocument/2006/relationships/image" Target="../media/image7.jpeg"/><Relationship Id="rId1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4.GI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3775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6160" y="5949280"/>
            <a:ext cx="609600" cy="609600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897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488" y="1416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</a:t>
            </a:r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NHẠC VỚI NHẠC </a:t>
            </a:r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ĐỆM</a:t>
            </a:r>
          </a:p>
          <a:p>
            <a:pPr eaLnBrk="1" hangingPunct="1"/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  <a:endParaRPr lang="en-US" altLang="en-US" sz="4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/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/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MS PGothic" panose="020B0600070205080204" pitchFamily="-105" charset="-128"/>
            </a:endParaRPr>
          </a:p>
        </p:txBody>
      </p:sp>
      <p:grpSp>
        <p:nvGrpSpPr>
          <p:cNvPr id="4110" name="Group 79"/>
          <p:cNvGrpSpPr/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4122" name="Group 6"/>
            <p:cNvGrpSpPr/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/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/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6" name="Freeform 191"/>
                  <p:cNvSpPr/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/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Freeform 191"/>
                  <p:cNvSpPr/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/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Freeform 191"/>
                  <p:cNvSpPr/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/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0" name="Freeform 191"/>
                  <p:cNvSpPr/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/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8" name="Freeform 191"/>
                  <p:cNvSpPr/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/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6" name="Freeform 191"/>
                  <p:cNvSpPr/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/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4" name="Freeform 191"/>
                  <p:cNvSpPr/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/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2" name="Freeform 191"/>
                  <p:cNvSpPr/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/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0" name="Freeform 191"/>
                  <p:cNvSpPr/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/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8" name="Freeform 191"/>
                  <p:cNvSpPr/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/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1" name="Freeform 191"/>
                  <p:cNvSpPr/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/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/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7" name="Freeform 191"/>
                  <p:cNvSpPr/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/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5" name="Freeform 191"/>
                  <p:cNvSpPr/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/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Freeform 191"/>
                  <p:cNvSpPr/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/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Freeform 191"/>
                  <p:cNvSpPr/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/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Freeform 191"/>
                  <p:cNvSpPr/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/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Freeform 191"/>
                  <p:cNvSpPr/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/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Freeform 191"/>
                  <p:cNvSpPr/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/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3" name="Freeform 191"/>
                  <p:cNvSpPr/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/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1" name="Freeform 191"/>
                  <p:cNvSpPr/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/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9" name="Freeform 191"/>
                  <p:cNvSpPr/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/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7" name="Freeform 191"/>
                  <p:cNvSpPr/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0776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84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4" y="142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</Words>
  <Application>Microsoft Office PowerPoint</Application>
  <PresentationFormat>Custom</PresentationFormat>
  <Paragraphs>45</Paragraphs>
  <Slides>20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MS PGothic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591</cp:revision>
  <dcterms:created xsi:type="dcterms:W3CDTF">2010-04-30T18:19:00Z</dcterms:created>
  <dcterms:modified xsi:type="dcterms:W3CDTF">2025-01-16T08:05:17Z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05BA217CC94E45B49A8172D55D93F514_13</vt:lpwstr>
  </property>
  <property fmtid="{D5CDD505-2E9C-101B-9397-08002B2CF9AE}" pid="3" name="KSOProductBuildVer">
    <vt:lpwstr>1033-12.2.0.13266</vt:lpwstr>
  </property>
</Properties>
</file>