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B9D58-204D-7AE8-AF99-AF5BE5F72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6A9D7-1C58-7AC3-D252-8E978C80DE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A1760-9A66-3878-1DE1-31EF67663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ECC7B-91BA-587E-6B2B-DDA724B6D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ECE67-3DD9-E3C1-425D-4168DE5FE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514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9DACA-CFE7-80F2-8882-ACC913C20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A48CBF-7B3E-AE97-87FD-B66B24C322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0A13C4-F56B-69A5-DF28-1AE42259E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7B7EF5-FFC3-7CFD-84B5-D03A6441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05ADB-EE36-56A9-D68D-B14477CE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3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3F91B5-1A28-E228-C021-57CDD65A7C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038429-7073-4AFD-649F-CC3558CE3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7E271-DB0C-620D-A8D5-E5A7FF313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A2CA6-046D-875E-7341-8930370E4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3C846-8EB4-11B2-CD75-D2F83C803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5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24C69-482C-4975-6F53-44365E011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B65C3-B722-975D-08AC-B8497F1F4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F5B42-9EC8-7C30-370D-FF20B30CD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1870B-E6D3-0FDE-3005-3D41CA550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42459-8203-0E34-164F-E0B86096C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91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C579D-8797-6670-03FD-1D4DF3898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908F8D-336C-28BC-F6FF-F0FA80B5C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7D9AC-8224-EDE1-C558-684CB21D1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CFCCA-D907-1644-23EF-16D0F9847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B24CB0-DDC3-3877-3E0E-8776002DC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299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EFA9F-7222-6C6E-185C-BC58B0FFC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9D3872-0324-0B15-21A9-8EEDC95667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E8AD5B-3BD6-F709-F241-9F8258B1D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3655C1-505B-5A43-49F3-5630F294C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FCD6E-4338-2817-4CC2-B42ECF360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BB95E2-2085-6EDD-A4B4-7A2951AA3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32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7AEF2-1EC9-20FF-CD52-1D9C73CAD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C1A113-7735-C924-E11D-0F2E511B2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231585-2A27-5C80-57CB-4FF5F0B9DC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3C059C-25CD-6B8B-47D9-F2B1B8BC30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C4306D-A834-00C3-365B-5F57C06846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98B5D5-CD7D-640C-76DE-3532A6244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2153BF-6699-8C1C-D655-20A34ECF3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091F29-DB8E-1D22-A702-3BE488D23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41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F3C4D-B878-FB94-040C-86C4A0FFB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A54F30-2F91-9CB9-8CB9-B90E68677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EBACF3-0FBA-9DDA-9967-23D28E8A4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D62E8D-9756-E1A9-C30E-6D4811358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0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54ECF9-A776-8FCA-2107-0AC8D7714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5245A2-A1E7-0A51-194B-1F851DBD2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AC0654-675D-6E81-4C02-5E443C34A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6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6BC36-9C9D-5900-A530-B3DBD5582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A3A93-BA3A-D154-8EFF-361CE6B39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089486-3946-1124-13BD-47CBB0D394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E9957-13C4-BEC0-2018-47EED6638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293D1-CB4C-E6FC-B7EC-A8FD8FE66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A3A36-0860-511F-1ECB-2C3193C02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9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36432-CADE-02EF-B473-CD3768ACE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605299-93F0-6F53-5EF7-DC63E9CAC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CF7C53-0871-8C59-CEAA-16B10CEFDC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FDAF7C-13CF-23FF-0166-E027A4262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D422FD-47D4-6FE4-E70C-5B7E0F5D0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2685D-E89D-C9F1-8BE4-01AF31A36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22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6D7250-2212-3507-6B10-D2CA5DDEBA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C1FEF-4B21-6E5C-7C68-C21A2C52F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5C698-470E-3058-D854-DCD7DE0926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0A5B7-7E8E-42B0-90F8-3778BA6F7608}" type="datetimeFigureOut">
              <a:rPr lang="en-US" smtClean="0"/>
              <a:t>11/28/2024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F651-82BF-2D52-AFFB-2D560EC11B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5A2BB-70ED-A6C5-DE2F-CDDDFA32E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4FB7D-60B3-4248-883E-B9CBDB0E0D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13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A471766D-89A0-6B2A-A561-141DD6BADE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474"/>
          <a:stretch/>
        </p:blipFill>
        <p:spPr>
          <a:xfrm>
            <a:off x="5430980" y="1662633"/>
            <a:ext cx="3221181" cy="183404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6AF29A6-8C62-45EB-491A-33E90BFC44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8473" y="2611304"/>
            <a:ext cx="3920836" cy="253823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DFBA866-78CC-D7C4-31C1-23A8558EF5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599" y="3478870"/>
            <a:ext cx="1080654" cy="37131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48F80FB-6BA3-A71C-30DE-D5A152AB25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0094" y="2708843"/>
            <a:ext cx="886691" cy="76193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2A40C01-2900-F5C5-37CE-EEE13109AA05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7225" b="30475"/>
          <a:stretch/>
        </p:blipFill>
        <p:spPr>
          <a:xfrm>
            <a:off x="-152400" y="4844482"/>
            <a:ext cx="12344400" cy="199115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BA82CC6-0D4E-1E65-3D57-6E8D463429D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85355" y="2353558"/>
            <a:ext cx="824840" cy="554425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7B90878B-9B1E-71AF-0B9A-831F2B2A94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23662" y="764714"/>
            <a:ext cx="1648691" cy="166165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ED20A51-783C-B0D9-A66E-C9656EDB7F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652161" y="1451741"/>
            <a:ext cx="1143003" cy="1335117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E219D365-76D1-362F-B139-5B93A79921F4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r="18011"/>
          <a:stretch/>
        </p:blipFill>
        <p:spPr>
          <a:xfrm>
            <a:off x="8014856" y="1074201"/>
            <a:ext cx="858976" cy="702639"/>
          </a:xfrm>
          <a:prstGeom prst="rect">
            <a:avLst/>
          </a:prstGeom>
        </p:spPr>
      </p:pic>
      <p:pic>
        <p:nvPicPr>
          <p:cNvPr id="1026" name="Picture 2" descr="Phương pháp Kodály">
            <a:extLst>
              <a:ext uri="{FF2B5EF4-FFF2-40B4-BE49-F238E27FC236}">
                <a16:creationId xmlns:a16="http://schemas.microsoft.com/office/drawing/2014/main" id="{041D4D9F-88D8-F668-7B03-709E312AE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1" y="263237"/>
            <a:ext cx="3023259" cy="266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83A5FECB-53CF-9555-B843-8AF242C8A183}"/>
              </a:ext>
            </a:extLst>
          </p:cNvPr>
          <p:cNvSpPr/>
          <p:nvPr/>
        </p:nvSpPr>
        <p:spPr>
          <a:xfrm>
            <a:off x="2613066" y="27526"/>
            <a:ext cx="6965868" cy="6683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PHƯƠNG PHÁP GIÁO DỤC ÂM NHẠC KODÁLY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4865E60-F11E-6468-4970-F862DF1C3CD0}"/>
              </a:ext>
            </a:extLst>
          </p:cNvPr>
          <p:cNvSpPr/>
          <p:nvPr/>
        </p:nvSpPr>
        <p:spPr>
          <a:xfrm>
            <a:off x="3383477" y="709294"/>
            <a:ext cx="5691250" cy="409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FF0000"/>
                </a:solidFill>
              </a:rPr>
              <a:t>ĐỌC NHẠC BẰNG KÝ HIỆU BÀN TAY</a:t>
            </a:r>
          </a:p>
        </p:txBody>
      </p:sp>
    </p:spTree>
    <p:extLst>
      <p:ext uri="{BB962C8B-B14F-4D97-AF65-F5344CB8AC3E}">
        <p14:creationId xmlns:p14="http://schemas.microsoft.com/office/powerpoint/2010/main" val="2271945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4</cp:revision>
  <dcterms:created xsi:type="dcterms:W3CDTF">2023-11-11T15:11:43Z</dcterms:created>
  <dcterms:modified xsi:type="dcterms:W3CDTF">2024-11-28T01:03:09Z</dcterms:modified>
</cp:coreProperties>
</file>