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542" r:id="rId2"/>
    <p:sldId id="483" r:id="rId3"/>
    <p:sldId id="420" r:id="rId4"/>
    <p:sldId id="442" r:id="rId5"/>
    <p:sldId id="345" r:id="rId6"/>
    <p:sldId id="484" r:id="rId7"/>
    <p:sldId id="485" r:id="rId8"/>
    <p:sldId id="486" r:id="rId9"/>
    <p:sldId id="487" r:id="rId10"/>
    <p:sldId id="488" r:id="rId11"/>
    <p:sldId id="451" r:id="rId12"/>
    <p:sldId id="494" r:id="rId13"/>
    <p:sldId id="491" r:id="rId14"/>
    <p:sldId id="495" r:id="rId15"/>
    <p:sldId id="452" r:id="rId16"/>
    <p:sldId id="479" r:id="rId17"/>
  </p:sldIdLst>
  <p:sldSz cx="10972800" cy="6858000"/>
  <p:notesSz cx="6858000" cy="9144000"/>
  <p:custDataLst>
    <p:tags r:id="rId19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1713CB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9" d="100"/>
          <a:sy n="79" d="100"/>
        </p:scale>
        <p:origin x="845" y="6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7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3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74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2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23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1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03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7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0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0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7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8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68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5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78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79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88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04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24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03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109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00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57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34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27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47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73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98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68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20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0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3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2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7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7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95" r:id="rId9"/>
    <p:sldLayoutId id="2147483694" r:id="rId10"/>
    <p:sldLayoutId id="2147483693" r:id="rId11"/>
    <p:sldLayoutId id="2147483692" r:id="rId12"/>
    <p:sldLayoutId id="2147483691" r:id="rId13"/>
    <p:sldLayoutId id="2147483690" r:id="rId14"/>
    <p:sldLayoutId id="2147483689" r:id="rId15"/>
    <p:sldLayoutId id="2147483688" r:id="rId16"/>
    <p:sldLayoutId id="2147483687" r:id="rId17"/>
    <p:sldLayoutId id="2147483686" r:id="rId18"/>
    <p:sldLayoutId id="2147483685" r:id="rId19"/>
    <p:sldLayoutId id="2147483684" r:id="rId20"/>
    <p:sldLayoutId id="2147483683" r:id="rId21"/>
    <p:sldLayoutId id="2147483682" r:id="rId22"/>
    <p:sldLayoutId id="2147483681" r:id="rId23"/>
    <p:sldLayoutId id="2147483680" r:id="rId24"/>
    <p:sldLayoutId id="2147483679" r:id="rId25"/>
    <p:sldLayoutId id="2147483678" r:id="rId26"/>
    <p:sldLayoutId id="2147483677" r:id="rId27"/>
    <p:sldLayoutId id="2147483676" r:id="rId28"/>
    <p:sldLayoutId id="2147483675" r:id="rId29"/>
    <p:sldLayoutId id="2147483674" r:id="rId30"/>
    <p:sldLayoutId id="2147483673" r:id="rId31"/>
    <p:sldLayoutId id="2147483672" r:id="rId32"/>
    <p:sldLayoutId id="2147483670" r:id="rId33"/>
    <p:sldLayoutId id="2147483669" r:id="rId34"/>
    <p:sldLayoutId id="2147483668" r:id="rId35"/>
    <p:sldLayoutId id="2147483667" r:id="rId36"/>
    <p:sldLayoutId id="2147483666" r:id="rId37"/>
    <p:sldLayoutId id="2147483665" r:id="rId38"/>
    <p:sldLayoutId id="2147483659" r:id="rId39"/>
    <p:sldLayoutId id="2147483660" r:id="rId40"/>
    <p:sldLayoutId id="2147483661" r:id="rId41"/>
    <p:sldLayoutId id="2147483662" r:id="rId42"/>
    <p:sldLayoutId id="2147483663" r:id="rId43"/>
    <p:sldLayoutId id="2147483664" r:id="rId4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188640"/>
            <a:ext cx="91090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vỗ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tấu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đề</a:t>
            </a:r>
            <a:endParaRPr lang="en-US" sz="2400" b="1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thích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9" name="Picture 148" descr="20210208025354_sgv-am-nhac-2-10">
            <a:extLst>
              <a:ext uri="{FF2B5EF4-FFF2-40B4-BE49-F238E27FC236}">
                <a16:creationId xmlns:a16="http://schemas.microsoft.com/office/drawing/2014/main" id="{93D356CE-CEAD-45F1-BDEA-82B69DEE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534072" y="1719568"/>
            <a:ext cx="6120680" cy="201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A97322-547C-4195-8622-27F5EF5E0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72" y="3733709"/>
            <a:ext cx="1008112" cy="9510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B10EB7-3FBE-4E87-B064-81488B75E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32" y="3733709"/>
            <a:ext cx="1008112" cy="951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50CE28-492B-4E25-A930-13B13B825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44" y="3733709"/>
            <a:ext cx="1008112" cy="951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546986-FE62-49E0-A8B0-F6BC1ABA1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530" y="3697676"/>
            <a:ext cx="1008112" cy="9510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B9B4821-98AA-4E12-9704-193B9F38C8DE}"/>
              </a:ext>
            </a:extLst>
          </p:cNvPr>
          <p:cNvSpPr/>
          <p:nvPr/>
        </p:nvSpPr>
        <p:spPr>
          <a:xfrm>
            <a:off x="7502624" y="3123769"/>
            <a:ext cx="1152127" cy="543439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88BD7A7-942E-4C0C-9F20-CFC596D117BC}"/>
              </a:ext>
            </a:extLst>
          </p:cNvPr>
          <p:cNvSpPr/>
          <p:nvPr/>
        </p:nvSpPr>
        <p:spPr>
          <a:xfrm>
            <a:off x="4299905" y="108532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3,4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99392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512366-53D6-4E73-ADA1-9730BC5FCF7D}"/>
              </a:ext>
            </a:extLst>
          </p:cNvPr>
          <p:cNvSpPr/>
          <p:nvPr/>
        </p:nvSpPr>
        <p:spPr>
          <a:xfrm>
            <a:off x="8703030" y="6773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C48C94-2D14-47C5-A6B5-29EF4AA21BA3}"/>
              </a:ext>
            </a:extLst>
          </p:cNvPr>
          <p:cNvSpPr/>
          <p:nvPr/>
        </p:nvSpPr>
        <p:spPr>
          <a:xfrm>
            <a:off x="8681764" y="8935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B7EE4B-6567-4BBD-858B-B9E4AB52485B}"/>
              </a:ext>
            </a:extLst>
          </p:cNvPr>
          <p:cNvSpPr/>
          <p:nvPr/>
        </p:nvSpPr>
        <p:spPr>
          <a:xfrm>
            <a:off x="8681764" y="8935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200150" y="187569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* Nghe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vỗ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tay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mạnh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nhẹ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hình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tiết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</a:rPr>
              <a:t>tấu</a:t>
            </a:r>
            <a:endParaRPr lang="en-US" sz="3200" b="1" dirty="0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40" y="1058862"/>
            <a:ext cx="2314575" cy="7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76951A-FB11-40B1-812F-7B8509186839}"/>
              </a:ext>
            </a:extLst>
          </p:cNvPr>
          <p:cNvSpPr/>
          <p:nvPr/>
        </p:nvSpPr>
        <p:spPr>
          <a:xfrm>
            <a:off x="4614360" y="1199815"/>
            <a:ext cx="1744080" cy="42505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T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460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26484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9" y="2422748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68442" y="-6619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0706E3-47AB-4446-B411-C8E638FE239F}"/>
              </a:ext>
            </a:extLst>
          </p:cNvPr>
          <p:cNvSpPr/>
          <p:nvPr/>
        </p:nvSpPr>
        <p:spPr>
          <a:xfrm>
            <a:off x="8681764" y="94382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DE620F-CD42-4E2C-AC1C-267835DD1A30}"/>
              </a:ext>
            </a:extLst>
          </p:cNvPr>
          <p:cNvSpPr/>
          <p:nvPr/>
        </p:nvSpPr>
        <p:spPr>
          <a:xfrm>
            <a:off x="8681764" y="767581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HÁT-MẪ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3EC00E-D706-440C-8C21-B96D79EEB111}"/>
              </a:ext>
            </a:extLst>
          </p:cNvPr>
          <p:cNvSpPr/>
          <p:nvPr/>
        </p:nvSpPr>
        <p:spPr>
          <a:xfrm>
            <a:off x="4390392" y="139579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5C2280-56F5-4906-B101-EAA45C3180AE}"/>
              </a:ext>
            </a:extLst>
          </p:cNvPr>
          <p:cNvSpPr/>
          <p:nvPr/>
        </p:nvSpPr>
        <p:spPr>
          <a:xfrm>
            <a:off x="4390392" y="1395797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46" y="1899853"/>
            <a:ext cx="8441308" cy="3375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48508F-4513-47B1-AF04-3EFF61624938}"/>
              </a:ext>
            </a:extLst>
          </p:cNvPr>
          <p:cNvSpPr/>
          <p:nvPr/>
        </p:nvSpPr>
        <p:spPr>
          <a:xfrm>
            <a:off x="4390392" y="132209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1,2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72F797-6ED3-4A23-B0EA-A6BF226AFE22}"/>
              </a:ext>
            </a:extLst>
          </p:cNvPr>
          <p:cNvSpPr/>
          <p:nvPr/>
        </p:nvSpPr>
        <p:spPr>
          <a:xfrm>
            <a:off x="4299905" y="1336785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B7CCA0-1B34-4AE7-A787-918F546BD964}"/>
              </a:ext>
            </a:extLst>
          </p:cNvPr>
          <p:cNvSpPr/>
          <p:nvPr/>
        </p:nvSpPr>
        <p:spPr>
          <a:xfrm>
            <a:off x="4299905" y="1336785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-MẪU-CÂU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7389</TotalTime>
  <Words>157</Words>
  <Application>Microsoft Office PowerPoint</Application>
  <PresentationFormat>Custom</PresentationFormat>
  <Paragraphs>38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585</cp:revision>
  <dcterms:created xsi:type="dcterms:W3CDTF">2010-04-30T18:19:48Z</dcterms:created>
  <dcterms:modified xsi:type="dcterms:W3CDTF">2025-01-15T08:25:57Z</dcterms:modified>
</cp:coreProperties>
</file>