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5"/>
  </p:notesMasterIdLst>
  <p:sldIdLst>
    <p:sldId id="525" r:id="rId2"/>
    <p:sldId id="518" r:id="rId3"/>
    <p:sldId id="498" r:id="rId4"/>
    <p:sldId id="526" r:id="rId5"/>
    <p:sldId id="531" r:id="rId6"/>
    <p:sldId id="532" r:id="rId7"/>
    <p:sldId id="533" r:id="rId8"/>
    <p:sldId id="534" r:id="rId9"/>
    <p:sldId id="535" r:id="rId10"/>
    <p:sldId id="536" r:id="rId11"/>
    <p:sldId id="537" r:id="rId12"/>
    <p:sldId id="538" r:id="rId13"/>
    <p:sldId id="539" r:id="rId14"/>
  </p:sldIdLst>
  <p:sldSz cx="10972800" cy="6858000"/>
  <p:notesSz cx="6858000" cy="9144000"/>
  <p:custDataLst>
    <p:tags r:id="rId16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FFFFCC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65" autoAdjust="0"/>
    <p:restoredTop sz="94660"/>
  </p:normalViewPr>
  <p:slideViewPr>
    <p:cSldViewPr>
      <p:cViewPr varScale="1">
        <p:scale>
          <a:sx n="79" d="100"/>
          <a:sy n="79" d="100"/>
        </p:scale>
        <p:origin x="802" y="6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38E6832-F168-4E62-8C11-B51667656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060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54491-4325-4DF7-BB06-3CAD6DBC4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24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ADB6B-B0D0-4F4B-81C0-F1E2C96FD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22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ADB6B-B0D0-4F4B-81C0-F1E2C96FD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53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ADB6B-B0D0-4F4B-81C0-F1E2C96FD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94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ADB6B-B0D0-4F4B-81C0-F1E2C96FD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27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E04EE-8CB6-49D1-9DE5-D962C5C7F5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84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24121-1322-41C4-976C-90F5B63AD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15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BDE5D-BB83-4C71-A15B-4181362B5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74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9BF5A-08E1-4EFE-9E32-473E99B600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6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A6FA7-68D9-4991-84EE-6B62AD1484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098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34724-BAE4-49D5-A53A-7B5CB30381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0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1FCEF-2ADD-4E41-8B42-EF700B5DC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38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D5EC1-EC77-4EA0-8248-8D4A84D21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9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1AA9B-C79A-4585-A4C8-4DA1300D2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58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E244F-F10D-43F5-92CD-131F21030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96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6FE9E-BBB3-486D-B791-F5C605A3E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73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ADB6B-B0D0-4F4B-81C0-F1E2C96FD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22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ADB6B-B0D0-4F4B-81C0-F1E2C96FD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23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ADB6B-B0D0-4F4B-81C0-F1E2C96FD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54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688CB9A2-E862-421F-98A4-36DF18568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70" r:id="rId8"/>
    <p:sldLayoutId id="2147483669" r:id="rId9"/>
    <p:sldLayoutId id="2147483668" r:id="rId10"/>
    <p:sldLayoutId id="2147483667" r:id="rId11"/>
    <p:sldLayoutId id="2147483666" r:id="rId12"/>
    <p:sldLayoutId id="2147483665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46038"/>
            <a:ext cx="8029575" cy="676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4462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00" y="5070301"/>
            <a:ext cx="1885999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40617E-9169-428E-AF4D-A3D23AFE07D6}"/>
              </a:ext>
            </a:extLst>
          </p:cNvPr>
          <p:cNvSpPr/>
          <p:nvPr/>
        </p:nvSpPr>
        <p:spPr>
          <a:xfrm>
            <a:off x="8681764" y="104774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22626" r="41219" b="53851"/>
          <a:stretch>
            <a:fillRect/>
          </a:stretch>
        </p:blipFill>
        <p:spPr bwMode="auto">
          <a:xfrm>
            <a:off x="598488" y="2112963"/>
            <a:ext cx="600075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599238" y="1898650"/>
            <a:ext cx="2774950" cy="585788"/>
          </a:xfrm>
          <a:prstGeom prst="wedgeRoundRectCallout">
            <a:avLst>
              <a:gd name="adj1" fmla="val -62673"/>
              <a:gd name="adj2" fmla="val 6032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1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63069" r="2882" b="1607"/>
          <a:stretch>
            <a:fillRect/>
          </a:stretch>
        </p:blipFill>
        <p:spPr bwMode="auto">
          <a:xfrm>
            <a:off x="446088" y="2060575"/>
            <a:ext cx="687070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7316788" y="1860550"/>
            <a:ext cx="2776537" cy="584200"/>
          </a:xfrm>
          <a:prstGeom prst="wedgeRoundRectCallout">
            <a:avLst>
              <a:gd name="adj1" fmla="val -62673"/>
              <a:gd name="adj2" fmla="val 6032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2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1" t="11942" r="15700" b="59459"/>
          <a:stretch>
            <a:fillRect/>
          </a:stretch>
        </p:blipFill>
        <p:spPr bwMode="auto">
          <a:xfrm>
            <a:off x="2246313" y="1949450"/>
            <a:ext cx="5903912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7339013" y="2276475"/>
            <a:ext cx="2776537" cy="585788"/>
          </a:xfrm>
          <a:prstGeom prst="wedgeRoundRectCallout">
            <a:avLst>
              <a:gd name="adj1" fmla="val -45636"/>
              <a:gd name="adj2" fmla="val 10074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3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13573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7" t="50000" r="7291" b="20293"/>
          <a:stretch>
            <a:fillRect/>
          </a:stretch>
        </p:blipFill>
        <p:spPr bwMode="auto">
          <a:xfrm>
            <a:off x="425450" y="1905000"/>
            <a:ext cx="6919913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7339013" y="2276475"/>
            <a:ext cx="2776537" cy="585788"/>
          </a:xfrm>
          <a:prstGeom prst="wedgeRoundRectCallout">
            <a:avLst>
              <a:gd name="adj1" fmla="val -45636"/>
              <a:gd name="adj2" fmla="val 10074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4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992313" y="1037117"/>
            <a:ext cx="6948487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3074988"/>
            <a:ext cx="1962150" cy="250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50" y="3545772"/>
            <a:ext cx="2110893" cy="1941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6403" b="4073"/>
          <a:stretch>
            <a:fillRect/>
          </a:stretch>
        </p:blipFill>
        <p:spPr bwMode="auto">
          <a:xfrm>
            <a:off x="482600" y="2504680"/>
            <a:ext cx="3098800" cy="88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95425" y="326707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ƯỚC MƠ CỦA BẠN ĐÔ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22626" r="41219" b="53851"/>
          <a:stretch>
            <a:fillRect/>
          </a:stretch>
        </p:blipFill>
        <p:spPr bwMode="auto">
          <a:xfrm>
            <a:off x="976313" y="1981200"/>
            <a:ext cx="3211512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63069" r="2882" b="1607"/>
          <a:stretch>
            <a:fillRect/>
          </a:stretch>
        </p:blipFill>
        <p:spPr bwMode="auto">
          <a:xfrm>
            <a:off x="446088" y="3860800"/>
            <a:ext cx="3009900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t="50000" r="18747" b="20293"/>
          <a:stretch>
            <a:fillRect/>
          </a:stretch>
        </p:blipFill>
        <p:spPr bwMode="auto">
          <a:xfrm>
            <a:off x="6600825" y="1895475"/>
            <a:ext cx="3960813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90550" y="1133475"/>
            <a:ext cx="2373313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784350" y="1112838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ƯỚC MƠ CỦA BẠN ĐÔ</a:t>
            </a:r>
          </a:p>
        </p:txBody>
      </p:sp>
      <p:pic>
        <p:nvPicPr>
          <p:cNvPr id="14348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1" t="11942" r="12405" b="59459"/>
          <a:stretch>
            <a:fillRect/>
          </a:stretch>
        </p:blipFill>
        <p:spPr bwMode="auto">
          <a:xfrm>
            <a:off x="6326188" y="3651250"/>
            <a:ext cx="353377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 1 2"/>
          <p:cNvSpPr/>
          <p:nvPr/>
        </p:nvSpPr>
        <p:spPr>
          <a:xfrm rot="21055422">
            <a:off x="3213100" y="2454275"/>
            <a:ext cx="4156075" cy="2517775"/>
          </a:xfrm>
          <a:prstGeom prst="irregularSeal1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232275" y="3409950"/>
            <a:ext cx="2116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</a:rPr>
              <a:t>THẢO LUẬN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22626" r="41219" b="53851"/>
          <a:stretch>
            <a:fillRect/>
          </a:stretch>
        </p:blipFill>
        <p:spPr bwMode="auto">
          <a:xfrm>
            <a:off x="598488" y="2112963"/>
            <a:ext cx="600075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599238" y="1898650"/>
            <a:ext cx="3856037" cy="3043238"/>
          </a:xfrm>
          <a:prstGeom prst="wedgeRoundRectCallout">
            <a:avLst>
              <a:gd name="adj1" fmla="val -59264"/>
              <a:gd name="adj2" fmla="val 6301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*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buổi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sáng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thức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dậy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nghe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âm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tiếng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kèn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vang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doanh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trại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quân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đội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gần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Âm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ấy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dần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trở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quen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thuộc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599238" y="1898650"/>
            <a:ext cx="3711575" cy="3043238"/>
          </a:xfrm>
          <a:prstGeom prst="wedgeRoundRectCallout">
            <a:avLst>
              <a:gd name="adj1" fmla="val -60113"/>
              <a:gd name="adj2" fmla="val 6405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* 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Trong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buổi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lễ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khai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giảng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năm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học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mới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khi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âm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hùng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tráng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đội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kèn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vang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lên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bài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hát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Quốc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ca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cùng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xúc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động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.</a:t>
            </a:r>
            <a:endParaRPr lang="en-US" sz="2400" dirty="0">
              <a:solidFill>
                <a:srgbClr val="1713CB"/>
              </a:solidFill>
              <a:latin typeface="Cambria" pitchFamily="18" charset="0"/>
            </a:endParaRPr>
          </a:p>
        </p:txBody>
      </p:sp>
      <p:pic>
        <p:nvPicPr>
          <p:cNvPr id="16390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63069" r="2882" b="1607"/>
          <a:stretch>
            <a:fillRect/>
          </a:stretch>
        </p:blipFill>
        <p:spPr bwMode="auto">
          <a:xfrm>
            <a:off x="446088" y="2060575"/>
            <a:ext cx="5748337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1" t="11942" r="15700" b="59459"/>
          <a:stretch>
            <a:fillRect/>
          </a:stretch>
        </p:blipFill>
        <p:spPr bwMode="auto">
          <a:xfrm>
            <a:off x="446088" y="2373313"/>
            <a:ext cx="5297487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599238" y="1898650"/>
            <a:ext cx="3856037" cy="1890713"/>
          </a:xfrm>
          <a:prstGeom prst="wedgeRoundRectCallout">
            <a:avLst>
              <a:gd name="adj1" fmla="val -76844"/>
              <a:gd name="adj2" fmla="val 4612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*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thầm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nghĩ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mình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sẽ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học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thổi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kèn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để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được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đứng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trong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đội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nghi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lễ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trường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13573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7" t="50000" r="7291" b="20293"/>
          <a:stretch>
            <a:fillRect/>
          </a:stretch>
        </p:blipFill>
        <p:spPr bwMode="auto">
          <a:xfrm>
            <a:off x="425450" y="2254250"/>
            <a:ext cx="5883275" cy="33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308725" y="2254250"/>
            <a:ext cx="4146550" cy="2447925"/>
          </a:xfrm>
          <a:prstGeom prst="wedgeRoundRectCallout">
            <a:avLst>
              <a:gd name="adj1" fmla="val -69076"/>
              <a:gd name="adj2" fmla="val 7392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*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Yêu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tiếng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kèn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mơ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ước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sẽ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trở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thành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một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công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trong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đoàn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quân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để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mang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những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âm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hùng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tráng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đến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với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mọi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người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876300"/>
            <a:ext cx="10763250" cy="59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230188" y="104775"/>
            <a:ext cx="2374900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104775"/>
            <a:ext cx="3887787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22626" r="41219" b="53851"/>
          <a:stretch>
            <a:fillRect/>
          </a:stretch>
        </p:blipFill>
        <p:spPr bwMode="auto">
          <a:xfrm>
            <a:off x="2214563" y="1949450"/>
            <a:ext cx="3243262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63069" r="2882" b="1607"/>
          <a:stretch>
            <a:fillRect/>
          </a:stretch>
        </p:blipFill>
        <p:spPr bwMode="auto">
          <a:xfrm>
            <a:off x="446088" y="3686175"/>
            <a:ext cx="3311525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t="50000" r="18747" b="20293"/>
          <a:stretch>
            <a:fillRect/>
          </a:stretch>
        </p:blipFill>
        <p:spPr bwMode="auto">
          <a:xfrm>
            <a:off x="6029325" y="1754188"/>
            <a:ext cx="4532313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446088" y="1052513"/>
            <a:ext cx="2303462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525588" y="1084263"/>
            <a:ext cx="80232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1713CB"/>
                </a:solidFill>
                <a:latin typeface="Cambria" pitchFamily="18" charset="0"/>
              </a:rPr>
              <a:t>KỂ CHUYỆN THEO TRANH</a:t>
            </a:r>
          </a:p>
        </p:txBody>
      </p:sp>
      <p:pic>
        <p:nvPicPr>
          <p:cNvPr id="20492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1" t="11942" r="12405" b="59459"/>
          <a:stretch>
            <a:fillRect/>
          </a:stretch>
        </p:blipFill>
        <p:spPr bwMode="auto">
          <a:xfrm>
            <a:off x="4975225" y="3613150"/>
            <a:ext cx="3535363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941513" y="2308225"/>
            <a:ext cx="1052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1</a:t>
            </a:r>
            <a:endParaRPr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470275" y="4640263"/>
            <a:ext cx="1052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2</a:t>
            </a:r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243763" y="3897313"/>
            <a:ext cx="1050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3</a:t>
            </a:r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8610600" y="2460625"/>
            <a:ext cx="1052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4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4" grpId="0"/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712981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11520</TotalTime>
  <Words>155</Words>
  <Application>Microsoft Office PowerPoint</Application>
  <PresentationFormat>Custom</PresentationFormat>
  <Paragraphs>17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609</cp:revision>
  <dcterms:created xsi:type="dcterms:W3CDTF">2010-04-30T18:19:48Z</dcterms:created>
  <dcterms:modified xsi:type="dcterms:W3CDTF">2025-01-16T08:22:41Z</dcterms:modified>
</cp:coreProperties>
</file>