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8"/>
  </p:notesMasterIdLst>
  <p:sldIdLst>
    <p:sldId id="410" r:id="rId5"/>
    <p:sldId id="356" r:id="rId6"/>
    <p:sldId id="361" r:id="rId7"/>
    <p:sldId id="362" r:id="rId9"/>
    <p:sldId id="295" r:id="rId10"/>
    <p:sldId id="358" r:id="rId11"/>
    <p:sldId id="411" r:id="rId12"/>
    <p:sldId id="412" r:id="rId13"/>
    <p:sldId id="367" r:id="rId14"/>
    <p:sldId id="368" r:id="rId15"/>
    <p:sldId id="375" r:id="rId16"/>
    <p:sldId id="41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38" y="270"/>
      </p:cViewPr>
      <p:guideLst>
        <p:guide orient="horz" pos="2128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7184390"/>
          </a:xfrm>
          <a:prstGeom prst="rect">
            <a:avLst/>
          </a:prstGeom>
        </p:spPr>
      </p:pic>
      <p:sp>
        <p:nvSpPr>
          <p:cNvPr id="5" name="Rectangles 150"/>
          <p:cNvSpPr/>
          <p:nvPr/>
        </p:nvSpPr>
        <p:spPr>
          <a:xfrm>
            <a:off x="1752612" y="2459355"/>
            <a:ext cx="8321510" cy="175432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3 – KNTT</a:t>
            </a:r>
            <a:endParaRPr lang="en-US" altLang="zh-CN" sz="5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vi-VN" altLang="en-US" sz="5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2667319" y="-2666683"/>
            <a:ext cx="6857365" cy="12192000"/>
          </a:xfrm>
          <a:prstGeom prst="rect">
            <a:avLst/>
          </a:prstGeom>
        </p:spPr>
      </p:pic>
      <p:sp>
        <p:nvSpPr>
          <p:cNvPr id="5" name="Rectangles 13"/>
          <p:cNvSpPr/>
          <p:nvPr/>
        </p:nvSpPr>
        <p:spPr>
          <a:xfrm>
            <a:off x="1591015" y="2337325"/>
            <a:ext cx="9148659" cy="120032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BỨC TRANH ĐÃ VẼ VỀ </a:t>
            </a:r>
            <a:endParaRPr lang="en-US" altLang="zh-CN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“EM YÊU TỔ QUỐC VIỆT NAM”</a:t>
            </a:r>
            <a:endParaRPr lang="en-US" altLang="zh-CN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4"/>
          <p:cNvGrpSpPr/>
          <p:nvPr/>
        </p:nvGrpSpPr>
        <p:grpSpPr bwMode="auto">
          <a:xfrm>
            <a:off x="-213360" y="5855970"/>
            <a:ext cx="12836525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" name="Hình ảnh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959166" cy="2875175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98" y="-31629"/>
            <a:ext cx="6275635" cy="2938432"/>
          </a:xfrm>
          <a:prstGeom prst="rect">
            <a:avLst/>
          </a:prstGeom>
        </p:spPr>
      </p:pic>
      <p:pic>
        <p:nvPicPr>
          <p:cNvPr id="169" name="Hình ảnh 1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93" y="2875175"/>
            <a:ext cx="5982019" cy="4018172"/>
          </a:xfrm>
          <a:prstGeom prst="rect">
            <a:avLst/>
          </a:prstGeom>
        </p:spPr>
      </p:pic>
      <p:pic>
        <p:nvPicPr>
          <p:cNvPr id="173" name="Hình ảnh 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569" y="2846671"/>
            <a:ext cx="6279670" cy="4069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2635250" y="-2633980"/>
            <a:ext cx="69215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7190" y="2607310"/>
            <a:ext cx="4577080" cy="457708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6767195" y="5855970"/>
            <a:ext cx="585597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565515" y="345916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9982835" y="2906395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s 4"/>
          <p:cNvSpPr/>
          <p:nvPr/>
        </p:nvSpPr>
        <p:spPr>
          <a:xfrm>
            <a:off x="514725" y="698215"/>
            <a:ext cx="9134232" cy="15696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8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TỔ CHỨC HOẠT ĐỘNG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                                VẬN DỤNG SÁNG TẠO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77418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444" name="Freeform 180"/>
          <p:cNvSpPr/>
          <p:nvPr/>
        </p:nvSpPr>
        <p:spPr bwMode="auto">
          <a:xfrm>
            <a:off x="4848225" y="205740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/>
          <p:nvPr/>
        </p:nvSpPr>
        <p:spPr bwMode="auto">
          <a:xfrm>
            <a:off x="8260398" y="1662430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6925945" y="205708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6" name="Group 12"/>
          <p:cNvGrpSpPr/>
          <p:nvPr/>
        </p:nvGrpSpPr>
        <p:grpSpPr bwMode="auto">
          <a:xfrm>
            <a:off x="3401695" y="2858770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3" name="Freeform 19"/>
          <p:cNvSpPr/>
          <p:nvPr/>
        </p:nvSpPr>
        <p:spPr bwMode="auto">
          <a:xfrm>
            <a:off x="7656195" y="3067685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4395153" y="2317115"/>
            <a:ext cx="26104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2621598" y="3401060"/>
            <a:ext cx="58794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“LỚP CHÚNG TA ĐOÀN KẾT”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2668270" y="-2666365"/>
            <a:ext cx="6857365" cy="12192000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4534535" y="97790"/>
            <a:ext cx="4605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KHỞI ĐỘNG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ập bài hát lớp 3- Bài 5- Lớp Chúng Ta Đoàn Kế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685" y="619760"/>
            <a:ext cx="10399395" cy="5502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2635250" y="-2633980"/>
            <a:ext cx="6921500" cy="121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7190" y="2607310"/>
            <a:ext cx="4577080" cy="457708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6767195" y="5855970"/>
            <a:ext cx="585597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1234420" y="329565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8135620" y="48012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565515" y="345916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9982835" y="2906395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s 4"/>
          <p:cNvSpPr/>
          <p:nvPr/>
        </p:nvSpPr>
        <p:spPr>
          <a:xfrm>
            <a:off x="514725" y="698215"/>
            <a:ext cx="9134232" cy="15696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</a:t>
            </a:r>
            <a:endParaRPr lang="en-US" altLang="zh-CN" sz="32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VẬN DỤNG SÁNG TẠO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973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ensound-ukule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5809" y="6039678"/>
            <a:ext cx="609600" cy="609600"/>
          </a:xfrm>
          <a:prstGeom prst="rect">
            <a:avLst/>
          </a:prstGeom>
        </p:spPr>
      </p:pic>
      <p:sp>
        <p:nvSpPr>
          <p:cNvPr id="2" name="Rectangles 13"/>
          <p:cNvSpPr/>
          <p:nvPr/>
        </p:nvSpPr>
        <p:spPr>
          <a:xfrm>
            <a:off x="789677" y="110957"/>
            <a:ext cx="9954968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 BÀY LẠI BÀI HÁT “QUỐC CA” KẾT HỢP GÕ ĐỆM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77557"/>
            <a:ext cx="12192635" cy="231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s 13"/>
          <p:cNvSpPr/>
          <p:nvPr/>
        </p:nvSpPr>
        <p:spPr>
          <a:xfrm>
            <a:off x="2455985" y="110957"/>
            <a:ext cx="66223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BÀI HÁT “LÊN ĐÀNG”</a:t>
            </a:r>
            <a:endParaRPr lang="en-US" altLang="zh-CN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09" y="700077"/>
            <a:ext cx="10113869" cy="5471402"/>
          </a:xfrm>
          <a:prstGeom prst="rect">
            <a:avLst/>
          </a:prstGeom>
        </p:spPr>
      </p:pic>
      <p:grpSp>
        <p:nvGrpSpPr>
          <p:cNvPr id="7" name="Group 34"/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8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459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3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5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6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7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8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9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0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1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2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3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4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5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6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7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8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9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0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1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2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3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4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5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6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7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8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9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0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1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9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0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1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2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3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4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5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6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7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8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9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0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6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4632" name="Lên Đàng - Tốp Ca [Lyrics MV HD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649" y="7730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483" fill="hold"/>
                                        <p:tgtEl>
                                          <p:spTgt spid="24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3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77557"/>
            <a:ext cx="12192635" cy="231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4"/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8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459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3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5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6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7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8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9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0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1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2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3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4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5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6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7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8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9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0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1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2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3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4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5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6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7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8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9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0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1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9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0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1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2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3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4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5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6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7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8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9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0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6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00" y="430758"/>
            <a:ext cx="10116440" cy="51618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77557"/>
            <a:ext cx="12192635" cy="231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29" y="228840"/>
            <a:ext cx="10113869" cy="5999850"/>
          </a:xfrm>
          <a:prstGeom prst="rect">
            <a:avLst/>
          </a:prstGeom>
        </p:spPr>
      </p:pic>
      <p:grpSp>
        <p:nvGrpSpPr>
          <p:cNvPr id="7" name="Group 34"/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8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459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3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5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6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7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8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9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0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1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2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3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4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5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6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7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8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9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0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1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2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3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4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5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6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7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8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9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0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1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9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0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1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2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3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4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5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6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7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8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9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0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6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4632" name="Lên Đàng - Tốp Ca [Lyrics MV HD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29" y="7730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83" fill="hold"/>
                                        <p:tgtEl>
                                          <p:spTgt spid="24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4"/>
          <p:cNvGrpSpPr/>
          <p:nvPr/>
        </p:nvGrpSpPr>
        <p:grpSpPr bwMode="auto">
          <a:xfrm>
            <a:off x="-213360" y="6199222"/>
            <a:ext cx="12836525" cy="723539"/>
            <a:chOff x="0" y="4105"/>
            <a:chExt cx="5511" cy="215"/>
          </a:xfrm>
        </p:grpSpPr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6" name="Hình ảnh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546" y="1074852"/>
            <a:ext cx="10465163" cy="34500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WPS Presentation</Application>
  <PresentationFormat>Màn hình rộng</PresentationFormat>
  <Paragraphs>24</Paragraphs>
  <Slides>12</Slides>
  <Notes>5</Notes>
  <HiddenSlides>0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SimSun</vt:lpstr>
      <vt:lpstr>Wingdings</vt:lpstr>
      <vt:lpstr>Georgia</vt:lpstr>
      <vt:lpstr>Times New Roman</vt:lpstr>
      <vt:lpstr>Calibri</vt:lpstr>
      <vt:lpstr>等线</vt:lpstr>
      <vt:lpstr>Microsoft YaHei</vt:lpstr>
      <vt:lpstr>Arial Unicode MS</vt:lpstr>
      <vt:lpstr>Trebuchet MS</vt:lpstr>
      <vt:lpstr>Calibri Light</vt:lpstr>
      <vt:lpstr>FZYaoTi</vt:lpstr>
      <vt:lpstr>1_Default Design</vt:lpstr>
      <vt:lpstr>Slipstream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FPT SHOP</cp:lastModifiedBy>
  <cp:revision>119</cp:revision>
  <dcterms:created xsi:type="dcterms:W3CDTF">2020-08-11T21:22:00Z</dcterms:created>
  <dcterms:modified xsi:type="dcterms:W3CDTF">2023-10-28T01:04:31Z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273BFC2688B644CD89388E4B17A0D65C_13</vt:lpwstr>
  </property>
  <property fmtid="{D5CDD505-2E9C-101B-9397-08002B2CF9AE}" pid="3" name="KSOProductBuildVer">
    <vt:lpwstr>1033-12.2.0.13266</vt:lpwstr>
  </property>
</Properties>
</file>