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2" r:id="rId1"/>
    <p:sldMasterId id="2147483766" r:id="rId2"/>
    <p:sldMasterId id="2147483778" r:id="rId3"/>
    <p:sldMasterId id="2147483780" r:id="rId4"/>
  </p:sldMasterIdLst>
  <p:notesMasterIdLst>
    <p:notesMasterId r:id="rId27"/>
  </p:notesMasterIdLst>
  <p:sldIdLst>
    <p:sldId id="405" r:id="rId5"/>
    <p:sldId id="555" r:id="rId6"/>
    <p:sldId id="565" r:id="rId7"/>
    <p:sldId id="563" r:id="rId8"/>
    <p:sldId id="557" r:id="rId9"/>
    <p:sldId id="556" r:id="rId10"/>
    <p:sldId id="537" r:id="rId11"/>
    <p:sldId id="561" r:id="rId12"/>
    <p:sldId id="562" r:id="rId13"/>
    <p:sldId id="538" r:id="rId14"/>
    <p:sldId id="539" r:id="rId15"/>
    <p:sldId id="540" r:id="rId16"/>
    <p:sldId id="541" r:id="rId17"/>
    <p:sldId id="542" r:id="rId18"/>
    <p:sldId id="543" r:id="rId19"/>
    <p:sldId id="544" r:id="rId20"/>
    <p:sldId id="545" r:id="rId21"/>
    <p:sldId id="558" r:id="rId22"/>
    <p:sldId id="564" r:id="rId23"/>
    <p:sldId id="315" r:id="rId24"/>
    <p:sldId id="559" r:id="rId25"/>
    <p:sldId id="560" r:id="rId26"/>
  </p:sldIdLst>
  <p:sldSz cx="18288000" cy="10287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0" autoAdjust="0"/>
    <p:restoredTop sz="94622" autoAdjust="0"/>
  </p:normalViewPr>
  <p:slideViewPr>
    <p:cSldViewPr>
      <p:cViewPr varScale="1">
        <p:scale>
          <a:sx n="56" d="100"/>
          <a:sy n="56" d="100"/>
        </p:scale>
        <p:origin x="336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D13194-D7C7-464D-9CF2-1EA5184DE33D}" type="datetimeFigureOut">
              <a:rPr lang="vi-VN" smtClean="0"/>
              <a:t>01/08/2024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C88B8-7973-479E-8B8B-CBFC79CC52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1863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6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583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618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65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65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35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B3FF3-47DC-448F-9548-5D7FD2FE51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C155F4-F8F8-4679-BA37-D22F072BD2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9AD1A-8001-4F70-866D-FB062171C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01/08/2024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84C78-35F1-48D4-BF58-BA965CA27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73CB7-8F21-404A-A9E2-831F1789B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8079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323E1-5F25-4DC8-9929-98AFBD2EF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6EA29-43F5-4169-B900-D3B02FC8B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3939F-BB2C-4D35-98FD-A58611133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01/08/2024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E3E2C8-B5D4-4B74-9EC4-E1A7CD39E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60B3A-5DE2-42D3-BBA3-D9D01061B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7750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45EA8-17B8-476E-83C0-11EF8A385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59953-DFE2-40AF-9570-C68D85CC7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1B045-14CC-4980-8AB2-5FA84CE8B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01/08/2024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07C09-9961-4EC9-A0DB-38F1EFB0B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DE3B8-AD77-405A-BF77-FFDDACD20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958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35875-D3FC-41FF-B7CD-EBB6262E3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161DF-A8B8-4FED-BF9A-C2C5966D0E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3ACFAF-4CD9-4F94-AF3C-DD15391740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BC11A4-BAFF-4265-8256-E511B4F1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01/08/2024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B69DE3-9341-43F3-92FC-85165C51D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D14D88-DA2B-4FBD-B90A-3A0858B48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8766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8FEDD-0819-4A46-9ABD-5C331BD13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E1E30-EAC1-4B88-AEF3-180EA8A4D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B9C22-6612-496A-B9FB-DDB9B916A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7A8D6E-D2CF-4AAA-AE90-79D942621A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A441D8-501B-4724-9E86-A24A85404B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EEE313-5E4F-4988-80C8-E8687C549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01/08/2024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F3A0A5-9D03-4C1F-BF58-B6D5292F2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98CBC2-F0F7-4FAA-BB80-866BC8C07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07470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587A0-AB3C-4804-9648-27903287E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FDAB17-49BE-4D0F-B5F6-BFAC9DD27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01/08/2024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1B128A-3975-46A8-B086-7F1052D02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142994-6DB3-466D-A887-84E4949BB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86498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48B06E-B31A-4971-B3E0-4A13EEFD0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01/08/2024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091897-2F41-437B-910F-467EE9ACA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951948-B899-4EC9-924E-5C292943D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53869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823C8-7EFB-4641-96AD-5C08380ED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8F494-1C2C-4FFF-A169-3AB7EB90E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3A511E-2E84-422F-AF9A-AD10701385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8814B0-ED20-4980-BAEB-2D831D552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01/08/2024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5532BC-8286-4D0B-AAD2-976BEB87A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54C8A5-1338-4AB0-8F40-A8669CEC7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5615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7925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CDADB-3DB0-4B0C-9453-A2E0CC245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C8F534-DA9D-4FD3-AF54-1C50AB9E5B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9A644-129A-478C-9060-0C33EF1B47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460C27-1AF6-4833-9D70-E8350C318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01/08/2024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0556D1-2A01-42C5-A3EB-D67918BF0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D588DD-CF40-48FF-9979-F59B8FB6F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67694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5AB8C-4362-453E-BAF9-0251D76B7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3EF0EA-F8DE-4FC3-95BD-8B353546BB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491F17-1D24-49D1-BE9B-25DE1A85B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01/08/2024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2838F-D8BF-4CDD-8C3A-CB7852594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3F6C0-7369-4F36-9466-DE11FD61E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7316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DA5AF6-2196-4AF5-BAFC-DFA694D06C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0E2293-8A7D-4459-A5D8-C055F87CBB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2F73B-BFB2-4E1D-94E9-AFDF9390A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A71683-5A53-46FC-8BAA-61F34BCE432A}" type="datetimeFigureOut">
              <a:rPr lang="vi-VN" smtClean="0"/>
              <a:t>01/08/2024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61AA3-DA6E-4198-A3D1-7822002D1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CE7AA0-DF3E-4EA4-B2DA-C78BCAD04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21743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1257301" y="295243"/>
            <a:ext cx="15773399" cy="159662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66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2700"/>
            </a:lvl2pPr>
            <a:lvl3pPr lvl="2" indent="0">
              <a:spcBef>
                <a:spcPts val="0"/>
              </a:spcBef>
              <a:buNone/>
              <a:defRPr sz="2700"/>
            </a:lvl3pPr>
            <a:lvl4pPr lvl="3" indent="0">
              <a:spcBef>
                <a:spcPts val="0"/>
              </a:spcBef>
              <a:buNone/>
              <a:defRPr sz="2700"/>
            </a:lvl4pPr>
            <a:lvl5pPr lvl="4" indent="0">
              <a:spcBef>
                <a:spcPts val="0"/>
              </a:spcBef>
              <a:buNone/>
              <a:defRPr sz="2700"/>
            </a:lvl5pPr>
            <a:lvl6pPr lvl="5" indent="0">
              <a:spcBef>
                <a:spcPts val="0"/>
              </a:spcBef>
              <a:buNone/>
              <a:defRPr sz="2700"/>
            </a:lvl6pPr>
            <a:lvl7pPr lvl="6" indent="0">
              <a:spcBef>
                <a:spcPts val="0"/>
              </a:spcBef>
              <a:buNone/>
              <a:defRPr sz="2700"/>
            </a:lvl7pPr>
            <a:lvl8pPr lvl="7" indent="0">
              <a:spcBef>
                <a:spcPts val="0"/>
              </a:spcBef>
              <a:buNone/>
              <a:defRPr sz="2700"/>
            </a:lvl8pPr>
            <a:lvl9pPr lvl="8" indent="0">
              <a:spcBef>
                <a:spcPts val="0"/>
              </a:spcBef>
              <a:buNone/>
              <a:defRPr sz="27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1257301" y="2738438"/>
            <a:ext cx="15773399" cy="652700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76200" algn="l" rtl="0">
              <a:lnSpc>
                <a:spcPct val="90000"/>
              </a:lnSpc>
              <a:spcBef>
                <a:spcPts val="1500"/>
              </a:spcBef>
              <a:buClr>
                <a:schemeClr val="dk1"/>
              </a:buClr>
              <a:buSzPct val="100000"/>
              <a:buFont typeface="Arial"/>
              <a:buChar char="•"/>
              <a:defRPr sz="4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028700" marR="0" lvl="1" indent="-11430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714500" marR="0" lvl="2" indent="-15240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00300" marR="0" lvl="3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86100" marR="0" lvl="4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771900" marR="0" lvl="5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457700" marR="0" lvl="6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5143500" marR="0" lvl="7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829300" marR="0" lvl="8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1257300" y="9534526"/>
            <a:ext cx="4114800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7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6057900" y="9534526"/>
            <a:ext cx="6172200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7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12915900" y="9534526"/>
            <a:ext cx="4114800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27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9FFF0030-A7BB-4B17-BA94-212CE9FDA66A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8962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797452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986790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08"/>
            <a:ext cx="15773400" cy="4279106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195"/>
            <a:ext cx="15773400" cy="2250281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207275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65008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08592" y="2400301"/>
            <a:ext cx="8065008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506281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551930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02161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8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6079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024627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916483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521031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964748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411958"/>
            <a:ext cx="1210586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09336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8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8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23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6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6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383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680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447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83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5" y="2152655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247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493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33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33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33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29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34EBCC-69CB-4237-8137-F3A657922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AAF6B-2C94-45AE-9D35-8D44B62CF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EE7B5-4618-46F1-B801-58987E1C86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71683-5A53-46FC-8BAA-61F34BCE432A}" type="datetimeFigureOut">
              <a:rPr lang="vi-VN" smtClean="0"/>
              <a:t>01/08/2024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B257F-95BC-4622-885D-6F50017160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41B56-FC04-4A4A-AD87-B7BBC9199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7C23A-042B-42B4-A368-0CAD3A8B6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273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1257300" y="295276"/>
            <a:ext cx="15773400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0650" y="278608"/>
            <a:ext cx="1364457" cy="136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15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685800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1371600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2057400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2743200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914400" y="9367838"/>
            <a:ext cx="4267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21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8/1/2024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6248400" y="9367838"/>
            <a:ext cx="5791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21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13106400" y="9367838"/>
            <a:ext cx="4267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21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447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ftr="0" dt="0"/>
  <p:txStyles>
    <p:titleStyle>
      <a:lvl1pPr marL="0" lvl="0" indent="0" algn="ctr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66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14350" lvl="0" indent="-51435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4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114425" lvl="1" indent="-428625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714500" lvl="2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400300" lvl="3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086100" lvl="4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771900" lvl="5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4457700" lvl="6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5143500" lvl="7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5829300" lvl="8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lvl="1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371600" lvl="2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057400" lvl="3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200" lvl="4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429000" lvl="5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4114800" lvl="6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4800600" lvl="7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5486400" lvl="8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4.png"/><Relationship Id="rId7" Type="http://schemas.openxmlformats.org/officeDocument/2006/relationships/image" Target="../media/image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svg"/><Relationship Id="rId5" Type="http://schemas.openxmlformats.org/officeDocument/2006/relationships/image" Target="../media/image5.png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microsoft.com/office/2007/relationships/hdphoto" Target="../media/hdphoto1.wdp"/><Relationship Id="rId3" Type="http://schemas.openxmlformats.org/officeDocument/2006/relationships/audio" Target="../media/media4.mp3"/><Relationship Id="rId7" Type="http://schemas.openxmlformats.org/officeDocument/2006/relationships/image" Target="../media/image13.png"/><Relationship Id="rId12" Type="http://schemas.openxmlformats.org/officeDocument/2006/relationships/image" Target="../media/image20.png"/><Relationship Id="rId2" Type="http://schemas.microsoft.com/office/2007/relationships/media" Target="../media/media4.mp3"/><Relationship Id="rId16" Type="http://schemas.openxmlformats.org/officeDocument/2006/relationships/image" Target="../media/image19.png"/><Relationship Id="rId1" Type="http://schemas.openxmlformats.org/officeDocument/2006/relationships/tags" Target="../tags/tag5.xml"/><Relationship Id="rId6" Type="http://schemas.openxmlformats.org/officeDocument/2006/relationships/image" Target="../media/image15.svg"/><Relationship Id="rId11" Type="http://schemas.openxmlformats.org/officeDocument/2006/relationships/image" Target="../media/image18.gif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svg"/><Relationship Id="rId14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png"/><Relationship Id="rId3" Type="http://schemas.openxmlformats.org/officeDocument/2006/relationships/audio" Target="../media/media5.mp3"/><Relationship Id="rId7" Type="http://schemas.openxmlformats.org/officeDocument/2006/relationships/image" Target="../media/image15.svg"/><Relationship Id="rId12" Type="http://schemas.openxmlformats.org/officeDocument/2006/relationships/image" Target="../media/image18.gif"/><Relationship Id="rId2" Type="http://schemas.microsoft.com/office/2007/relationships/media" Target="../media/media5.mp3"/><Relationship Id="rId16" Type="http://schemas.openxmlformats.org/officeDocument/2006/relationships/image" Target="../media/image19.png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23.png"/><Relationship Id="rId15" Type="http://schemas.openxmlformats.org/officeDocument/2006/relationships/image" Target="../media/image14.GIF"/><Relationship Id="rId10" Type="http://schemas.openxmlformats.org/officeDocument/2006/relationships/image" Target="../media/image18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svg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png"/><Relationship Id="rId3" Type="http://schemas.openxmlformats.org/officeDocument/2006/relationships/audio" Target="../media/media6.mp3"/><Relationship Id="rId7" Type="http://schemas.openxmlformats.org/officeDocument/2006/relationships/image" Target="../media/image15.svg"/><Relationship Id="rId12" Type="http://schemas.openxmlformats.org/officeDocument/2006/relationships/image" Target="../media/image18.gif"/><Relationship Id="rId2" Type="http://schemas.microsoft.com/office/2007/relationships/media" Target="../media/media6.mp3"/><Relationship Id="rId16" Type="http://schemas.openxmlformats.org/officeDocument/2006/relationships/image" Target="../media/image19.png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24.png"/><Relationship Id="rId15" Type="http://schemas.openxmlformats.org/officeDocument/2006/relationships/image" Target="../media/image14.GIF"/><Relationship Id="rId10" Type="http://schemas.openxmlformats.org/officeDocument/2006/relationships/image" Target="../media/image18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svg"/><Relationship Id="rId1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0.png"/><Relationship Id="rId3" Type="http://schemas.openxmlformats.org/officeDocument/2006/relationships/audio" Target="../media/media7.mp3"/><Relationship Id="rId7" Type="http://schemas.openxmlformats.org/officeDocument/2006/relationships/image" Target="../media/image15.svg"/><Relationship Id="rId12" Type="http://schemas.openxmlformats.org/officeDocument/2006/relationships/image" Target="../media/image18.gif"/><Relationship Id="rId2" Type="http://schemas.microsoft.com/office/2007/relationships/media" Target="../media/media7.mp3"/><Relationship Id="rId16" Type="http://schemas.openxmlformats.org/officeDocument/2006/relationships/image" Target="../media/image19.png"/><Relationship Id="rId1" Type="http://schemas.openxmlformats.org/officeDocument/2006/relationships/tags" Target="../tags/tag8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25.png"/><Relationship Id="rId15" Type="http://schemas.openxmlformats.org/officeDocument/2006/relationships/image" Target="../media/image14.GIF"/><Relationship Id="rId10" Type="http://schemas.openxmlformats.org/officeDocument/2006/relationships/image" Target="../media/image18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svg"/><Relationship Id="rId1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microsoft.com/office/2007/relationships/hdphoto" Target="../media/hdphoto1.wdp"/><Relationship Id="rId3" Type="http://schemas.openxmlformats.org/officeDocument/2006/relationships/audio" Target="../media/media8.mp3"/><Relationship Id="rId7" Type="http://schemas.openxmlformats.org/officeDocument/2006/relationships/image" Target="../media/image13.png"/><Relationship Id="rId12" Type="http://schemas.openxmlformats.org/officeDocument/2006/relationships/image" Target="../media/image20.png"/><Relationship Id="rId2" Type="http://schemas.microsoft.com/office/2007/relationships/media" Target="../media/media8.mp3"/><Relationship Id="rId16" Type="http://schemas.openxmlformats.org/officeDocument/2006/relationships/image" Target="../media/image19.png"/><Relationship Id="rId1" Type="http://schemas.openxmlformats.org/officeDocument/2006/relationships/tags" Target="../tags/tag9.xml"/><Relationship Id="rId6" Type="http://schemas.openxmlformats.org/officeDocument/2006/relationships/image" Target="../media/image15.svg"/><Relationship Id="rId11" Type="http://schemas.openxmlformats.org/officeDocument/2006/relationships/image" Target="../media/image18.gif"/><Relationship Id="rId5" Type="http://schemas.openxmlformats.org/officeDocument/2006/relationships/image" Target="../media/image12.png"/><Relationship Id="rId15" Type="http://schemas.openxmlformats.org/officeDocument/2006/relationships/image" Target="../media/image26.pn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svg"/><Relationship Id="rId14" Type="http://schemas.openxmlformats.org/officeDocument/2006/relationships/image" Target="../media/image14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microsoft.com/office/2007/relationships/hdphoto" Target="../media/hdphoto1.wdp"/><Relationship Id="rId3" Type="http://schemas.openxmlformats.org/officeDocument/2006/relationships/audio" Target="../media/media9.mp3"/><Relationship Id="rId7" Type="http://schemas.openxmlformats.org/officeDocument/2006/relationships/image" Target="../media/image13.png"/><Relationship Id="rId12" Type="http://schemas.openxmlformats.org/officeDocument/2006/relationships/image" Target="../media/image20.png"/><Relationship Id="rId2" Type="http://schemas.microsoft.com/office/2007/relationships/media" Target="../media/media9.mp3"/><Relationship Id="rId16" Type="http://schemas.openxmlformats.org/officeDocument/2006/relationships/image" Target="../media/image19.png"/><Relationship Id="rId1" Type="http://schemas.openxmlformats.org/officeDocument/2006/relationships/tags" Target="../tags/tag10.xml"/><Relationship Id="rId6" Type="http://schemas.openxmlformats.org/officeDocument/2006/relationships/image" Target="../media/image15.svg"/><Relationship Id="rId11" Type="http://schemas.openxmlformats.org/officeDocument/2006/relationships/image" Target="../media/image18.gif"/><Relationship Id="rId5" Type="http://schemas.openxmlformats.org/officeDocument/2006/relationships/image" Target="../media/image12.png"/><Relationship Id="rId15" Type="http://schemas.openxmlformats.org/officeDocument/2006/relationships/image" Target="../media/image27.pn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svg"/><Relationship Id="rId14" Type="http://schemas.openxmlformats.org/officeDocument/2006/relationships/image" Target="../media/image14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audio" Target="../media/media10.mp3"/><Relationship Id="rId7" Type="http://schemas.openxmlformats.org/officeDocument/2006/relationships/image" Target="../media/image28.png"/><Relationship Id="rId12" Type="http://schemas.openxmlformats.org/officeDocument/2006/relationships/image" Target="../media/image18.svg"/><Relationship Id="rId2" Type="http://schemas.microsoft.com/office/2007/relationships/media" Target="../media/media10.mp3"/><Relationship Id="rId16" Type="http://schemas.openxmlformats.org/officeDocument/2006/relationships/image" Target="../media/image19.png"/><Relationship Id="rId1" Type="http://schemas.openxmlformats.org/officeDocument/2006/relationships/tags" Target="../tags/tag11.xml"/><Relationship Id="rId6" Type="http://schemas.microsoft.com/office/2007/relationships/hdphoto" Target="../media/hdphoto1.wdp"/><Relationship Id="rId11" Type="http://schemas.openxmlformats.org/officeDocument/2006/relationships/image" Target="../media/image17.svg"/><Relationship Id="rId5" Type="http://schemas.openxmlformats.org/officeDocument/2006/relationships/image" Target="../media/image20.png"/><Relationship Id="rId15" Type="http://schemas.openxmlformats.org/officeDocument/2006/relationships/image" Target="../media/image14.GIF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svg"/><Relationship Id="rId14" Type="http://schemas.openxmlformats.org/officeDocument/2006/relationships/image" Target="../media/image18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audio" Target="../media/media11.mp3"/><Relationship Id="rId7" Type="http://schemas.openxmlformats.org/officeDocument/2006/relationships/image" Target="../media/image17.svg"/><Relationship Id="rId12" Type="http://schemas.openxmlformats.org/officeDocument/2006/relationships/image" Target="../media/image19.png"/><Relationship Id="rId2" Type="http://schemas.microsoft.com/office/2007/relationships/media" Target="../media/media11.mp3"/><Relationship Id="rId1" Type="http://schemas.openxmlformats.org/officeDocument/2006/relationships/tags" Target="../tags/tag12.xml"/><Relationship Id="rId6" Type="http://schemas.openxmlformats.org/officeDocument/2006/relationships/image" Target="../media/image13.png"/><Relationship Id="rId11" Type="http://schemas.openxmlformats.org/officeDocument/2006/relationships/image" Target="../media/image14.GIF"/><Relationship Id="rId5" Type="http://schemas.openxmlformats.org/officeDocument/2006/relationships/image" Target="../media/image16.png"/><Relationship Id="rId10" Type="http://schemas.openxmlformats.org/officeDocument/2006/relationships/image" Target="../media/image18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audio" Target="../media/media12.mp3"/><Relationship Id="rId7" Type="http://schemas.openxmlformats.org/officeDocument/2006/relationships/image" Target="../media/image17.svg"/><Relationship Id="rId12" Type="http://schemas.openxmlformats.org/officeDocument/2006/relationships/image" Target="../media/image19.png"/><Relationship Id="rId2" Type="http://schemas.microsoft.com/office/2007/relationships/media" Target="../media/media12.mp3"/><Relationship Id="rId1" Type="http://schemas.openxmlformats.org/officeDocument/2006/relationships/tags" Target="../tags/tag13.xml"/><Relationship Id="rId6" Type="http://schemas.openxmlformats.org/officeDocument/2006/relationships/image" Target="../media/image13.png"/><Relationship Id="rId11" Type="http://schemas.openxmlformats.org/officeDocument/2006/relationships/image" Target="../media/image14.GIF"/><Relationship Id="rId5" Type="http://schemas.openxmlformats.org/officeDocument/2006/relationships/image" Target="../media/image16.png"/><Relationship Id="rId10" Type="http://schemas.openxmlformats.org/officeDocument/2006/relationships/image" Target="../media/image18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microsoft.com/office/2007/relationships/hdphoto" Target="../media/hdphoto1.wdp"/><Relationship Id="rId3" Type="http://schemas.openxmlformats.org/officeDocument/2006/relationships/audio" Target="../media/media12.mp3"/><Relationship Id="rId7" Type="http://schemas.openxmlformats.org/officeDocument/2006/relationships/image" Target="../media/image13.png"/><Relationship Id="rId12" Type="http://schemas.openxmlformats.org/officeDocument/2006/relationships/image" Target="../media/image20.png"/><Relationship Id="rId2" Type="http://schemas.microsoft.com/office/2007/relationships/media" Target="../media/media12.mp3"/><Relationship Id="rId1" Type="http://schemas.openxmlformats.org/officeDocument/2006/relationships/tags" Target="../tags/tag14.xml"/><Relationship Id="rId6" Type="http://schemas.openxmlformats.org/officeDocument/2006/relationships/image" Target="../media/image15.svg"/><Relationship Id="rId11" Type="http://schemas.openxmlformats.org/officeDocument/2006/relationships/image" Target="../media/image18.gif"/><Relationship Id="rId5" Type="http://schemas.openxmlformats.org/officeDocument/2006/relationships/image" Target="../media/image12.png"/><Relationship Id="rId1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svg"/><Relationship Id="rId14" Type="http://schemas.openxmlformats.org/officeDocument/2006/relationships/image" Target="../media/image1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audio" Target="../media/media12.mp3"/><Relationship Id="rId7" Type="http://schemas.openxmlformats.org/officeDocument/2006/relationships/image" Target="../media/image17.svg"/><Relationship Id="rId12" Type="http://schemas.openxmlformats.org/officeDocument/2006/relationships/image" Target="../media/image19.png"/><Relationship Id="rId2" Type="http://schemas.microsoft.com/office/2007/relationships/media" Target="../media/media12.mp3"/><Relationship Id="rId1" Type="http://schemas.openxmlformats.org/officeDocument/2006/relationships/tags" Target="../tags/tag15.xml"/><Relationship Id="rId6" Type="http://schemas.openxmlformats.org/officeDocument/2006/relationships/image" Target="../media/image13.png"/><Relationship Id="rId11" Type="http://schemas.openxmlformats.org/officeDocument/2006/relationships/image" Target="../media/image14.GIF"/><Relationship Id="rId5" Type="http://schemas.openxmlformats.org/officeDocument/2006/relationships/image" Target="../media/image16.png"/><Relationship Id="rId10" Type="http://schemas.openxmlformats.org/officeDocument/2006/relationships/image" Target="../media/image18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gif"/><Relationship Id="rId7" Type="http://schemas.openxmlformats.org/officeDocument/2006/relationships/image" Target="../media/image15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12.png"/><Relationship Id="rId11" Type="http://schemas.openxmlformats.org/officeDocument/2006/relationships/image" Target="../media/image14.GIF"/><Relationship Id="rId5" Type="http://schemas.openxmlformats.org/officeDocument/2006/relationships/image" Target="../media/image11.gif"/><Relationship Id="rId10" Type="http://schemas.openxmlformats.org/officeDocument/2006/relationships/image" Target="../media/image18.svg"/><Relationship Id="rId4" Type="http://schemas.openxmlformats.org/officeDocument/2006/relationships/image" Target="../media/image10.png"/><Relationship Id="rId9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gif"/><Relationship Id="rId7" Type="http://schemas.openxmlformats.org/officeDocument/2006/relationships/image" Target="../media/image15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11" Type="http://schemas.openxmlformats.org/officeDocument/2006/relationships/image" Target="../media/image14.GIF"/><Relationship Id="rId5" Type="http://schemas.openxmlformats.org/officeDocument/2006/relationships/image" Target="../media/image11.gif"/><Relationship Id="rId10" Type="http://schemas.openxmlformats.org/officeDocument/2006/relationships/image" Target="../media/image18.svg"/><Relationship Id="rId4" Type="http://schemas.openxmlformats.org/officeDocument/2006/relationships/image" Target="../media/image10.png"/><Relationship Id="rId9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gif"/><Relationship Id="rId7" Type="http://schemas.openxmlformats.org/officeDocument/2006/relationships/image" Target="../media/image15.sv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11" Type="http://schemas.openxmlformats.org/officeDocument/2006/relationships/image" Target="../media/image14.GIF"/><Relationship Id="rId5" Type="http://schemas.openxmlformats.org/officeDocument/2006/relationships/image" Target="../media/image11.gif"/><Relationship Id="rId10" Type="http://schemas.openxmlformats.org/officeDocument/2006/relationships/image" Target="../media/image18.svg"/><Relationship Id="rId4" Type="http://schemas.openxmlformats.org/officeDocument/2006/relationships/image" Target="../media/image10.png"/><Relationship Id="rId9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audio" Target="../media/media2.mp3"/><Relationship Id="rId7" Type="http://schemas.openxmlformats.org/officeDocument/2006/relationships/image" Target="../media/image17.svg"/><Relationship Id="rId12" Type="http://schemas.openxmlformats.org/officeDocument/2006/relationships/image" Target="../media/image19.png"/><Relationship Id="rId2" Type="http://schemas.microsoft.com/office/2007/relationships/media" Target="../media/media2.mp3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11" Type="http://schemas.openxmlformats.org/officeDocument/2006/relationships/image" Target="../media/image14.GIF"/><Relationship Id="rId5" Type="http://schemas.openxmlformats.org/officeDocument/2006/relationships/image" Target="../media/image16.png"/><Relationship Id="rId10" Type="http://schemas.openxmlformats.org/officeDocument/2006/relationships/image" Target="../media/image18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8.svg"/><Relationship Id="rId12" Type="http://schemas.openxmlformats.org/officeDocument/2006/relationships/image" Target="../media/image14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7.svg"/><Relationship Id="rId11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20.png"/><Relationship Id="rId4" Type="http://schemas.openxmlformats.org/officeDocument/2006/relationships/image" Target="../media/image15.svg"/><Relationship Id="rId9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4.png"/><Relationship Id="rId7" Type="http://schemas.openxmlformats.org/officeDocument/2006/relationships/image" Target="../media/image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svg"/><Relationship Id="rId5" Type="http://schemas.openxmlformats.org/officeDocument/2006/relationships/image" Target="../media/image5.png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5">
            <a:extLst>
              <a:ext uri="{FF2B5EF4-FFF2-40B4-BE49-F238E27FC236}">
                <a16:creationId xmlns:a16="http://schemas.microsoft.com/office/drawing/2014/main" id="{C9D08333-6BA6-48F3-88F9-D48F7173E4F0}"/>
              </a:ext>
            </a:extLst>
          </p:cNvPr>
          <p:cNvSpPr/>
          <p:nvPr/>
        </p:nvSpPr>
        <p:spPr>
          <a:xfrm>
            <a:off x="342546" y="2313571"/>
            <a:ext cx="5386959" cy="8229600"/>
          </a:xfrm>
          <a:custGeom>
            <a:avLst/>
            <a:gdLst/>
            <a:ahLst/>
            <a:cxnLst/>
            <a:rect l="l" t="t" r="r" b="b"/>
            <a:pathLst>
              <a:path w="5386959" h="8229600">
                <a:moveTo>
                  <a:pt x="0" y="0"/>
                </a:moveTo>
                <a:lnTo>
                  <a:pt x="5386959" y="0"/>
                </a:lnTo>
                <a:lnTo>
                  <a:pt x="53869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C783B1A4-94F1-1C45-9CF4-1BB7C95A4B56}"/>
              </a:ext>
            </a:extLst>
          </p:cNvPr>
          <p:cNvSpPr/>
          <p:nvPr/>
        </p:nvSpPr>
        <p:spPr>
          <a:xfrm>
            <a:off x="457200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8B8F3048-638A-E4C4-F4FC-7A79D9E96F51}"/>
              </a:ext>
            </a:extLst>
          </p:cNvPr>
          <p:cNvSpPr/>
          <p:nvPr/>
        </p:nvSpPr>
        <p:spPr>
          <a:xfrm>
            <a:off x="4516382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36B14CEC-F6E8-05ED-CDED-0BF31A9EDFB5}"/>
              </a:ext>
            </a:extLst>
          </p:cNvPr>
          <p:cNvSpPr/>
          <p:nvPr/>
        </p:nvSpPr>
        <p:spPr>
          <a:xfrm>
            <a:off x="8575564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10A6D6F3-4483-339D-623E-E616B0EFEAEE}"/>
              </a:ext>
            </a:extLst>
          </p:cNvPr>
          <p:cNvSpPr/>
          <p:nvPr/>
        </p:nvSpPr>
        <p:spPr>
          <a:xfrm>
            <a:off x="13311673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4FD63944-2AE8-B8B8-5F87-4C535E2B60EF}"/>
              </a:ext>
            </a:extLst>
          </p:cNvPr>
          <p:cNvSpPr/>
          <p:nvPr/>
        </p:nvSpPr>
        <p:spPr>
          <a:xfrm>
            <a:off x="-735874" y="8958943"/>
            <a:ext cx="75438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0487132-ED12-4CCF-0DE3-FD1B29B6C8F0}"/>
              </a:ext>
            </a:extLst>
          </p:cNvPr>
          <p:cNvSpPr/>
          <p:nvPr/>
        </p:nvSpPr>
        <p:spPr>
          <a:xfrm>
            <a:off x="5105400" y="8953500"/>
            <a:ext cx="73152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5F681A39-4680-4F4F-AC19-3FD5335201C7}"/>
              </a:ext>
            </a:extLst>
          </p:cNvPr>
          <p:cNvSpPr/>
          <p:nvPr/>
        </p:nvSpPr>
        <p:spPr>
          <a:xfrm>
            <a:off x="11512009" y="8857415"/>
            <a:ext cx="73152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8B767988-4897-D422-B7FE-735852B470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5913693" y="495300"/>
            <a:ext cx="2016633" cy="1625799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5EDF2C92-BFA2-935E-2882-F9D8998082B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28184" y="-79512"/>
            <a:ext cx="2357234" cy="1625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A799FA5-AB4D-4699-8054-723D23D3036A}"/>
              </a:ext>
            </a:extLst>
          </p:cNvPr>
          <p:cNvSpPr/>
          <p:nvPr/>
        </p:nvSpPr>
        <p:spPr>
          <a:xfrm>
            <a:off x="4700804" y="3207899"/>
            <a:ext cx="10882095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80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KHỞI ĐỘNG</a:t>
            </a:r>
          </a:p>
          <a:p>
            <a:pPr algn="ctr"/>
            <a:r>
              <a:rPr lang="vi-VN" sz="8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ĐẦU GIỜ</a:t>
            </a:r>
            <a:endParaRPr lang="en-US" sz="80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758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B76AAC54-8E0B-FF43-7BED-60B8EC1B8A96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9C61C943-70AF-8C1D-212E-3043817567B8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66E02F92-763F-8658-ED87-540A547CBE55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8DB666-E5D7-ADFF-64F5-90F8DE913277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5925800" y="-157370"/>
            <a:ext cx="2945866" cy="2162163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0" y="-103495"/>
            <a:ext cx="1780257" cy="1280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98C10-5D60-4B73-B608-7B0047482B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5385" l="631" r="96740">
                        <a14:foregroundMark x1="526" y1="55846" x2="6835" y2="58615"/>
                        <a14:foregroundMark x1="6835" y1="58615" x2="12408" y2="53692"/>
                        <a14:foregroundMark x1="12408" y1="53692" x2="7150" y2="50308"/>
                        <a14:foregroundMark x1="7150" y1="50308" x2="4732" y2="54154"/>
                        <a14:foregroundMark x1="8097" y1="58923" x2="1998" y2="57385"/>
                        <a14:foregroundMark x1="1998" y1="57385" x2="2103" y2="54308"/>
                        <a14:foregroundMark x1="6309" y1="56462" x2="6835" y2="60308"/>
                        <a14:foregroundMark x1="6625" y1="58615" x2="841" y2="56769"/>
                        <a14:foregroundMark x1="3680" y1="55846" x2="8097" y2="59538"/>
                        <a14:foregroundMark x1="17245" y1="20923" x2="18402" y2="30769"/>
                        <a14:foregroundMark x1="18402" y1="30769" x2="23344" y2="21538"/>
                        <a14:foregroundMark x1="23344" y1="21538" x2="19664" y2="28615"/>
                        <a14:foregroundMark x1="19664" y1="28615" x2="17560" y2="29538"/>
                        <a14:foregroundMark x1="13460" y1="27231" x2="16614" y2="14769"/>
                        <a14:foregroundMark x1="16614" y1="14769" x2="22187" y2="20923"/>
                        <a14:foregroundMark x1="22187" y1="20923" x2="23239" y2="26308"/>
                        <a14:foregroundMark x1="23239" y1="20923" x2="19138" y2="14000"/>
                        <a14:foregroundMark x1="19138" y1="14000" x2="15037" y2="14615"/>
                        <a14:foregroundMark x1="23239" y1="19692" x2="16509" y2="14769"/>
                        <a14:foregroundMark x1="17666" y1="15538" x2="11882" y2="20615"/>
                        <a14:foregroundMark x1="11882" y1="20615" x2="6204" y2="43231"/>
                        <a14:foregroundMark x1="7676" y1="40615" x2="8412" y2="49692"/>
                        <a14:foregroundMark x1="8412" y1="49692" x2="7466" y2="51692"/>
                        <a14:foregroundMark x1="7992" y1="46769" x2="5783" y2="42923"/>
                        <a14:foregroundMark x1="8307" y1="38154" x2="4942" y2="43231"/>
                        <a14:foregroundMark x1="23134" y1="22000" x2="23239" y2="30462"/>
                        <a14:foregroundMark x1="23239" y1="30462" x2="24185" y2="22769"/>
                        <a14:foregroundMark x1="24185" y1="22769" x2="31335" y2="27538"/>
                        <a14:foregroundMark x1="31335" y1="27538" x2="32492" y2="31231"/>
                        <a14:foregroundMark x1="19874" y1="14308" x2="22818" y2="20154"/>
                        <a14:foregroundMark x1="23554" y1="19231" x2="29443" y2="23231"/>
                        <a14:foregroundMark x1="29443" y1="23231" x2="31966" y2="28154"/>
                        <a14:foregroundMark x1="32282" y1="31231" x2="27865" y2="38462"/>
                        <a14:foregroundMark x1="27865" y1="38462" x2="29758" y2="46769"/>
                        <a14:foregroundMark x1="29758" y1="46769" x2="26393" y2="51538"/>
                        <a14:foregroundMark x1="12093" y1="87385" x2="11041" y2="95538"/>
                        <a14:foregroundMark x1="11041" y1="95538" x2="14196" y2="90308"/>
                        <a14:foregroundMark x1="41325" y1="85385" x2="43533" y2="94000"/>
                        <a14:foregroundMark x1="43533" y1="94000" x2="45426" y2="86308"/>
                        <a14:foregroundMark x1="47634" y1="88615" x2="53838" y2="90615"/>
                        <a14:foregroundMark x1="53838" y1="90615" x2="53417" y2="85385"/>
                        <a14:foregroundMark x1="49737" y1="56462" x2="50263" y2="71846"/>
                        <a14:foregroundMark x1="50263" y1="71846" x2="47739" y2="80462"/>
                        <a14:foregroundMark x1="47739" y1="80462" x2="46793" y2="59692"/>
                        <a14:foregroundMark x1="45110" y1="36462" x2="45110" y2="30000"/>
                        <a14:foregroundMark x1="42902" y1="28154" x2="43849" y2="17692"/>
                        <a14:foregroundMark x1="43849" y1="17692" x2="52050" y2="17538"/>
                        <a14:foregroundMark x1="52050" y1="17538" x2="53943" y2="27846"/>
                        <a14:foregroundMark x1="53943" y1="27846" x2="52261" y2="28923"/>
                        <a14:foregroundMark x1="53523" y1="29385" x2="53523" y2="18462"/>
                        <a14:foregroundMark x1="53523" y1="18462" x2="47213" y2="14923"/>
                        <a14:foregroundMark x1="47213" y1="14923" x2="43428" y2="17231"/>
                        <a14:foregroundMark x1="52997" y1="19231" x2="48475" y2="13692"/>
                        <a14:foregroundMark x1="48475" y1="13692" x2="42797" y2="14923"/>
                        <a14:foregroundMark x1="42797" y1="14923" x2="41640" y2="18000"/>
                        <a14:foregroundMark x1="54995" y1="41231" x2="61514" y2="45077"/>
                        <a14:foregroundMark x1="61514" y1="45077" x2="55205" y2="51077"/>
                        <a14:foregroundMark x1="53733" y1="89231" x2="51735" y2="92308"/>
                        <a14:foregroundMark x1="51840" y1="93385" x2="53523" y2="87846"/>
                        <a14:foregroundMark x1="73607" y1="87231" x2="70242" y2="94000"/>
                        <a14:foregroundMark x1="70242" y1="94000" x2="75289" y2="90154"/>
                        <a14:foregroundMark x1="75289" y1="90154" x2="76866" y2="88000"/>
                        <a14:foregroundMark x1="81178" y1="77077" x2="74343" y2="62769"/>
                        <a14:foregroundMark x1="74343" y1="62769" x2="72871" y2="51385"/>
                        <a14:foregroundMark x1="72871" y1="51385" x2="73607" y2="48615"/>
                        <a14:foregroundMark x1="80652" y1="58308" x2="76761" y2="38154"/>
                        <a14:foregroundMark x1="76761" y1="38154" x2="73186" y2="41385"/>
                        <a14:foregroundMark x1="80757" y1="34615" x2="93481" y2="39538"/>
                        <a14:foregroundMark x1="93481" y1="39538" x2="96740" y2="38923"/>
                        <a14:foregroundMark x1="74027" y1="24000" x2="70137" y2="28308"/>
                        <a14:foregroundMark x1="75710" y1="21385" x2="82860" y2="16154"/>
                        <a14:foregroundMark x1="82860" y1="16154" x2="84648" y2="29077"/>
                        <a14:foregroundMark x1="87907" y1="84462" x2="86540" y2="8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59099" y="4925337"/>
            <a:ext cx="4391201" cy="4608354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B6D266F5-2457-414B-BA18-849181C6DC2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952645" y="1257260"/>
            <a:ext cx="892174" cy="9549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9C9C80-297E-4FD1-99E6-2E185BD62C5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3400" y="2448123"/>
            <a:ext cx="16619543" cy="200179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8F56B6D-F01A-459D-88DB-60CC15FEB6F4}"/>
              </a:ext>
            </a:extLst>
          </p:cNvPr>
          <p:cNvSpPr/>
          <p:nvPr/>
        </p:nvSpPr>
        <p:spPr>
          <a:xfrm>
            <a:off x="1456388" y="1489567"/>
            <a:ext cx="15055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Câu 1: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BF2E72-9C9E-4C2F-A65F-53217D6414CC}"/>
              </a:ext>
            </a:extLst>
          </p:cNvPr>
          <p:cNvSpPr txBox="1"/>
          <p:nvPr/>
        </p:nvSpPr>
        <p:spPr>
          <a:xfrm>
            <a:off x="2438400" y="3936084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Non    nước    mình  đẹp  tựa    bài     thơ.           Câu       hát     vọng từ  ngàn   năm   xưa.</a:t>
            </a:r>
          </a:p>
        </p:txBody>
      </p:sp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6CA3ECBA-E919-4C13-AA0C-131BB0264D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56387" y="4762140"/>
            <a:ext cx="762359" cy="76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5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69348F-9CA0-4F72-9EEF-CC8AA70EC8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00" y="2093490"/>
            <a:ext cx="17068800" cy="3022484"/>
          </a:xfrm>
          <a:prstGeom prst="rect">
            <a:avLst/>
          </a:prstGeom>
        </p:spPr>
      </p:pic>
      <p:sp>
        <p:nvSpPr>
          <p:cNvPr id="12" name="Freeform 2">
            <a:extLst>
              <a:ext uri="{FF2B5EF4-FFF2-40B4-BE49-F238E27FC236}">
                <a16:creationId xmlns:a16="http://schemas.microsoft.com/office/drawing/2014/main" id="{B76AAC54-8E0B-FF43-7BED-60B8EC1B8A96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9C61C943-70AF-8C1D-212E-3043817567B8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66E02F92-763F-8658-ED87-540A547CBE55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8DB666-E5D7-ADFF-64F5-90F8DE913277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5925800" y="-157370"/>
            <a:ext cx="2945866" cy="2162163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0" y="-103495"/>
            <a:ext cx="1780257" cy="1280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98C10-5D60-4B73-B608-7B0047482B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5385" l="631" r="96740">
                        <a14:foregroundMark x1="526" y1="55846" x2="6835" y2="58615"/>
                        <a14:foregroundMark x1="6835" y1="58615" x2="12408" y2="53692"/>
                        <a14:foregroundMark x1="12408" y1="53692" x2="7150" y2="50308"/>
                        <a14:foregroundMark x1="7150" y1="50308" x2="4732" y2="54154"/>
                        <a14:foregroundMark x1="8097" y1="58923" x2="1998" y2="57385"/>
                        <a14:foregroundMark x1="1998" y1="57385" x2="2103" y2="54308"/>
                        <a14:foregroundMark x1="6309" y1="56462" x2="6835" y2="60308"/>
                        <a14:foregroundMark x1="6625" y1="58615" x2="841" y2="56769"/>
                        <a14:foregroundMark x1="3680" y1="55846" x2="8097" y2="59538"/>
                        <a14:foregroundMark x1="17245" y1="20923" x2="18402" y2="30769"/>
                        <a14:foregroundMark x1="18402" y1="30769" x2="23344" y2="21538"/>
                        <a14:foregroundMark x1="23344" y1="21538" x2="19664" y2="28615"/>
                        <a14:foregroundMark x1="19664" y1="28615" x2="17560" y2="29538"/>
                        <a14:foregroundMark x1="13460" y1="27231" x2="16614" y2="14769"/>
                        <a14:foregroundMark x1="16614" y1="14769" x2="22187" y2="20923"/>
                        <a14:foregroundMark x1="22187" y1="20923" x2="23239" y2="26308"/>
                        <a14:foregroundMark x1="23239" y1="20923" x2="19138" y2="14000"/>
                        <a14:foregroundMark x1="19138" y1="14000" x2="15037" y2="14615"/>
                        <a14:foregroundMark x1="23239" y1="19692" x2="16509" y2="14769"/>
                        <a14:foregroundMark x1="17666" y1="15538" x2="11882" y2="20615"/>
                        <a14:foregroundMark x1="11882" y1="20615" x2="6204" y2="43231"/>
                        <a14:foregroundMark x1="7676" y1="40615" x2="8412" y2="49692"/>
                        <a14:foregroundMark x1="8412" y1="49692" x2="7466" y2="51692"/>
                        <a14:foregroundMark x1="7992" y1="46769" x2="5783" y2="42923"/>
                        <a14:foregroundMark x1="8307" y1="38154" x2="4942" y2="43231"/>
                        <a14:foregroundMark x1="23134" y1="22000" x2="23239" y2="30462"/>
                        <a14:foregroundMark x1="23239" y1="30462" x2="24185" y2="22769"/>
                        <a14:foregroundMark x1="24185" y1="22769" x2="31335" y2="27538"/>
                        <a14:foregroundMark x1="31335" y1="27538" x2="32492" y2="31231"/>
                        <a14:foregroundMark x1="19874" y1="14308" x2="22818" y2="20154"/>
                        <a14:foregroundMark x1="23554" y1="19231" x2="29443" y2="23231"/>
                        <a14:foregroundMark x1="29443" y1="23231" x2="31966" y2="28154"/>
                        <a14:foregroundMark x1="32282" y1="31231" x2="27865" y2="38462"/>
                        <a14:foregroundMark x1="27865" y1="38462" x2="29758" y2="46769"/>
                        <a14:foregroundMark x1="29758" y1="46769" x2="26393" y2="51538"/>
                        <a14:foregroundMark x1="12093" y1="87385" x2="11041" y2="95538"/>
                        <a14:foregroundMark x1="11041" y1="95538" x2="14196" y2="90308"/>
                        <a14:foregroundMark x1="41325" y1="85385" x2="43533" y2="94000"/>
                        <a14:foregroundMark x1="43533" y1="94000" x2="45426" y2="86308"/>
                        <a14:foregroundMark x1="47634" y1="88615" x2="53838" y2="90615"/>
                        <a14:foregroundMark x1="53838" y1="90615" x2="53417" y2="85385"/>
                        <a14:foregroundMark x1="49737" y1="56462" x2="50263" y2="71846"/>
                        <a14:foregroundMark x1="50263" y1="71846" x2="47739" y2="80462"/>
                        <a14:foregroundMark x1="47739" y1="80462" x2="46793" y2="59692"/>
                        <a14:foregroundMark x1="45110" y1="36462" x2="45110" y2="30000"/>
                        <a14:foregroundMark x1="42902" y1="28154" x2="43849" y2="17692"/>
                        <a14:foregroundMark x1="43849" y1="17692" x2="52050" y2="17538"/>
                        <a14:foregroundMark x1="52050" y1="17538" x2="53943" y2="27846"/>
                        <a14:foregroundMark x1="53943" y1="27846" x2="52261" y2="28923"/>
                        <a14:foregroundMark x1="53523" y1="29385" x2="53523" y2="18462"/>
                        <a14:foregroundMark x1="53523" y1="18462" x2="47213" y2="14923"/>
                        <a14:foregroundMark x1="47213" y1="14923" x2="43428" y2="17231"/>
                        <a14:foregroundMark x1="52997" y1="19231" x2="48475" y2="13692"/>
                        <a14:foregroundMark x1="48475" y1="13692" x2="42797" y2="14923"/>
                        <a14:foregroundMark x1="42797" y1="14923" x2="41640" y2="18000"/>
                        <a14:foregroundMark x1="54995" y1="41231" x2="61514" y2="45077"/>
                        <a14:foregroundMark x1="61514" y1="45077" x2="55205" y2="51077"/>
                        <a14:foregroundMark x1="53733" y1="89231" x2="51735" y2="92308"/>
                        <a14:foregroundMark x1="51840" y1="93385" x2="53523" y2="87846"/>
                        <a14:foregroundMark x1="73607" y1="87231" x2="70242" y2="94000"/>
                        <a14:foregroundMark x1="70242" y1="94000" x2="75289" y2="90154"/>
                        <a14:foregroundMark x1="75289" y1="90154" x2="76866" y2="88000"/>
                        <a14:foregroundMark x1="81178" y1="77077" x2="74343" y2="62769"/>
                        <a14:foregroundMark x1="74343" y1="62769" x2="72871" y2="51385"/>
                        <a14:foregroundMark x1="72871" y1="51385" x2="73607" y2="48615"/>
                        <a14:foregroundMark x1="80652" y1="58308" x2="76761" y2="38154"/>
                        <a14:foregroundMark x1="76761" y1="38154" x2="73186" y2="41385"/>
                        <a14:foregroundMark x1="80757" y1="34615" x2="93481" y2="39538"/>
                        <a14:foregroundMark x1="93481" y1="39538" x2="96740" y2="38923"/>
                        <a14:foregroundMark x1="74027" y1="24000" x2="70137" y2="28308"/>
                        <a14:foregroundMark x1="75710" y1="21385" x2="82860" y2="16154"/>
                        <a14:foregroundMark x1="82860" y1="16154" x2="84648" y2="29077"/>
                        <a14:foregroundMark x1="87907" y1="84462" x2="86540" y2="8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96799" y="5174401"/>
            <a:ext cx="4391201" cy="4608354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522AD71F-42DB-4E7B-9532-8D3509943A4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952645" y="1257260"/>
            <a:ext cx="892174" cy="95493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E1C9ACF-5C0F-4FA8-889A-14ABA58B1243}"/>
              </a:ext>
            </a:extLst>
          </p:cNvPr>
          <p:cNvSpPr/>
          <p:nvPr/>
        </p:nvSpPr>
        <p:spPr>
          <a:xfrm>
            <a:off x="1456388" y="1489567"/>
            <a:ext cx="15055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Câu 2: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B2B6FF-4B54-4B85-94C2-E6DC5F76423D}"/>
              </a:ext>
            </a:extLst>
          </p:cNvPr>
          <p:cNvSpPr txBox="1"/>
          <p:nvPr/>
        </p:nvSpPr>
        <p:spPr>
          <a:xfrm>
            <a:off x="1676400" y="5115974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đỏ.                                Gió                   đưa                  hương     lúa           vàng.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3358E9-59C0-47D4-B891-191A4CDE7DC1}"/>
              </a:ext>
            </a:extLst>
          </p:cNvPr>
          <p:cNvSpPr txBox="1"/>
          <p:nvPr/>
        </p:nvSpPr>
        <p:spPr>
          <a:xfrm>
            <a:off x="3505200" y="3277586"/>
            <a:ext cx="16894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Gió        lên,         trăng         sáng       trời           mây.             Miền     quê         em       nắng</a:t>
            </a: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91CF57B5-A3C1-430A-B836-C60B754D2B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5400" y="6285157"/>
            <a:ext cx="1193421" cy="119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39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BD679E-4AF6-4B2F-8F7F-F76BEDB3D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000" y="1214580"/>
            <a:ext cx="16864472" cy="4475571"/>
          </a:xfrm>
          <a:prstGeom prst="rect">
            <a:avLst/>
          </a:prstGeom>
        </p:spPr>
      </p:pic>
      <p:sp>
        <p:nvSpPr>
          <p:cNvPr id="12" name="Freeform 2">
            <a:extLst>
              <a:ext uri="{FF2B5EF4-FFF2-40B4-BE49-F238E27FC236}">
                <a16:creationId xmlns:a16="http://schemas.microsoft.com/office/drawing/2014/main" id="{B76AAC54-8E0B-FF43-7BED-60B8EC1B8A96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9C61C943-70AF-8C1D-212E-3043817567B8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66E02F92-763F-8658-ED87-540A547CBE55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8DB666-E5D7-ADFF-64F5-90F8DE913277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5925800" y="-157370"/>
            <a:ext cx="2945866" cy="2162163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0" y="-103495"/>
            <a:ext cx="1780257" cy="1280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98C10-5D60-4B73-B608-7B0047482B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5385" l="631" r="96740">
                        <a14:foregroundMark x1="526" y1="55846" x2="6835" y2="58615"/>
                        <a14:foregroundMark x1="6835" y1="58615" x2="12408" y2="53692"/>
                        <a14:foregroundMark x1="12408" y1="53692" x2="7150" y2="50308"/>
                        <a14:foregroundMark x1="7150" y1="50308" x2="4732" y2="54154"/>
                        <a14:foregroundMark x1="8097" y1="58923" x2="1998" y2="57385"/>
                        <a14:foregroundMark x1="1998" y1="57385" x2="2103" y2="54308"/>
                        <a14:foregroundMark x1="6309" y1="56462" x2="6835" y2="60308"/>
                        <a14:foregroundMark x1="6625" y1="58615" x2="841" y2="56769"/>
                        <a14:foregroundMark x1="3680" y1="55846" x2="8097" y2="59538"/>
                        <a14:foregroundMark x1="17245" y1="20923" x2="18402" y2="30769"/>
                        <a14:foregroundMark x1="18402" y1="30769" x2="23344" y2="21538"/>
                        <a14:foregroundMark x1="23344" y1="21538" x2="19664" y2="28615"/>
                        <a14:foregroundMark x1="19664" y1="28615" x2="17560" y2="29538"/>
                        <a14:foregroundMark x1="13460" y1="27231" x2="16614" y2="14769"/>
                        <a14:foregroundMark x1="16614" y1="14769" x2="22187" y2="20923"/>
                        <a14:foregroundMark x1="22187" y1="20923" x2="23239" y2="26308"/>
                        <a14:foregroundMark x1="23239" y1="20923" x2="19138" y2="14000"/>
                        <a14:foregroundMark x1="19138" y1="14000" x2="15037" y2="14615"/>
                        <a14:foregroundMark x1="23239" y1="19692" x2="16509" y2="14769"/>
                        <a14:foregroundMark x1="17666" y1="15538" x2="11882" y2="20615"/>
                        <a14:foregroundMark x1="11882" y1="20615" x2="6204" y2="43231"/>
                        <a14:foregroundMark x1="7676" y1="40615" x2="8412" y2="49692"/>
                        <a14:foregroundMark x1="8412" y1="49692" x2="7466" y2="51692"/>
                        <a14:foregroundMark x1="7992" y1="46769" x2="5783" y2="42923"/>
                        <a14:foregroundMark x1="8307" y1="38154" x2="4942" y2="43231"/>
                        <a14:foregroundMark x1="23134" y1="22000" x2="23239" y2="30462"/>
                        <a14:foregroundMark x1="23239" y1="30462" x2="24185" y2="22769"/>
                        <a14:foregroundMark x1="24185" y1="22769" x2="31335" y2="27538"/>
                        <a14:foregroundMark x1="31335" y1="27538" x2="32492" y2="31231"/>
                        <a14:foregroundMark x1="19874" y1="14308" x2="22818" y2="20154"/>
                        <a14:foregroundMark x1="23554" y1="19231" x2="29443" y2="23231"/>
                        <a14:foregroundMark x1="29443" y1="23231" x2="31966" y2="28154"/>
                        <a14:foregroundMark x1="32282" y1="31231" x2="27865" y2="38462"/>
                        <a14:foregroundMark x1="27865" y1="38462" x2="29758" y2="46769"/>
                        <a14:foregroundMark x1="29758" y1="46769" x2="26393" y2="51538"/>
                        <a14:foregroundMark x1="12093" y1="87385" x2="11041" y2="95538"/>
                        <a14:foregroundMark x1="11041" y1="95538" x2="14196" y2="90308"/>
                        <a14:foregroundMark x1="41325" y1="85385" x2="43533" y2="94000"/>
                        <a14:foregroundMark x1="43533" y1="94000" x2="45426" y2="86308"/>
                        <a14:foregroundMark x1="47634" y1="88615" x2="53838" y2="90615"/>
                        <a14:foregroundMark x1="53838" y1="90615" x2="53417" y2="85385"/>
                        <a14:foregroundMark x1="49737" y1="56462" x2="50263" y2="71846"/>
                        <a14:foregroundMark x1="50263" y1="71846" x2="47739" y2="80462"/>
                        <a14:foregroundMark x1="47739" y1="80462" x2="46793" y2="59692"/>
                        <a14:foregroundMark x1="45110" y1="36462" x2="45110" y2="30000"/>
                        <a14:foregroundMark x1="42902" y1="28154" x2="43849" y2="17692"/>
                        <a14:foregroundMark x1="43849" y1="17692" x2="52050" y2="17538"/>
                        <a14:foregroundMark x1="52050" y1="17538" x2="53943" y2="27846"/>
                        <a14:foregroundMark x1="53943" y1="27846" x2="52261" y2="28923"/>
                        <a14:foregroundMark x1="53523" y1="29385" x2="53523" y2="18462"/>
                        <a14:foregroundMark x1="53523" y1="18462" x2="47213" y2="14923"/>
                        <a14:foregroundMark x1="47213" y1="14923" x2="43428" y2="17231"/>
                        <a14:foregroundMark x1="52997" y1="19231" x2="48475" y2="13692"/>
                        <a14:foregroundMark x1="48475" y1="13692" x2="42797" y2="14923"/>
                        <a14:foregroundMark x1="42797" y1="14923" x2="41640" y2="18000"/>
                        <a14:foregroundMark x1="54995" y1="41231" x2="61514" y2="45077"/>
                        <a14:foregroundMark x1="61514" y1="45077" x2="55205" y2="51077"/>
                        <a14:foregroundMark x1="53733" y1="89231" x2="51735" y2="92308"/>
                        <a14:foregroundMark x1="51840" y1="93385" x2="53523" y2="87846"/>
                        <a14:foregroundMark x1="73607" y1="87231" x2="70242" y2="94000"/>
                        <a14:foregroundMark x1="70242" y1="94000" x2="75289" y2="90154"/>
                        <a14:foregroundMark x1="75289" y1="90154" x2="76866" y2="88000"/>
                        <a14:foregroundMark x1="81178" y1="77077" x2="74343" y2="62769"/>
                        <a14:foregroundMark x1="74343" y1="62769" x2="72871" y2="51385"/>
                        <a14:foregroundMark x1="72871" y1="51385" x2="73607" y2="48615"/>
                        <a14:foregroundMark x1="80652" y1="58308" x2="76761" y2="38154"/>
                        <a14:foregroundMark x1="76761" y1="38154" x2="73186" y2="41385"/>
                        <a14:foregroundMark x1="80757" y1="34615" x2="93481" y2="39538"/>
                        <a14:foregroundMark x1="93481" y1="39538" x2="96740" y2="38923"/>
                        <a14:foregroundMark x1="74027" y1="24000" x2="70137" y2="28308"/>
                        <a14:foregroundMark x1="75710" y1="21385" x2="82860" y2="16154"/>
                        <a14:foregroundMark x1="82860" y1="16154" x2="84648" y2="29077"/>
                        <a14:foregroundMark x1="87907" y1="84462" x2="86540" y2="8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87607" y="5196984"/>
            <a:ext cx="4391201" cy="4608354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EA3EFCE8-5C67-42C8-9497-C64700BF5BB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952645" y="1257260"/>
            <a:ext cx="892174" cy="9549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6E9115-E011-4681-9899-7F5C7502354C}"/>
              </a:ext>
            </a:extLst>
          </p:cNvPr>
          <p:cNvSpPr txBox="1"/>
          <p:nvPr/>
        </p:nvSpPr>
        <p:spPr>
          <a:xfrm>
            <a:off x="2743200" y="2420952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Non         nước     mình  đẹp    tựa    bài     thơ.                 Câu          hát      vọng   từ     ngàn   năm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582E32-EEF7-4A42-8BE3-C9B564069DC5}"/>
              </a:ext>
            </a:extLst>
          </p:cNvPr>
          <p:cNvSpPr txBox="1"/>
          <p:nvPr/>
        </p:nvSpPr>
        <p:spPr>
          <a:xfrm>
            <a:off x="1701800" y="5610967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đỏ.                                Gió                   đưa               hương     lúa           vàng.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1724A7-43ED-48A4-947D-980676C62C26}"/>
              </a:ext>
            </a:extLst>
          </p:cNvPr>
          <p:cNvSpPr txBox="1"/>
          <p:nvPr/>
        </p:nvSpPr>
        <p:spPr>
          <a:xfrm>
            <a:off x="1346128" y="3954319"/>
            <a:ext cx="18008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xưa.                 Gió        lên,         trăng         sáng       trời           mây.              Miền     quê         em       nắng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89A1859-5ABA-4629-83D5-C906F00A684C}"/>
              </a:ext>
            </a:extLst>
          </p:cNvPr>
          <p:cNvSpPr/>
          <p:nvPr/>
        </p:nvSpPr>
        <p:spPr>
          <a:xfrm>
            <a:off x="1714500" y="482664"/>
            <a:ext cx="52197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Nối câu 1+2: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2" name="12">
            <a:hlinkClick r:id="" action="ppaction://media"/>
            <a:extLst>
              <a:ext uri="{FF2B5EF4-FFF2-40B4-BE49-F238E27FC236}">
                <a16:creationId xmlns:a16="http://schemas.microsoft.com/office/drawing/2014/main" id="{65E0E8DE-9DD1-48E7-BE42-B5F3243EAD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70656" y="6566406"/>
            <a:ext cx="734343" cy="73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19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81D60D-164F-4080-A54F-84D01D4E82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72" y="2212678"/>
            <a:ext cx="17185572" cy="3150245"/>
          </a:xfrm>
          <a:prstGeom prst="rect">
            <a:avLst/>
          </a:prstGeom>
        </p:spPr>
      </p:pic>
      <p:sp>
        <p:nvSpPr>
          <p:cNvPr id="12" name="Freeform 2">
            <a:extLst>
              <a:ext uri="{FF2B5EF4-FFF2-40B4-BE49-F238E27FC236}">
                <a16:creationId xmlns:a16="http://schemas.microsoft.com/office/drawing/2014/main" id="{B76AAC54-8E0B-FF43-7BED-60B8EC1B8A96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9C61C943-70AF-8C1D-212E-3043817567B8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66E02F92-763F-8658-ED87-540A547CBE55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8DB666-E5D7-ADFF-64F5-90F8DE913277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5925800" y="-157370"/>
            <a:ext cx="2945866" cy="2162163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0" y="-103495"/>
            <a:ext cx="1780257" cy="1280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98C10-5D60-4B73-B608-7B0047482B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5385" l="631" r="96740">
                        <a14:foregroundMark x1="526" y1="55846" x2="6835" y2="58615"/>
                        <a14:foregroundMark x1="6835" y1="58615" x2="12408" y2="53692"/>
                        <a14:foregroundMark x1="12408" y1="53692" x2="7150" y2="50308"/>
                        <a14:foregroundMark x1="7150" y1="50308" x2="4732" y2="54154"/>
                        <a14:foregroundMark x1="8097" y1="58923" x2="1998" y2="57385"/>
                        <a14:foregroundMark x1="1998" y1="57385" x2="2103" y2="54308"/>
                        <a14:foregroundMark x1="6309" y1="56462" x2="6835" y2="60308"/>
                        <a14:foregroundMark x1="6625" y1="58615" x2="841" y2="56769"/>
                        <a14:foregroundMark x1="3680" y1="55846" x2="8097" y2="59538"/>
                        <a14:foregroundMark x1="17245" y1="20923" x2="18402" y2="30769"/>
                        <a14:foregroundMark x1="18402" y1="30769" x2="23344" y2="21538"/>
                        <a14:foregroundMark x1="23344" y1="21538" x2="19664" y2="28615"/>
                        <a14:foregroundMark x1="19664" y1="28615" x2="17560" y2="29538"/>
                        <a14:foregroundMark x1="13460" y1="27231" x2="16614" y2="14769"/>
                        <a14:foregroundMark x1="16614" y1="14769" x2="22187" y2="20923"/>
                        <a14:foregroundMark x1="22187" y1="20923" x2="23239" y2="26308"/>
                        <a14:foregroundMark x1="23239" y1="20923" x2="19138" y2="14000"/>
                        <a14:foregroundMark x1="19138" y1="14000" x2="15037" y2="14615"/>
                        <a14:foregroundMark x1="23239" y1="19692" x2="16509" y2="14769"/>
                        <a14:foregroundMark x1="17666" y1="15538" x2="11882" y2="20615"/>
                        <a14:foregroundMark x1="11882" y1="20615" x2="6204" y2="43231"/>
                        <a14:foregroundMark x1="7676" y1="40615" x2="8412" y2="49692"/>
                        <a14:foregroundMark x1="8412" y1="49692" x2="7466" y2="51692"/>
                        <a14:foregroundMark x1="7992" y1="46769" x2="5783" y2="42923"/>
                        <a14:foregroundMark x1="8307" y1="38154" x2="4942" y2="43231"/>
                        <a14:foregroundMark x1="23134" y1="22000" x2="23239" y2="30462"/>
                        <a14:foregroundMark x1="23239" y1="30462" x2="24185" y2="22769"/>
                        <a14:foregroundMark x1="24185" y1="22769" x2="31335" y2="27538"/>
                        <a14:foregroundMark x1="31335" y1="27538" x2="32492" y2="31231"/>
                        <a14:foregroundMark x1="19874" y1="14308" x2="22818" y2="20154"/>
                        <a14:foregroundMark x1="23554" y1="19231" x2="29443" y2="23231"/>
                        <a14:foregroundMark x1="29443" y1="23231" x2="31966" y2="28154"/>
                        <a14:foregroundMark x1="32282" y1="31231" x2="27865" y2="38462"/>
                        <a14:foregroundMark x1="27865" y1="38462" x2="29758" y2="46769"/>
                        <a14:foregroundMark x1="29758" y1="46769" x2="26393" y2="51538"/>
                        <a14:foregroundMark x1="12093" y1="87385" x2="11041" y2="95538"/>
                        <a14:foregroundMark x1="11041" y1="95538" x2="14196" y2="90308"/>
                        <a14:foregroundMark x1="41325" y1="85385" x2="43533" y2="94000"/>
                        <a14:foregroundMark x1="43533" y1="94000" x2="45426" y2="86308"/>
                        <a14:foregroundMark x1="47634" y1="88615" x2="53838" y2="90615"/>
                        <a14:foregroundMark x1="53838" y1="90615" x2="53417" y2="85385"/>
                        <a14:foregroundMark x1="49737" y1="56462" x2="50263" y2="71846"/>
                        <a14:foregroundMark x1="50263" y1="71846" x2="47739" y2="80462"/>
                        <a14:foregroundMark x1="47739" y1="80462" x2="46793" y2="59692"/>
                        <a14:foregroundMark x1="45110" y1="36462" x2="45110" y2="30000"/>
                        <a14:foregroundMark x1="42902" y1="28154" x2="43849" y2="17692"/>
                        <a14:foregroundMark x1="43849" y1="17692" x2="52050" y2="17538"/>
                        <a14:foregroundMark x1="52050" y1="17538" x2="53943" y2="27846"/>
                        <a14:foregroundMark x1="53943" y1="27846" x2="52261" y2="28923"/>
                        <a14:foregroundMark x1="53523" y1="29385" x2="53523" y2="18462"/>
                        <a14:foregroundMark x1="53523" y1="18462" x2="47213" y2="14923"/>
                        <a14:foregroundMark x1="47213" y1="14923" x2="43428" y2="17231"/>
                        <a14:foregroundMark x1="52997" y1="19231" x2="48475" y2="13692"/>
                        <a14:foregroundMark x1="48475" y1="13692" x2="42797" y2="14923"/>
                        <a14:foregroundMark x1="42797" y1="14923" x2="41640" y2="18000"/>
                        <a14:foregroundMark x1="54995" y1="41231" x2="61514" y2="45077"/>
                        <a14:foregroundMark x1="61514" y1="45077" x2="55205" y2="51077"/>
                        <a14:foregroundMark x1="53733" y1="89231" x2="51735" y2="92308"/>
                        <a14:foregroundMark x1="51840" y1="93385" x2="53523" y2="87846"/>
                        <a14:foregroundMark x1="73607" y1="87231" x2="70242" y2="94000"/>
                        <a14:foregroundMark x1="70242" y1="94000" x2="75289" y2="90154"/>
                        <a14:foregroundMark x1="75289" y1="90154" x2="76866" y2="88000"/>
                        <a14:foregroundMark x1="81178" y1="77077" x2="74343" y2="62769"/>
                        <a14:foregroundMark x1="74343" y1="62769" x2="72871" y2="51385"/>
                        <a14:foregroundMark x1="72871" y1="51385" x2="73607" y2="48615"/>
                        <a14:foregroundMark x1="80652" y1="58308" x2="76761" y2="38154"/>
                        <a14:foregroundMark x1="76761" y1="38154" x2="73186" y2="41385"/>
                        <a14:foregroundMark x1="80757" y1="34615" x2="93481" y2="39538"/>
                        <a14:foregroundMark x1="93481" y1="39538" x2="96740" y2="38923"/>
                        <a14:foregroundMark x1="74027" y1="24000" x2="70137" y2="28308"/>
                        <a14:foregroundMark x1="75710" y1="21385" x2="82860" y2="16154"/>
                        <a14:foregroundMark x1="82860" y1="16154" x2="84648" y2="29077"/>
                        <a14:foregroundMark x1="87907" y1="84462" x2="86540" y2="8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69164" y="4899937"/>
            <a:ext cx="4391201" cy="4608354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B312E556-17E3-46BB-83F5-78CCD830381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952645" y="1257260"/>
            <a:ext cx="892174" cy="95493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5020C0E-AB65-4E03-AA8B-A93D0200E25B}"/>
              </a:ext>
            </a:extLst>
          </p:cNvPr>
          <p:cNvSpPr/>
          <p:nvPr/>
        </p:nvSpPr>
        <p:spPr>
          <a:xfrm>
            <a:off x="1157895" y="1207981"/>
            <a:ext cx="15055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Câu 3: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8BE179-C796-445F-A50B-7BFB348CB448}"/>
              </a:ext>
            </a:extLst>
          </p:cNvPr>
          <p:cNvSpPr txBox="1"/>
          <p:nvPr/>
        </p:nvSpPr>
        <p:spPr>
          <a:xfrm>
            <a:off x="2938288" y="3549854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Tang    tình     tang   tinh     tính       tang.              Tang         tang      tình      tình       tình      tinh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45CE64-09C6-4611-8113-E3C6A0983EDB}"/>
              </a:ext>
            </a:extLst>
          </p:cNvPr>
          <p:cNvSpPr txBox="1"/>
          <p:nvPr/>
        </p:nvSpPr>
        <p:spPr>
          <a:xfrm>
            <a:off x="1676400" y="5110701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tang.                           Tang                    tang       tình        tình        tình     tinh        tang.</a:t>
            </a:r>
          </a:p>
        </p:txBody>
      </p:sp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63973EAA-721A-4353-9EFD-305CC5C005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2335" y="6485423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3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B76AAC54-8E0B-FF43-7BED-60B8EC1B8A96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9C61C943-70AF-8C1D-212E-3043817567B8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66E02F92-763F-8658-ED87-540A547CBE55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8DB666-E5D7-ADFF-64F5-90F8DE913277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5925800" y="-157370"/>
            <a:ext cx="2945866" cy="2162163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0" y="-103495"/>
            <a:ext cx="1780257" cy="1280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98C10-5D60-4B73-B608-7B0047482B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5385" l="631" r="96740">
                        <a14:foregroundMark x1="526" y1="55846" x2="6835" y2="58615"/>
                        <a14:foregroundMark x1="6835" y1="58615" x2="12408" y2="53692"/>
                        <a14:foregroundMark x1="12408" y1="53692" x2="7150" y2="50308"/>
                        <a14:foregroundMark x1="7150" y1="50308" x2="4732" y2="54154"/>
                        <a14:foregroundMark x1="8097" y1="58923" x2="1998" y2="57385"/>
                        <a14:foregroundMark x1="1998" y1="57385" x2="2103" y2="54308"/>
                        <a14:foregroundMark x1="6309" y1="56462" x2="6835" y2="60308"/>
                        <a14:foregroundMark x1="6625" y1="58615" x2="841" y2="56769"/>
                        <a14:foregroundMark x1="3680" y1="55846" x2="8097" y2="59538"/>
                        <a14:foregroundMark x1="17245" y1="20923" x2="18402" y2="30769"/>
                        <a14:foregroundMark x1="18402" y1="30769" x2="23344" y2="21538"/>
                        <a14:foregroundMark x1="23344" y1="21538" x2="19664" y2="28615"/>
                        <a14:foregroundMark x1="19664" y1="28615" x2="17560" y2="29538"/>
                        <a14:foregroundMark x1="13460" y1="27231" x2="16614" y2="14769"/>
                        <a14:foregroundMark x1="16614" y1="14769" x2="22187" y2="20923"/>
                        <a14:foregroundMark x1="22187" y1="20923" x2="23239" y2="26308"/>
                        <a14:foregroundMark x1="23239" y1="20923" x2="19138" y2="14000"/>
                        <a14:foregroundMark x1="19138" y1="14000" x2="15037" y2="14615"/>
                        <a14:foregroundMark x1="23239" y1="19692" x2="16509" y2="14769"/>
                        <a14:foregroundMark x1="17666" y1="15538" x2="11882" y2="20615"/>
                        <a14:foregroundMark x1="11882" y1="20615" x2="6204" y2="43231"/>
                        <a14:foregroundMark x1="7676" y1="40615" x2="8412" y2="49692"/>
                        <a14:foregroundMark x1="8412" y1="49692" x2="7466" y2="51692"/>
                        <a14:foregroundMark x1="7992" y1="46769" x2="5783" y2="42923"/>
                        <a14:foregroundMark x1="8307" y1="38154" x2="4942" y2="43231"/>
                        <a14:foregroundMark x1="23134" y1="22000" x2="23239" y2="30462"/>
                        <a14:foregroundMark x1="23239" y1="30462" x2="24185" y2="22769"/>
                        <a14:foregroundMark x1="24185" y1="22769" x2="31335" y2="27538"/>
                        <a14:foregroundMark x1="31335" y1="27538" x2="32492" y2="31231"/>
                        <a14:foregroundMark x1="19874" y1="14308" x2="22818" y2="20154"/>
                        <a14:foregroundMark x1="23554" y1="19231" x2="29443" y2="23231"/>
                        <a14:foregroundMark x1="29443" y1="23231" x2="31966" y2="28154"/>
                        <a14:foregroundMark x1="32282" y1="31231" x2="27865" y2="38462"/>
                        <a14:foregroundMark x1="27865" y1="38462" x2="29758" y2="46769"/>
                        <a14:foregroundMark x1="29758" y1="46769" x2="26393" y2="51538"/>
                        <a14:foregroundMark x1="12093" y1="87385" x2="11041" y2="95538"/>
                        <a14:foregroundMark x1="11041" y1="95538" x2="14196" y2="90308"/>
                        <a14:foregroundMark x1="41325" y1="85385" x2="43533" y2="94000"/>
                        <a14:foregroundMark x1="43533" y1="94000" x2="45426" y2="86308"/>
                        <a14:foregroundMark x1="47634" y1="88615" x2="53838" y2="90615"/>
                        <a14:foregroundMark x1="53838" y1="90615" x2="53417" y2="85385"/>
                        <a14:foregroundMark x1="49737" y1="56462" x2="50263" y2="71846"/>
                        <a14:foregroundMark x1="50263" y1="71846" x2="47739" y2="80462"/>
                        <a14:foregroundMark x1="47739" y1="80462" x2="46793" y2="59692"/>
                        <a14:foregroundMark x1="45110" y1="36462" x2="45110" y2="30000"/>
                        <a14:foregroundMark x1="42902" y1="28154" x2="43849" y2="17692"/>
                        <a14:foregroundMark x1="43849" y1="17692" x2="52050" y2="17538"/>
                        <a14:foregroundMark x1="52050" y1="17538" x2="53943" y2="27846"/>
                        <a14:foregroundMark x1="53943" y1="27846" x2="52261" y2="28923"/>
                        <a14:foregroundMark x1="53523" y1="29385" x2="53523" y2="18462"/>
                        <a14:foregroundMark x1="53523" y1="18462" x2="47213" y2="14923"/>
                        <a14:foregroundMark x1="47213" y1="14923" x2="43428" y2="17231"/>
                        <a14:foregroundMark x1="52997" y1="19231" x2="48475" y2="13692"/>
                        <a14:foregroundMark x1="48475" y1="13692" x2="42797" y2="14923"/>
                        <a14:foregroundMark x1="42797" y1="14923" x2="41640" y2="18000"/>
                        <a14:foregroundMark x1="54995" y1="41231" x2="61514" y2="45077"/>
                        <a14:foregroundMark x1="61514" y1="45077" x2="55205" y2="51077"/>
                        <a14:foregroundMark x1="53733" y1="89231" x2="51735" y2="92308"/>
                        <a14:foregroundMark x1="51840" y1="93385" x2="53523" y2="87846"/>
                        <a14:foregroundMark x1="73607" y1="87231" x2="70242" y2="94000"/>
                        <a14:foregroundMark x1="70242" y1="94000" x2="75289" y2="90154"/>
                        <a14:foregroundMark x1="75289" y1="90154" x2="76866" y2="88000"/>
                        <a14:foregroundMark x1="81178" y1="77077" x2="74343" y2="62769"/>
                        <a14:foregroundMark x1="74343" y1="62769" x2="72871" y2="51385"/>
                        <a14:foregroundMark x1="72871" y1="51385" x2="73607" y2="48615"/>
                        <a14:foregroundMark x1="80652" y1="58308" x2="76761" y2="38154"/>
                        <a14:foregroundMark x1="76761" y1="38154" x2="73186" y2="41385"/>
                        <a14:foregroundMark x1="80757" y1="34615" x2="93481" y2="39538"/>
                        <a14:foregroundMark x1="93481" y1="39538" x2="96740" y2="38923"/>
                        <a14:foregroundMark x1="74027" y1="24000" x2="70137" y2="28308"/>
                        <a14:foregroundMark x1="75710" y1="21385" x2="82860" y2="16154"/>
                        <a14:foregroundMark x1="82860" y1="16154" x2="84648" y2="29077"/>
                        <a14:foregroundMark x1="87907" y1="84462" x2="86540" y2="8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69164" y="4899937"/>
            <a:ext cx="4391201" cy="4608354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223950D8-7E37-41B5-B38E-D339F4F3DBF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952645" y="1257260"/>
            <a:ext cx="892174" cy="9549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72A2B8-C428-4950-BE41-EA22337DFC1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0673" y="2381448"/>
            <a:ext cx="15784091" cy="168898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A61648D-C53D-49C2-950F-843361C4F426}"/>
              </a:ext>
            </a:extLst>
          </p:cNvPr>
          <p:cNvSpPr/>
          <p:nvPr/>
        </p:nvSpPr>
        <p:spPr>
          <a:xfrm>
            <a:off x="1157895" y="1207981"/>
            <a:ext cx="15055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Câu 4: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203ABC-2266-43A0-8AF0-0B5E73E77BAE}"/>
              </a:ext>
            </a:extLst>
          </p:cNvPr>
          <p:cNvSpPr txBox="1"/>
          <p:nvPr/>
        </p:nvSpPr>
        <p:spPr>
          <a:xfrm>
            <a:off x="3276600" y="3854082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Nắng  lên     ai          gánh    lúa        về.          Lúa     thơm mùi     nếp    mới. </a:t>
            </a:r>
          </a:p>
        </p:txBody>
      </p:sp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id="{668B4C62-AF43-4453-B94F-7D67375C8A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626799" y="5169959"/>
            <a:ext cx="1011236" cy="101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2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B76AAC54-8E0B-FF43-7BED-60B8EC1B8A96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9C61C943-70AF-8C1D-212E-3043817567B8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66E02F92-763F-8658-ED87-540A547CBE55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8DB666-E5D7-ADFF-64F5-90F8DE913277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5925800" y="-157370"/>
            <a:ext cx="2945866" cy="2162163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0" y="-103495"/>
            <a:ext cx="1780257" cy="1280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98C10-5D60-4B73-B608-7B0047482B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5385" l="631" r="96740">
                        <a14:foregroundMark x1="526" y1="55846" x2="6835" y2="58615"/>
                        <a14:foregroundMark x1="6835" y1="58615" x2="12408" y2="53692"/>
                        <a14:foregroundMark x1="12408" y1="53692" x2="7150" y2="50308"/>
                        <a14:foregroundMark x1="7150" y1="50308" x2="4732" y2="54154"/>
                        <a14:foregroundMark x1="8097" y1="58923" x2="1998" y2="57385"/>
                        <a14:foregroundMark x1="1998" y1="57385" x2="2103" y2="54308"/>
                        <a14:foregroundMark x1="6309" y1="56462" x2="6835" y2="60308"/>
                        <a14:foregroundMark x1="6625" y1="58615" x2="841" y2="56769"/>
                        <a14:foregroundMark x1="3680" y1="55846" x2="8097" y2="59538"/>
                        <a14:foregroundMark x1="17245" y1="20923" x2="18402" y2="30769"/>
                        <a14:foregroundMark x1="18402" y1="30769" x2="23344" y2="21538"/>
                        <a14:foregroundMark x1="23344" y1="21538" x2="19664" y2="28615"/>
                        <a14:foregroundMark x1="19664" y1="28615" x2="17560" y2="29538"/>
                        <a14:foregroundMark x1="13460" y1="27231" x2="16614" y2="14769"/>
                        <a14:foregroundMark x1="16614" y1="14769" x2="22187" y2="20923"/>
                        <a14:foregroundMark x1="22187" y1="20923" x2="23239" y2="26308"/>
                        <a14:foregroundMark x1="23239" y1="20923" x2="19138" y2="14000"/>
                        <a14:foregroundMark x1="19138" y1="14000" x2="15037" y2="14615"/>
                        <a14:foregroundMark x1="23239" y1="19692" x2="16509" y2="14769"/>
                        <a14:foregroundMark x1="17666" y1="15538" x2="11882" y2="20615"/>
                        <a14:foregroundMark x1="11882" y1="20615" x2="6204" y2="43231"/>
                        <a14:foregroundMark x1="7676" y1="40615" x2="8412" y2="49692"/>
                        <a14:foregroundMark x1="8412" y1="49692" x2="7466" y2="51692"/>
                        <a14:foregroundMark x1="7992" y1="46769" x2="5783" y2="42923"/>
                        <a14:foregroundMark x1="8307" y1="38154" x2="4942" y2="43231"/>
                        <a14:foregroundMark x1="23134" y1="22000" x2="23239" y2="30462"/>
                        <a14:foregroundMark x1="23239" y1="30462" x2="24185" y2="22769"/>
                        <a14:foregroundMark x1="24185" y1="22769" x2="31335" y2="27538"/>
                        <a14:foregroundMark x1="31335" y1="27538" x2="32492" y2="31231"/>
                        <a14:foregroundMark x1="19874" y1="14308" x2="22818" y2="20154"/>
                        <a14:foregroundMark x1="23554" y1="19231" x2="29443" y2="23231"/>
                        <a14:foregroundMark x1="29443" y1="23231" x2="31966" y2="28154"/>
                        <a14:foregroundMark x1="32282" y1="31231" x2="27865" y2="38462"/>
                        <a14:foregroundMark x1="27865" y1="38462" x2="29758" y2="46769"/>
                        <a14:foregroundMark x1="29758" y1="46769" x2="26393" y2="51538"/>
                        <a14:foregroundMark x1="12093" y1="87385" x2="11041" y2="95538"/>
                        <a14:foregroundMark x1="11041" y1="95538" x2="14196" y2="90308"/>
                        <a14:foregroundMark x1="41325" y1="85385" x2="43533" y2="94000"/>
                        <a14:foregroundMark x1="43533" y1="94000" x2="45426" y2="86308"/>
                        <a14:foregroundMark x1="47634" y1="88615" x2="53838" y2="90615"/>
                        <a14:foregroundMark x1="53838" y1="90615" x2="53417" y2="85385"/>
                        <a14:foregroundMark x1="49737" y1="56462" x2="50263" y2="71846"/>
                        <a14:foregroundMark x1="50263" y1="71846" x2="47739" y2="80462"/>
                        <a14:foregroundMark x1="47739" y1="80462" x2="46793" y2="59692"/>
                        <a14:foregroundMark x1="45110" y1="36462" x2="45110" y2="30000"/>
                        <a14:foregroundMark x1="42902" y1="28154" x2="43849" y2="17692"/>
                        <a14:foregroundMark x1="43849" y1="17692" x2="52050" y2="17538"/>
                        <a14:foregroundMark x1="52050" y1="17538" x2="53943" y2="27846"/>
                        <a14:foregroundMark x1="53943" y1="27846" x2="52261" y2="28923"/>
                        <a14:foregroundMark x1="53523" y1="29385" x2="53523" y2="18462"/>
                        <a14:foregroundMark x1="53523" y1="18462" x2="47213" y2="14923"/>
                        <a14:foregroundMark x1="47213" y1="14923" x2="43428" y2="17231"/>
                        <a14:foregroundMark x1="52997" y1="19231" x2="48475" y2="13692"/>
                        <a14:foregroundMark x1="48475" y1="13692" x2="42797" y2="14923"/>
                        <a14:foregroundMark x1="42797" y1="14923" x2="41640" y2="18000"/>
                        <a14:foregroundMark x1="54995" y1="41231" x2="61514" y2="45077"/>
                        <a14:foregroundMark x1="61514" y1="45077" x2="55205" y2="51077"/>
                        <a14:foregroundMark x1="53733" y1="89231" x2="51735" y2="92308"/>
                        <a14:foregroundMark x1="51840" y1="93385" x2="53523" y2="87846"/>
                        <a14:foregroundMark x1="73607" y1="87231" x2="70242" y2="94000"/>
                        <a14:foregroundMark x1="70242" y1="94000" x2="75289" y2="90154"/>
                        <a14:foregroundMark x1="75289" y1="90154" x2="76866" y2="88000"/>
                        <a14:foregroundMark x1="81178" y1="77077" x2="74343" y2="62769"/>
                        <a14:foregroundMark x1="74343" y1="62769" x2="72871" y2="51385"/>
                        <a14:foregroundMark x1="72871" y1="51385" x2="73607" y2="48615"/>
                        <a14:foregroundMark x1="80652" y1="58308" x2="76761" y2="38154"/>
                        <a14:foregroundMark x1="76761" y1="38154" x2="73186" y2="41385"/>
                        <a14:foregroundMark x1="80757" y1="34615" x2="93481" y2="39538"/>
                        <a14:foregroundMark x1="93481" y1="39538" x2="96740" y2="38923"/>
                        <a14:foregroundMark x1="74027" y1="24000" x2="70137" y2="28308"/>
                        <a14:foregroundMark x1="75710" y1="21385" x2="82860" y2="16154"/>
                        <a14:foregroundMark x1="82860" y1="16154" x2="84648" y2="29077"/>
                        <a14:foregroundMark x1="87907" y1="84462" x2="86540" y2="8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69164" y="4899937"/>
            <a:ext cx="4391201" cy="4608354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6BA3CDBD-F9C1-4BB8-9E20-2153D50E48E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952645" y="1257260"/>
            <a:ext cx="892174" cy="95493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9E5F04C-A232-4900-9551-0A75F92A2248}"/>
              </a:ext>
            </a:extLst>
          </p:cNvPr>
          <p:cNvSpPr/>
          <p:nvPr/>
        </p:nvSpPr>
        <p:spPr>
          <a:xfrm>
            <a:off x="1143000" y="1358462"/>
            <a:ext cx="15055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Câu 5: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07512E-7D8B-4993-BD09-84D44D5733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5800" y="2562567"/>
            <a:ext cx="16409583" cy="17559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F5F2542-66D0-4E81-8256-7A0AEE7926FB}"/>
              </a:ext>
            </a:extLst>
          </p:cNvPr>
          <p:cNvSpPr txBox="1"/>
          <p:nvPr/>
        </p:nvSpPr>
        <p:spPr>
          <a:xfrm>
            <a:off x="3352800" y="4146628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 Mai    ngày  lúa      lại      trổ        bông.       Tang  tình     tang     tính       tính         tang.</a:t>
            </a:r>
          </a:p>
        </p:txBody>
      </p:sp>
      <p:pic>
        <p:nvPicPr>
          <p:cNvPr id="2" name="5">
            <a:hlinkClick r:id="" action="ppaction://media"/>
            <a:extLst>
              <a:ext uri="{FF2B5EF4-FFF2-40B4-BE49-F238E27FC236}">
                <a16:creationId xmlns:a16="http://schemas.microsoft.com/office/drawing/2014/main" id="{5E237DF1-0CEA-4064-97EC-3C95B950C1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61157" y="5809041"/>
            <a:ext cx="838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4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398C10-5D60-4B73-B608-7B0047482B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5385" l="631" r="96740">
                        <a14:foregroundMark x1="526" y1="55846" x2="6835" y2="58615"/>
                        <a14:foregroundMark x1="6835" y1="58615" x2="12408" y2="53692"/>
                        <a14:foregroundMark x1="12408" y1="53692" x2="7150" y2="50308"/>
                        <a14:foregroundMark x1="7150" y1="50308" x2="4732" y2="54154"/>
                        <a14:foregroundMark x1="8097" y1="58923" x2="1998" y2="57385"/>
                        <a14:foregroundMark x1="1998" y1="57385" x2="2103" y2="54308"/>
                        <a14:foregroundMark x1="6309" y1="56462" x2="6835" y2="60308"/>
                        <a14:foregroundMark x1="6625" y1="58615" x2="841" y2="56769"/>
                        <a14:foregroundMark x1="3680" y1="55846" x2="8097" y2="59538"/>
                        <a14:foregroundMark x1="17245" y1="20923" x2="18402" y2="30769"/>
                        <a14:foregroundMark x1="18402" y1="30769" x2="23344" y2="21538"/>
                        <a14:foregroundMark x1="23344" y1="21538" x2="19664" y2="28615"/>
                        <a14:foregroundMark x1="19664" y1="28615" x2="17560" y2="29538"/>
                        <a14:foregroundMark x1="13460" y1="27231" x2="16614" y2="14769"/>
                        <a14:foregroundMark x1="16614" y1="14769" x2="22187" y2="20923"/>
                        <a14:foregroundMark x1="22187" y1="20923" x2="23239" y2="26308"/>
                        <a14:foregroundMark x1="23239" y1="20923" x2="19138" y2="14000"/>
                        <a14:foregroundMark x1="19138" y1="14000" x2="15037" y2="14615"/>
                        <a14:foregroundMark x1="23239" y1="19692" x2="16509" y2="14769"/>
                        <a14:foregroundMark x1="17666" y1="15538" x2="11882" y2="20615"/>
                        <a14:foregroundMark x1="11882" y1="20615" x2="6204" y2="43231"/>
                        <a14:foregroundMark x1="7676" y1="40615" x2="8412" y2="49692"/>
                        <a14:foregroundMark x1="8412" y1="49692" x2="7466" y2="51692"/>
                        <a14:foregroundMark x1="7992" y1="46769" x2="5783" y2="42923"/>
                        <a14:foregroundMark x1="8307" y1="38154" x2="4942" y2="43231"/>
                        <a14:foregroundMark x1="23134" y1="22000" x2="23239" y2="30462"/>
                        <a14:foregroundMark x1="23239" y1="30462" x2="24185" y2="22769"/>
                        <a14:foregroundMark x1="24185" y1="22769" x2="31335" y2="27538"/>
                        <a14:foregroundMark x1="31335" y1="27538" x2="32492" y2="31231"/>
                        <a14:foregroundMark x1="19874" y1="14308" x2="22818" y2="20154"/>
                        <a14:foregroundMark x1="23554" y1="19231" x2="29443" y2="23231"/>
                        <a14:foregroundMark x1="29443" y1="23231" x2="31966" y2="28154"/>
                        <a14:foregroundMark x1="32282" y1="31231" x2="27865" y2="38462"/>
                        <a14:foregroundMark x1="27865" y1="38462" x2="29758" y2="46769"/>
                        <a14:foregroundMark x1="29758" y1="46769" x2="26393" y2="51538"/>
                        <a14:foregroundMark x1="12093" y1="87385" x2="11041" y2="95538"/>
                        <a14:foregroundMark x1="11041" y1="95538" x2="14196" y2="90308"/>
                        <a14:foregroundMark x1="41325" y1="85385" x2="43533" y2="94000"/>
                        <a14:foregroundMark x1="43533" y1="94000" x2="45426" y2="86308"/>
                        <a14:foregroundMark x1="47634" y1="88615" x2="53838" y2="90615"/>
                        <a14:foregroundMark x1="53838" y1="90615" x2="53417" y2="85385"/>
                        <a14:foregroundMark x1="49737" y1="56462" x2="50263" y2="71846"/>
                        <a14:foregroundMark x1="50263" y1="71846" x2="47739" y2="80462"/>
                        <a14:foregroundMark x1="47739" y1="80462" x2="46793" y2="59692"/>
                        <a14:foregroundMark x1="45110" y1="36462" x2="45110" y2="30000"/>
                        <a14:foregroundMark x1="42902" y1="28154" x2="43849" y2="17692"/>
                        <a14:foregroundMark x1="43849" y1="17692" x2="52050" y2="17538"/>
                        <a14:foregroundMark x1="52050" y1="17538" x2="53943" y2="27846"/>
                        <a14:foregroundMark x1="53943" y1="27846" x2="52261" y2="28923"/>
                        <a14:foregroundMark x1="53523" y1="29385" x2="53523" y2="18462"/>
                        <a14:foregroundMark x1="53523" y1="18462" x2="47213" y2="14923"/>
                        <a14:foregroundMark x1="47213" y1="14923" x2="43428" y2="17231"/>
                        <a14:foregroundMark x1="52997" y1="19231" x2="48475" y2="13692"/>
                        <a14:foregroundMark x1="48475" y1="13692" x2="42797" y2="14923"/>
                        <a14:foregroundMark x1="42797" y1="14923" x2="41640" y2="18000"/>
                        <a14:foregroundMark x1="54995" y1="41231" x2="61514" y2="45077"/>
                        <a14:foregroundMark x1="61514" y1="45077" x2="55205" y2="51077"/>
                        <a14:foregroundMark x1="53733" y1="89231" x2="51735" y2="92308"/>
                        <a14:foregroundMark x1="51840" y1="93385" x2="53523" y2="87846"/>
                        <a14:foregroundMark x1="73607" y1="87231" x2="70242" y2="94000"/>
                        <a14:foregroundMark x1="70242" y1="94000" x2="75289" y2="90154"/>
                        <a14:foregroundMark x1="75289" y1="90154" x2="76866" y2="88000"/>
                        <a14:foregroundMark x1="81178" y1="77077" x2="74343" y2="62769"/>
                        <a14:foregroundMark x1="74343" y1="62769" x2="72871" y2="51385"/>
                        <a14:foregroundMark x1="72871" y1="51385" x2="73607" y2="48615"/>
                        <a14:foregroundMark x1="80652" y1="58308" x2="76761" y2="38154"/>
                        <a14:foregroundMark x1="76761" y1="38154" x2="73186" y2="41385"/>
                        <a14:foregroundMark x1="80757" y1="34615" x2="93481" y2="39538"/>
                        <a14:foregroundMark x1="93481" y1="39538" x2="96740" y2="38923"/>
                        <a14:foregroundMark x1="74027" y1="24000" x2="70137" y2="28308"/>
                        <a14:foregroundMark x1="75710" y1="21385" x2="82860" y2="16154"/>
                        <a14:foregroundMark x1="82860" y1="16154" x2="84648" y2="29077"/>
                        <a14:foregroundMark x1="87907" y1="84462" x2="86540" y2="8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13007" y="5802465"/>
            <a:ext cx="4391201" cy="46083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C17DB7-574B-41FF-AA93-7657D3FB10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029" y="1119957"/>
            <a:ext cx="16687800" cy="4724400"/>
          </a:xfrm>
          <a:prstGeom prst="rect">
            <a:avLst/>
          </a:prstGeom>
        </p:spPr>
      </p:pic>
      <p:sp>
        <p:nvSpPr>
          <p:cNvPr id="12" name="Freeform 2">
            <a:extLst>
              <a:ext uri="{FF2B5EF4-FFF2-40B4-BE49-F238E27FC236}">
                <a16:creationId xmlns:a16="http://schemas.microsoft.com/office/drawing/2014/main" id="{B76AAC54-8E0B-FF43-7BED-60B8EC1B8A96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9C61C943-70AF-8C1D-212E-3043817567B8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66E02F92-763F-8658-ED87-540A547CBE55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8DB666-E5D7-ADFF-64F5-90F8DE913277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5925800" y="-157370"/>
            <a:ext cx="2945866" cy="2162163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0" y="-103495"/>
            <a:ext cx="1780257" cy="1280838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31DC9113-BA83-4078-BDAA-A043B123B1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952645" y="1257260"/>
            <a:ext cx="892174" cy="95493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40FCD47-D4E9-46D4-A40C-01CBE3CAF5A0}"/>
              </a:ext>
            </a:extLst>
          </p:cNvPr>
          <p:cNvSpPr/>
          <p:nvPr/>
        </p:nvSpPr>
        <p:spPr>
          <a:xfrm>
            <a:off x="890128" y="403035"/>
            <a:ext cx="6477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Nối câu 3+4+5: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12B025-2317-409D-8DCD-7064F9335010}"/>
              </a:ext>
            </a:extLst>
          </p:cNvPr>
          <p:cNvSpPr txBox="1"/>
          <p:nvPr/>
        </p:nvSpPr>
        <p:spPr>
          <a:xfrm>
            <a:off x="2963688" y="2084553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Tang    tình    tang   tinh     tính       tang.              Tang      tang      tình      tình       tình      tinh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F1AE96-5125-4472-8196-438A08FE6AB9}"/>
              </a:ext>
            </a:extLst>
          </p:cNvPr>
          <p:cNvSpPr txBox="1"/>
          <p:nvPr/>
        </p:nvSpPr>
        <p:spPr>
          <a:xfrm>
            <a:off x="1792392" y="3199601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tang.                                       Tang                             tang              tình         tình          tình        tinh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F45E5C-4DE1-4ABC-9274-7A153909A055}"/>
              </a:ext>
            </a:extLst>
          </p:cNvPr>
          <p:cNvSpPr txBox="1"/>
          <p:nvPr/>
        </p:nvSpPr>
        <p:spPr>
          <a:xfrm>
            <a:off x="1676400" y="4413532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tang.               Nắng    lên         ai               gánh      lúa            về.                Lúa        thơm  mùi         nếp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FC9A8C-F1B7-4036-828E-C8972B7817A4}"/>
              </a:ext>
            </a:extLst>
          </p:cNvPr>
          <p:cNvSpPr txBox="1"/>
          <p:nvPr/>
        </p:nvSpPr>
        <p:spPr>
          <a:xfrm>
            <a:off x="1295400" y="5644100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      mới.         Mai    ngày   lúa     lại       trổ         bông.      Tang   tình     tang     tính        tính         tang.</a:t>
            </a:r>
          </a:p>
        </p:txBody>
      </p:sp>
      <p:pic>
        <p:nvPicPr>
          <p:cNvPr id="2" name="345">
            <a:hlinkClick r:id="" action="ppaction://media"/>
            <a:extLst>
              <a:ext uri="{FF2B5EF4-FFF2-40B4-BE49-F238E27FC236}">
                <a16:creationId xmlns:a16="http://schemas.microsoft.com/office/drawing/2014/main" id="{789984B2-09FC-404E-B1A9-65C9250029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5327" y="6455508"/>
            <a:ext cx="1382963" cy="138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9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8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D178EE-B280-4A82-A35C-BADCFF9D9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21" y="810561"/>
            <a:ext cx="17010030" cy="8687183"/>
          </a:xfrm>
          <a:prstGeom prst="rect">
            <a:avLst/>
          </a:prstGeom>
        </p:spPr>
      </p:pic>
      <p:sp>
        <p:nvSpPr>
          <p:cNvPr id="14" name="Freeform 2">
            <a:extLst>
              <a:ext uri="{FF2B5EF4-FFF2-40B4-BE49-F238E27FC236}">
                <a16:creationId xmlns:a16="http://schemas.microsoft.com/office/drawing/2014/main" id="{9C61C943-70AF-8C1D-212E-3043817567B8}"/>
              </a:ext>
            </a:extLst>
          </p:cNvPr>
          <p:cNvSpPr/>
          <p:nvPr/>
        </p:nvSpPr>
        <p:spPr>
          <a:xfrm>
            <a:off x="5962724" y="9734536"/>
            <a:ext cx="6264624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66E02F92-763F-8658-ED87-540A547CBE55}"/>
              </a:ext>
            </a:extLst>
          </p:cNvPr>
          <p:cNvSpPr/>
          <p:nvPr/>
        </p:nvSpPr>
        <p:spPr>
          <a:xfrm>
            <a:off x="12094072" y="9722542"/>
            <a:ext cx="6410136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8DB666-E5D7-ADFF-64F5-90F8DE913277}"/>
              </a:ext>
            </a:extLst>
          </p:cNvPr>
          <p:cNvSpPr/>
          <p:nvPr/>
        </p:nvSpPr>
        <p:spPr>
          <a:xfrm>
            <a:off x="-168624" y="9713155"/>
            <a:ext cx="6264624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7091408" y="-157370"/>
            <a:ext cx="1780258" cy="1442127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0" y="-103495"/>
            <a:ext cx="1780257" cy="1280838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F3FA68A7-5EA5-43D1-8FCD-C55DF30D9E1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7450079" y="733708"/>
            <a:ext cx="892174" cy="9549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9C5338-6459-49F5-A441-7A2869A03678}"/>
              </a:ext>
            </a:extLst>
          </p:cNvPr>
          <p:cNvSpPr txBox="1"/>
          <p:nvPr/>
        </p:nvSpPr>
        <p:spPr>
          <a:xfrm>
            <a:off x="3200400" y="1762955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Non       nước      mình   đẹp   tựa    bài       thơ.               Câu           hát      vọng   từ   ngàn   năm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F2B945-73AE-4618-BFE4-B36ABE60873F}"/>
              </a:ext>
            </a:extLst>
          </p:cNvPr>
          <p:cNvSpPr txBox="1"/>
          <p:nvPr/>
        </p:nvSpPr>
        <p:spPr>
          <a:xfrm>
            <a:off x="1284566" y="4278659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        đỏ.                                 Gió             đưa                      hương     lúa            vàng.                          Tang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1A822B-E0A4-441A-B1F1-B9B383ADC0AF}"/>
              </a:ext>
            </a:extLst>
          </p:cNvPr>
          <p:cNvSpPr txBox="1"/>
          <p:nvPr/>
        </p:nvSpPr>
        <p:spPr>
          <a:xfrm>
            <a:off x="1524000" y="3045018"/>
            <a:ext cx="18008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   xưa.                 Gió       lên,          trăng         sáng       trời           mây.              Miền    quê       em       nắng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3BAB3E-9AB8-4571-9BF1-A8D64EEF9F14}"/>
              </a:ext>
            </a:extLst>
          </p:cNvPr>
          <p:cNvSpPr txBox="1"/>
          <p:nvPr/>
        </p:nvSpPr>
        <p:spPr>
          <a:xfrm>
            <a:off x="1745326" y="5528673"/>
            <a:ext cx="16802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 tình     tang       tinh       tính          tang.                  Tang            tang        tình         tình       tình       tinh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D79D9A-5245-4B1D-A004-E6DD65121E14}"/>
              </a:ext>
            </a:extLst>
          </p:cNvPr>
          <p:cNvSpPr txBox="1"/>
          <p:nvPr/>
        </p:nvSpPr>
        <p:spPr>
          <a:xfrm>
            <a:off x="974306" y="6742604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           tang.                                         Tang                             tang              tình           tình          tình        tinh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3AB136-2180-4C1A-ACA5-E2FA57DBE22D}"/>
              </a:ext>
            </a:extLst>
          </p:cNvPr>
          <p:cNvSpPr txBox="1"/>
          <p:nvPr/>
        </p:nvSpPr>
        <p:spPr>
          <a:xfrm>
            <a:off x="1778727" y="8044675"/>
            <a:ext cx="15616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tang.               Nắng     lên         ai               gánh        lúa            về.               Lúa          thơm  mùi        nếp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82E354-BE74-40CC-AF7A-9A756F32CAA9}"/>
              </a:ext>
            </a:extLst>
          </p:cNvPr>
          <p:cNvSpPr txBox="1"/>
          <p:nvPr/>
        </p:nvSpPr>
        <p:spPr>
          <a:xfrm>
            <a:off x="1462293" y="9245522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      mới.          Mai    ngày   lúa     lại       trổ         bông.      Tang    tình     tang     tính         tính        tang.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AAB6E82-0E0A-4A57-BBE4-7C4680F14F1B}"/>
              </a:ext>
            </a:extLst>
          </p:cNvPr>
          <p:cNvSpPr/>
          <p:nvPr/>
        </p:nvSpPr>
        <p:spPr>
          <a:xfrm>
            <a:off x="5892366" y="102676"/>
            <a:ext cx="37032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Hát: Lí đất giồng</a:t>
            </a:r>
            <a:endParaRPr lang="en-US" sz="4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2CB434-B2E5-452B-A00A-037DFA5FBE46}"/>
              </a:ext>
            </a:extLst>
          </p:cNvPr>
          <p:cNvSpPr/>
          <p:nvPr/>
        </p:nvSpPr>
        <p:spPr>
          <a:xfrm>
            <a:off x="10757706" y="272011"/>
            <a:ext cx="411625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4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Dân ca Nam Bộ</a:t>
            </a:r>
          </a:p>
          <a:p>
            <a:pPr algn="ctr"/>
            <a:r>
              <a:rPr lang="vi-VN" sz="24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Đặt lời: Đỗ Minh</a:t>
            </a:r>
            <a:endParaRPr lang="en-US" sz="2400" b="0" i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7949E9-F4FF-43BB-8DDB-F6D3CB225C26}"/>
              </a:ext>
            </a:extLst>
          </p:cNvPr>
          <p:cNvSpPr/>
          <p:nvPr/>
        </p:nvSpPr>
        <p:spPr>
          <a:xfrm>
            <a:off x="1411897" y="795252"/>
            <a:ext cx="411625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4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Vừa phải</a:t>
            </a:r>
            <a:endParaRPr lang="en-US" sz="2400" b="0" i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2" name="Li dat giong">
            <a:hlinkClick r:id="" action="ppaction://media"/>
            <a:extLst>
              <a:ext uri="{FF2B5EF4-FFF2-40B4-BE49-F238E27FC236}">
                <a16:creationId xmlns:a16="http://schemas.microsoft.com/office/drawing/2014/main" id="{17B04E0E-BC02-47C6-B2F5-17A254CEC5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27719" y="1336492"/>
            <a:ext cx="1234574" cy="123457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4D85F43-15C0-4778-A429-986848F7BCFB}"/>
              </a:ext>
            </a:extLst>
          </p:cNvPr>
          <p:cNvSpPr/>
          <p:nvPr/>
        </p:nvSpPr>
        <p:spPr>
          <a:xfrm>
            <a:off x="-208018" y="108068"/>
            <a:ext cx="6477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Ghép toàn bài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279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D178EE-B280-4A82-A35C-BADCFF9D9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21" y="810561"/>
            <a:ext cx="17010030" cy="8687183"/>
          </a:xfrm>
          <a:prstGeom prst="rect">
            <a:avLst/>
          </a:prstGeom>
        </p:spPr>
      </p:pic>
      <p:sp>
        <p:nvSpPr>
          <p:cNvPr id="14" name="Freeform 2">
            <a:extLst>
              <a:ext uri="{FF2B5EF4-FFF2-40B4-BE49-F238E27FC236}">
                <a16:creationId xmlns:a16="http://schemas.microsoft.com/office/drawing/2014/main" id="{9C61C943-70AF-8C1D-212E-3043817567B8}"/>
              </a:ext>
            </a:extLst>
          </p:cNvPr>
          <p:cNvSpPr/>
          <p:nvPr/>
        </p:nvSpPr>
        <p:spPr>
          <a:xfrm>
            <a:off x="5962724" y="9734536"/>
            <a:ext cx="6264624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66E02F92-763F-8658-ED87-540A547CBE55}"/>
              </a:ext>
            </a:extLst>
          </p:cNvPr>
          <p:cNvSpPr/>
          <p:nvPr/>
        </p:nvSpPr>
        <p:spPr>
          <a:xfrm>
            <a:off x="12094072" y="9722542"/>
            <a:ext cx="6410136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8DB666-E5D7-ADFF-64F5-90F8DE913277}"/>
              </a:ext>
            </a:extLst>
          </p:cNvPr>
          <p:cNvSpPr/>
          <p:nvPr/>
        </p:nvSpPr>
        <p:spPr>
          <a:xfrm>
            <a:off x="-168624" y="9713155"/>
            <a:ext cx="6264624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7091408" y="-157370"/>
            <a:ext cx="1780258" cy="1442127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25400" y="-99133"/>
            <a:ext cx="1780257" cy="1280838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F3FA68A7-5EA5-43D1-8FCD-C55DF30D9E1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7450079" y="733708"/>
            <a:ext cx="892174" cy="9549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9C5338-6459-49F5-A441-7A2869A03678}"/>
              </a:ext>
            </a:extLst>
          </p:cNvPr>
          <p:cNvSpPr txBox="1"/>
          <p:nvPr/>
        </p:nvSpPr>
        <p:spPr>
          <a:xfrm>
            <a:off x="3200400" y="1762955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Non       nước      mình   đẹp   tựa    bài       thơ.               Câu           hát      vọng   từ   ngàn   năm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F2B945-73AE-4618-BFE4-B36ABE60873F}"/>
              </a:ext>
            </a:extLst>
          </p:cNvPr>
          <p:cNvSpPr txBox="1"/>
          <p:nvPr/>
        </p:nvSpPr>
        <p:spPr>
          <a:xfrm>
            <a:off x="1284566" y="4278659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đỏ.                                 Gió             đưa                      hương     lúa            vàng.                          Tang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1A822B-E0A4-441A-B1F1-B9B383ADC0AF}"/>
              </a:ext>
            </a:extLst>
          </p:cNvPr>
          <p:cNvSpPr txBox="1"/>
          <p:nvPr/>
        </p:nvSpPr>
        <p:spPr>
          <a:xfrm>
            <a:off x="1524000" y="3045018"/>
            <a:ext cx="18008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xưa.                 Gió       lên,          trăng         sáng       trời           mây.              Miền    quê       em       nắng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3BAB3E-9AB8-4571-9BF1-A8D64EEF9F14}"/>
              </a:ext>
            </a:extLst>
          </p:cNvPr>
          <p:cNvSpPr txBox="1"/>
          <p:nvPr/>
        </p:nvSpPr>
        <p:spPr>
          <a:xfrm>
            <a:off x="1745326" y="5528673"/>
            <a:ext cx="16802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tình     tang       tinh       tính          tang.                  Tang            tang        tình         tình       tình       tinh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D79D9A-5245-4B1D-A004-E6DD65121E14}"/>
              </a:ext>
            </a:extLst>
          </p:cNvPr>
          <p:cNvSpPr txBox="1"/>
          <p:nvPr/>
        </p:nvSpPr>
        <p:spPr>
          <a:xfrm>
            <a:off x="974306" y="6742604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tang.                                         Tang                             tang              tình           tình          tình        tinh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3AB136-2180-4C1A-ACA5-E2FA57DBE22D}"/>
              </a:ext>
            </a:extLst>
          </p:cNvPr>
          <p:cNvSpPr txBox="1"/>
          <p:nvPr/>
        </p:nvSpPr>
        <p:spPr>
          <a:xfrm>
            <a:off x="1778727" y="8044675"/>
            <a:ext cx="15616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tang.               Nắng     lên         ai               gánh        lúa            về.               Lúa          thơm  mùi        nếp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82E354-BE74-40CC-AF7A-9A756F32CAA9}"/>
              </a:ext>
            </a:extLst>
          </p:cNvPr>
          <p:cNvSpPr txBox="1"/>
          <p:nvPr/>
        </p:nvSpPr>
        <p:spPr>
          <a:xfrm>
            <a:off x="1462293" y="9245522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mới.          Mai    ngày   lúa     lại       trổ         bông.      Tang    tình     tang     tính         tính        tang.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AAB6E82-0E0A-4A57-BBE4-7C4680F14F1B}"/>
              </a:ext>
            </a:extLst>
          </p:cNvPr>
          <p:cNvSpPr/>
          <p:nvPr/>
        </p:nvSpPr>
        <p:spPr>
          <a:xfrm>
            <a:off x="5892366" y="102676"/>
            <a:ext cx="37032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Hát: Lí đất giồng</a:t>
            </a:r>
            <a:endParaRPr kumimoji="0" lang="en-US" sz="40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2CB434-B2E5-452B-A00A-037DFA5FBE46}"/>
              </a:ext>
            </a:extLst>
          </p:cNvPr>
          <p:cNvSpPr/>
          <p:nvPr/>
        </p:nvSpPr>
        <p:spPr>
          <a:xfrm>
            <a:off x="10757706" y="272011"/>
            <a:ext cx="411625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 ca Nam Bộ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Đặt lời: Đỗ Minh</a:t>
            </a:r>
            <a:endParaRPr kumimoji="0" lang="en-US" sz="24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7949E9-F4FF-43BB-8DDB-F6D3CB225C26}"/>
              </a:ext>
            </a:extLst>
          </p:cNvPr>
          <p:cNvSpPr/>
          <p:nvPr/>
        </p:nvSpPr>
        <p:spPr>
          <a:xfrm>
            <a:off x="1411897" y="795252"/>
            <a:ext cx="411625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Vừa phải</a:t>
            </a:r>
            <a:endParaRPr kumimoji="0" lang="en-US" sz="24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4D85F43-15C0-4778-A429-986848F7BCFB}"/>
              </a:ext>
            </a:extLst>
          </p:cNvPr>
          <p:cNvSpPr/>
          <p:nvPr/>
        </p:nvSpPr>
        <p:spPr>
          <a:xfrm>
            <a:off x="265819" y="133453"/>
            <a:ext cx="6477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Ghép cùng nhạc đệm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Lí đất giồng karaoke lớp 5 .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F963DBC4-DF8B-43E6-8759-05D50378F2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2201" y="1181705"/>
            <a:ext cx="1125053" cy="112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1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3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B76AAC54-8E0B-FF43-7BED-60B8EC1B8A96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9C61C943-70AF-8C1D-212E-3043817567B8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66E02F92-763F-8658-ED87-540A547CBE55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8DB666-E5D7-ADFF-64F5-90F8DE913277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5925800" y="-157370"/>
            <a:ext cx="2945866" cy="2162163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0" y="-103495"/>
            <a:ext cx="1780257" cy="1280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98C10-5D60-4B73-B608-7B0047482B1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5385" l="631" r="96740">
                        <a14:foregroundMark x1="526" y1="55846" x2="6835" y2="58615"/>
                        <a14:foregroundMark x1="6835" y1="58615" x2="12408" y2="53692"/>
                        <a14:foregroundMark x1="12408" y1="53692" x2="7150" y2="50308"/>
                        <a14:foregroundMark x1="7150" y1="50308" x2="4732" y2="54154"/>
                        <a14:foregroundMark x1="8097" y1="58923" x2="1998" y2="57385"/>
                        <a14:foregroundMark x1="1998" y1="57385" x2="2103" y2="54308"/>
                        <a14:foregroundMark x1="6309" y1="56462" x2="6835" y2="60308"/>
                        <a14:foregroundMark x1="6625" y1="58615" x2="841" y2="56769"/>
                        <a14:foregroundMark x1="3680" y1="55846" x2="8097" y2="59538"/>
                        <a14:foregroundMark x1="17245" y1="20923" x2="18402" y2="30769"/>
                        <a14:foregroundMark x1="18402" y1="30769" x2="23344" y2="21538"/>
                        <a14:foregroundMark x1="23344" y1="21538" x2="19664" y2="28615"/>
                        <a14:foregroundMark x1="19664" y1="28615" x2="17560" y2="29538"/>
                        <a14:foregroundMark x1="13460" y1="27231" x2="16614" y2="14769"/>
                        <a14:foregroundMark x1="16614" y1="14769" x2="22187" y2="20923"/>
                        <a14:foregroundMark x1="22187" y1="20923" x2="23239" y2="26308"/>
                        <a14:foregroundMark x1="23239" y1="20923" x2="19138" y2="14000"/>
                        <a14:foregroundMark x1="19138" y1="14000" x2="15037" y2="14615"/>
                        <a14:foregroundMark x1="23239" y1="19692" x2="16509" y2="14769"/>
                        <a14:foregroundMark x1="17666" y1="15538" x2="11882" y2="20615"/>
                        <a14:foregroundMark x1="11882" y1="20615" x2="6204" y2="43231"/>
                        <a14:foregroundMark x1="7676" y1="40615" x2="8412" y2="49692"/>
                        <a14:foregroundMark x1="8412" y1="49692" x2="7466" y2="51692"/>
                        <a14:foregroundMark x1="7992" y1="46769" x2="5783" y2="42923"/>
                        <a14:foregroundMark x1="8307" y1="38154" x2="4942" y2="43231"/>
                        <a14:foregroundMark x1="23134" y1="22000" x2="23239" y2="30462"/>
                        <a14:foregroundMark x1="23239" y1="30462" x2="24185" y2="22769"/>
                        <a14:foregroundMark x1="24185" y1="22769" x2="31335" y2="27538"/>
                        <a14:foregroundMark x1="31335" y1="27538" x2="32492" y2="31231"/>
                        <a14:foregroundMark x1="19874" y1="14308" x2="22818" y2="20154"/>
                        <a14:foregroundMark x1="23554" y1="19231" x2="29443" y2="23231"/>
                        <a14:foregroundMark x1="29443" y1="23231" x2="31966" y2="28154"/>
                        <a14:foregroundMark x1="32282" y1="31231" x2="27865" y2="38462"/>
                        <a14:foregroundMark x1="27865" y1="38462" x2="29758" y2="46769"/>
                        <a14:foregroundMark x1="29758" y1="46769" x2="26393" y2="51538"/>
                        <a14:foregroundMark x1="12093" y1="87385" x2="11041" y2="95538"/>
                        <a14:foregroundMark x1="11041" y1="95538" x2="14196" y2="90308"/>
                        <a14:foregroundMark x1="41325" y1="85385" x2="43533" y2="94000"/>
                        <a14:foregroundMark x1="43533" y1="94000" x2="45426" y2="86308"/>
                        <a14:foregroundMark x1="47634" y1="88615" x2="53838" y2="90615"/>
                        <a14:foregroundMark x1="53838" y1="90615" x2="53417" y2="85385"/>
                        <a14:foregroundMark x1="49737" y1="56462" x2="50263" y2="71846"/>
                        <a14:foregroundMark x1="50263" y1="71846" x2="47739" y2="80462"/>
                        <a14:foregroundMark x1="47739" y1="80462" x2="46793" y2="59692"/>
                        <a14:foregroundMark x1="45110" y1="36462" x2="45110" y2="30000"/>
                        <a14:foregroundMark x1="42902" y1="28154" x2="43849" y2="17692"/>
                        <a14:foregroundMark x1="43849" y1="17692" x2="52050" y2="17538"/>
                        <a14:foregroundMark x1="52050" y1="17538" x2="53943" y2="27846"/>
                        <a14:foregroundMark x1="53943" y1="27846" x2="52261" y2="28923"/>
                        <a14:foregroundMark x1="53523" y1="29385" x2="53523" y2="18462"/>
                        <a14:foregroundMark x1="53523" y1="18462" x2="47213" y2="14923"/>
                        <a14:foregroundMark x1="47213" y1="14923" x2="43428" y2="17231"/>
                        <a14:foregroundMark x1="52997" y1="19231" x2="48475" y2="13692"/>
                        <a14:foregroundMark x1="48475" y1="13692" x2="42797" y2="14923"/>
                        <a14:foregroundMark x1="42797" y1="14923" x2="41640" y2="18000"/>
                        <a14:foregroundMark x1="54995" y1="41231" x2="61514" y2="45077"/>
                        <a14:foregroundMark x1="61514" y1="45077" x2="55205" y2="51077"/>
                        <a14:foregroundMark x1="53733" y1="89231" x2="51735" y2="92308"/>
                        <a14:foregroundMark x1="51840" y1="93385" x2="53523" y2="87846"/>
                        <a14:foregroundMark x1="73607" y1="87231" x2="70242" y2="94000"/>
                        <a14:foregroundMark x1="70242" y1="94000" x2="75289" y2="90154"/>
                        <a14:foregroundMark x1="75289" y1="90154" x2="76866" y2="88000"/>
                        <a14:foregroundMark x1="81178" y1="77077" x2="74343" y2="62769"/>
                        <a14:foregroundMark x1="74343" y1="62769" x2="72871" y2="51385"/>
                        <a14:foregroundMark x1="72871" y1="51385" x2="73607" y2="48615"/>
                        <a14:foregroundMark x1="80652" y1="58308" x2="76761" y2="38154"/>
                        <a14:foregroundMark x1="76761" y1="38154" x2="73186" y2="41385"/>
                        <a14:foregroundMark x1="80757" y1="34615" x2="93481" y2="39538"/>
                        <a14:foregroundMark x1="93481" y1="39538" x2="96740" y2="38923"/>
                        <a14:foregroundMark x1="74027" y1="24000" x2="70137" y2="28308"/>
                        <a14:foregroundMark x1="75710" y1="21385" x2="82860" y2="16154"/>
                        <a14:foregroundMark x1="82860" y1="16154" x2="84648" y2="29077"/>
                        <a14:foregroundMark x1="87907" y1="84462" x2="86540" y2="8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97199" y="4899937"/>
            <a:ext cx="4391201" cy="4608354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E7129112-16D0-4174-8B41-72C24F70507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952645" y="1257260"/>
            <a:ext cx="892174" cy="9549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E60314-6D7C-4902-B81D-32BA9961A169}"/>
              </a:ext>
            </a:extLst>
          </p:cNvPr>
          <p:cNvSpPr txBox="1"/>
          <p:nvPr/>
        </p:nvSpPr>
        <p:spPr>
          <a:xfrm>
            <a:off x="2004922" y="2793770"/>
            <a:ext cx="1661160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Nam :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Non nước mình đẹp tựa bài thơ. Câu hát vọng từ ngàn năm xưa.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Nữ :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Gió lên, trăng sáng trời mây. Miền quê em nắng đỏ. Gió đưa hương lúa vàng.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 lớp : Tang tình tang tinh tính tang.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Tang tang tình tình tình tinh tang.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Tang tang tình tình tình tình tang.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Nam :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Nắng lên ai gánh lúa về. Lúa thơm mùi nếp mới.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Nữ :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Mai ngày lúa lại trổ bông. Tang tình tang tính tang.       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409F28-3842-48B3-A1C8-5497B21B54CE}"/>
              </a:ext>
            </a:extLst>
          </p:cNvPr>
          <p:cNvSpPr/>
          <p:nvPr/>
        </p:nvSpPr>
        <p:spPr>
          <a:xfrm>
            <a:off x="3048000" y="961811"/>
            <a:ext cx="639636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ĐỐI ĐÁP – HÒA GIỌNG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Lí đất giồng karaoke lớp 5 .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0C55986F-6D0D-405C-BE61-F68C57E4AF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02201" y="1181705"/>
            <a:ext cx="1125053" cy="112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42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322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ỞI ĐỘNG ÂM NHẠC - BIM BUM - BỘ GÕ CƠ THỂ - Body Percusion.">
            <a:hlinkClick r:id="" action="ppaction://media"/>
            <a:extLst>
              <a:ext uri="{FF2B5EF4-FFF2-40B4-BE49-F238E27FC236}">
                <a16:creationId xmlns:a16="http://schemas.microsoft.com/office/drawing/2014/main" id="{BCB9F70C-0689-4B42-AA45-29A80DECB3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440400" cy="103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40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BF71EE-F346-4F93-A3F7-E1639182B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1" y="2470105"/>
            <a:ext cx="15925800" cy="20017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90BE6B-3DB3-49B2-A9C4-A058954C1DC7}"/>
              </a:ext>
            </a:extLst>
          </p:cNvPr>
          <p:cNvSpPr txBox="1"/>
          <p:nvPr/>
        </p:nvSpPr>
        <p:spPr>
          <a:xfrm>
            <a:off x="3962400" y="3964649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70C0"/>
                </a:solidFill>
                <a:latin typeface="+mj-lt"/>
              </a:rPr>
              <a:t>Non    nước    mình  đẹp  tựa  bài    thơ.           Câu       hát    vọng từ  ngàn   năm   xưa.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3" y="5829300"/>
            <a:ext cx="18242337" cy="4457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0"/>
            <a:ext cx="3737610" cy="10039451"/>
          </a:xfrm>
          <a:prstGeom prst="rect">
            <a:avLst/>
          </a:prstGeom>
        </p:spPr>
      </p:pic>
      <p:pic>
        <p:nvPicPr>
          <p:cNvPr id="2" name="Picture 18">
            <a:extLst>
              <a:ext uri="{FF2B5EF4-FFF2-40B4-BE49-F238E27FC236}">
                <a16:creationId xmlns:a16="http://schemas.microsoft.com/office/drawing/2014/main" id="{6D924831-4ED1-196A-C094-BD8F4F0F31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21" y="7176820"/>
            <a:ext cx="9255230" cy="3120708"/>
          </a:xfrm>
          <a:prstGeom prst="rect">
            <a:avLst/>
          </a:prstGeom>
        </p:spPr>
      </p:pic>
      <p:pic>
        <p:nvPicPr>
          <p:cNvPr id="3" name="Picture 18">
            <a:extLst>
              <a:ext uri="{FF2B5EF4-FFF2-40B4-BE49-F238E27FC236}">
                <a16:creationId xmlns:a16="http://schemas.microsoft.com/office/drawing/2014/main" id="{21028F9F-84CD-4265-8E05-E4D2E347C2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4000" y="7166292"/>
            <a:ext cx="9169879" cy="312070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43DF446-D606-4694-B5B7-19E2804E8D47}"/>
              </a:ext>
            </a:extLst>
          </p:cNvPr>
          <p:cNvSpPr/>
          <p:nvPr/>
        </p:nvSpPr>
        <p:spPr>
          <a:xfrm>
            <a:off x="3429000" y="636225"/>
            <a:ext cx="99870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Hát kết hợp gõ đệm theo nhịp</a:t>
            </a:r>
            <a:endParaRPr lang="en-US" sz="5400" b="1" cap="none" spc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1" name="Hình ảnh 1" descr="Ảnh có chứa công cụ&#10;&#10;Mô tả được tạo tự động">
            <a:extLst>
              <a:ext uri="{FF2B5EF4-FFF2-40B4-BE49-F238E27FC236}">
                <a16:creationId xmlns:a16="http://schemas.microsoft.com/office/drawing/2014/main" id="{AC634877-0DD4-4BAE-8B5B-9B8DE6AE2FBA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873080" y="4480430"/>
            <a:ext cx="869315" cy="546735"/>
          </a:xfrm>
          <a:prstGeom prst="rect">
            <a:avLst/>
          </a:prstGeom>
        </p:spPr>
      </p:pic>
      <p:pic>
        <p:nvPicPr>
          <p:cNvPr id="12" name="Hình ảnh 1" descr="Ảnh có chứa công cụ&#10;&#10;Mô tả được tạo tự động">
            <a:extLst>
              <a:ext uri="{FF2B5EF4-FFF2-40B4-BE49-F238E27FC236}">
                <a16:creationId xmlns:a16="http://schemas.microsoft.com/office/drawing/2014/main" id="{83041876-8481-4B7B-8251-383CC6BA7716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5566066" y="4472990"/>
            <a:ext cx="869315" cy="546735"/>
          </a:xfrm>
          <a:prstGeom prst="rect">
            <a:avLst/>
          </a:prstGeom>
        </p:spPr>
      </p:pic>
      <p:pic>
        <p:nvPicPr>
          <p:cNvPr id="13" name="Hình ảnh 1" descr="Ảnh có chứa công cụ&#10;&#10;Mô tả được tạo tự động">
            <a:extLst>
              <a:ext uri="{FF2B5EF4-FFF2-40B4-BE49-F238E27FC236}">
                <a16:creationId xmlns:a16="http://schemas.microsoft.com/office/drawing/2014/main" id="{C200DD76-2D9A-4A46-A69A-5B7CA5E36BB0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2534287" y="4504464"/>
            <a:ext cx="869315" cy="546735"/>
          </a:xfrm>
          <a:prstGeom prst="rect">
            <a:avLst/>
          </a:prstGeom>
        </p:spPr>
      </p:pic>
      <p:pic>
        <p:nvPicPr>
          <p:cNvPr id="14" name="Hình ảnh 1" descr="Ảnh có chứa công cụ&#10;&#10;Mô tả được tạo tự động">
            <a:extLst>
              <a:ext uri="{FF2B5EF4-FFF2-40B4-BE49-F238E27FC236}">
                <a16:creationId xmlns:a16="http://schemas.microsoft.com/office/drawing/2014/main" id="{8B94C209-8D64-402C-876B-C038C0041E40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0641065" y="4497093"/>
            <a:ext cx="869315" cy="546735"/>
          </a:xfrm>
          <a:prstGeom prst="rect">
            <a:avLst/>
          </a:prstGeom>
        </p:spPr>
      </p:pic>
      <p:pic>
        <p:nvPicPr>
          <p:cNvPr id="15" name="Hình ảnh 1" descr="Ảnh có chứa công cụ&#10;&#10;Mô tả được tạo tự động">
            <a:extLst>
              <a:ext uri="{FF2B5EF4-FFF2-40B4-BE49-F238E27FC236}">
                <a16:creationId xmlns:a16="http://schemas.microsoft.com/office/drawing/2014/main" id="{6B99FB08-C6CD-438E-95C7-524C7521712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8915400" y="4564446"/>
            <a:ext cx="869315" cy="546735"/>
          </a:xfrm>
          <a:prstGeom prst="rect">
            <a:avLst/>
          </a:prstGeom>
        </p:spPr>
      </p:pic>
      <p:pic>
        <p:nvPicPr>
          <p:cNvPr id="16" name="Hình ảnh 1" descr="Ảnh có chứa công cụ&#10;&#10;Mô tả được tạo tự động">
            <a:extLst>
              <a:ext uri="{FF2B5EF4-FFF2-40B4-BE49-F238E27FC236}">
                <a16:creationId xmlns:a16="http://schemas.microsoft.com/office/drawing/2014/main" id="{7C301F35-89F9-40B9-AFA5-0609E232CBA8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5925772" y="4506616"/>
            <a:ext cx="869315" cy="546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2837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D178EE-B280-4A82-A35C-BADCFF9D9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21" y="810561"/>
            <a:ext cx="17010030" cy="8687183"/>
          </a:xfrm>
          <a:prstGeom prst="rect">
            <a:avLst/>
          </a:prstGeom>
        </p:spPr>
      </p:pic>
      <p:sp>
        <p:nvSpPr>
          <p:cNvPr id="14" name="Freeform 2">
            <a:extLst>
              <a:ext uri="{FF2B5EF4-FFF2-40B4-BE49-F238E27FC236}">
                <a16:creationId xmlns:a16="http://schemas.microsoft.com/office/drawing/2014/main" id="{9C61C943-70AF-8C1D-212E-3043817567B8}"/>
              </a:ext>
            </a:extLst>
          </p:cNvPr>
          <p:cNvSpPr/>
          <p:nvPr/>
        </p:nvSpPr>
        <p:spPr>
          <a:xfrm>
            <a:off x="5962724" y="9734536"/>
            <a:ext cx="6264624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66E02F92-763F-8658-ED87-540A547CBE55}"/>
              </a:ext>
            </a:extLst>
          </p:cNvPr>
          <p:cNvSpPr/>
          <p:nvPr/>
        </p:nvSpPr>
        <p:spPr>
          <a:xfrm>
            <a:off x="12094072" y="9722542"/>
            <a:ext cx="6410136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8DB666-E5D7-ADFF-64F5-90F8DE913277}"/>
              </a:ext>
            </a:extLst>
          </p:cNvPr>
          <p:cNvSpPr/>
          <p:nvPr/>
        </p:nvSpPr>
        <p:spPr>
          <a:xfrm>
            <a:off x="-168624" y="9713155"/>
            <a:ext cx="6264624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7091408" y="-157370"/>
            <a:ext cx="1780258" cy="1442127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25400" y="-99133"/>
            <a:ext cx="1780257" cy="1280838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F3FA68A7-5EA5-43D1-8FCD-C55DF30D9E1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7450079" y="733708"/>
            <a:ext cx="892174" cy="9549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9C5338-6459-49F5-A441-7A2869A03678}"/>
              </a:ext>
            </a:extLst>
          </p:cNvPr>
          <p:cNvSpPr txBox="1"/>
          <p:nvPr/>
        </p:nvSpPr>
        <p:spPr>
          <a:xfrm>
            <a:off x="3200400" y="1762955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Non       nước      mình   đẹp   tựa    bài       thơ.               Câu           hát      vọng   từ   ngàn   năm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F2B945-73AE-4618-BFE4-B36ABE60873F}"/>
              </a:ext>
            </a:extLst>
          </p:cNvPr>
          <p:cNvSpPr txBox="1"/>
          <p:nvPr/>
        </p:nvSpPr>
        <p:spPr>
          <a:xfrm>
            <a:off x="1284566" y="4278659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đỏ.                                 Gió             đưa                      hương     lúa            vàng.                          Tang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1A822B-E0A4-441A-B1F1-B9B383ADC0AF}"/>
              </a:ext>
            </a:extLst>
          </p:cNvPr>
          <p:cNvSpPr txBox="1"/>
          <p:nvPr/>
        </p:nvSpPr>
        <p:spPr>
          <a:xfrm>
            <a:off x="1524000" y="3045018"/>
            <a:ext cx="18008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xưa.                 Gió       lên,          trăng         sáng       trời           mây.              Miền    quê       em       nắng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3BAB3E-9AB8-4571-9BF1-A8D64EEF9F14}"/>
              </a:ext>
            </a:extLst>
          </p:cNvPr>
          <p:cNvSpPr txBox="1"/>
          <p:nvPr/>
        </p:nvSpPr>
        <p:spPr>
          <a:xfrm>
            <a:off x="1745326" y="5528673"/>
            <a:ext cx="16802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tình     tang       tinh       tính          tang.                  Tang            tang        tình         tình       tình       tinh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D79D9A-5245-4B1D-A004-E6DD65121E14}"/>
              </a:ext>
            </a:extLst>
          </p:cNvPr>
          <p:cNvSpPr txBox="1"/>
          <p:nvPr/>
        </p:nvSpPr>
        <p:spPr>
          <a:xfrm>
            <a:off x="974306" y="6742604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tang.                                         Tang                             tang              tình           tình          tình        tinh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3AB136-2180-4C1A-ACA5-E2FA57DBE22D}"/>
              </a:ext>
            </a:extLst>
          </p:cNvPr>
          <p:cNvSpPr txBox="1"/>
          <p:nvPr/>
        </p:nvSpPr>
        <p:spPr>
          <a:xfrm>
            <a:off x="1778727" y="8044675"/>
            <a:ext cx="15616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tang.               Nắng     lên         ai               gánh        lúa            về.               Lúa          thơm  mùi        nếp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82E354-BE74-40CC-AF7A-9A756F32CAA9}"/>
              </a:ext>
            </a:extLst>
          </p:cNvPr>
          <p:cNvSpPr txBox="1"/>
          <p:nvPr/>
        </p:nvSpPr>
        <p:spPr>
          <a:xfrm>
            <a:off x="1462293" y="9245522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mới.          Mai    ngày   lúa     lại       trổ         bông.      Tang    tình     tang     tính         tính        tang.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AAB6E82-0E0A-4A57-BBE4-7C4680F14F1B}"/>
              </a:ext>
            </a:extLst>
          </p:cNvPr>
          <p:cNvSpPr/>
          <p:nvPr/>
        </p:nvSpPr>
        <p:spPr>
          <a:xfrm>
            <a:off x="5892366" y="102676"/>
            <a:ext cx="37032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Hát: Lí đất giồng</a:t>
            </a:r>
            <a:endParaRPr kumimoji="0" lang="en-US" sz="40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2CB434-B2E5-452B-A00A-037DFA5FBE46}"/>
              </a:ext>
            </a:extLst>
          </p:cNvPr>
          <p:cNvSpPr/>
          <p:nvPr/>
        </p:nvSpPr>
        <p:spPr>
          <a:xfrm>
            <a:off x="10757706" y="272011"/>
            <a:ext cx="411625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 ca Nam Bộ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Đặt lời: Đỗ Minh</a:t>
            </a:r>
            <a:endParaRPr kumimoji="0" lang="en-US" sz="24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7949E9-F4FF-43BB-8DDB-F6D3CB225C26}"/>
              </a:ext>
            </a:extLst>
          </p:cNvPr>
          <p:cNvSpPr/>
          <p:nvPr/>
        </p:nvSpPr>
        <p:spPr>
          <a:xfrm>
            <a:off x="1411897" y="795252"/>
            <a:ext cx="411625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Vừa phải</a:t>
            </a:r>
            <a:endParaRPr kumimoji="0" lang="en-US" sz="24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4D85F43-15C0-4778-A429-986848F7BCFB}"/>
              </a:ext>
            </a:extLst>
          </p:cNvPr>
          <p:cNvSpPr/>
          <p:nvPr/>
        </p:nvSpPr>
        <p:spPr>
          <a:xfrm>
            <a:off x="265819" y="133453"/>
            <a:ext cx="6477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Ghép cùng nhạc đệm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9" name="Lí đất giồng karaoke lớp 5 .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AEA1CB67-A63E-4781-A1BA-A765F698F1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2201" y="1181705"/>
            <a:ext cx="1125053" cy="112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1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322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F0A8D1-DB04-0ABB-7E09-5297F088D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57200" y="28161"/>
            <a:ext cx="2133600" cy="1471556"/>
          </a:xfrm>
          <a:prstGeom prst="rect">
            <a:avLst/>
          </a:prstGeom>
        </p:spPr>
      </p:pic>
      <p:pic>
        <p:nvPicPr>
          <p:cNvPr id="8" name="Picture 35">
            <a:extLst>
              <a:ext uri="{FF2B5EF4-FFF2-40B4-BE49-F238E27FC236}">
                <a16:creationId xmlns:a16="http://schemas.microsoft.com/office/drawing/2014/main" id="{328EAF03-417E-A931-DD2A-CAE63C5490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20528" y="6515100"/>
            <a:ext cx="2700068" cy="242718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6E6D956-1C05-2C80-1FD8-B135E7798B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5610214" y="-172278"/>
            <a:ext cx="3168115" cy="242718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4691B6-10ED-45E4-A0D5-2610F6A1D135}"/>
              </a:ext>
            </a:extLst>
          </p:cNvPr>
          <p:cNvSpPr/>
          <p:nvPr/>
        </p:nvSpPr>
        <p:spPr>
          <a:xfrm>
            <a:off x="1871452" y="394983"/>
            <a:ext cx="62568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Chủ đề 2: Giai điệu quê hương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417038-F451-4E10-9BA0-C61BA07B5385}"/>
              </a:ext>
            </a:extLst>
          </p:cNvPr>
          <p:cNvSpPr/>
          <p:nvPr/>
        </p:nvSpPr>
        <p:spPr>
          <a:xfrm>
            <a:off x="6430520" y="1809434"/>
            <a:ext cx="37032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Hát: Lí đất giồng</a:t>
            </a:r>
            <a:endParaRPr kumimoji="0" lang="en-US" sz="40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3D142A-1882-4EDF-AA03-AF096014FB14}"/>
              </a:ext>
            </a:extLst>
          </p:cNvPr>
          <p:cNvSpPr/>
          <p:nvPr/>
        </p:nvSpPr>
        <p:spPr>
          <a:xfrm>
            <a:off x="9829800" y="2616402"/>
            <a:ext cx="411625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 ca Nam Bộ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Đặt lời: Đỗ Minh</a:t>
            </a:r>
            <a:endParaRPr kumimoji="0" lang="en-US" sz="24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65936FB4-D18C-4814-81A8-A92AA3BF9449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5C23890D-A59C-4DE1-9E65-1EB90FC202AD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4159D38E-6523-4A3A-A04F-D4ABD03FB481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F86512B1-D091-4FD1-B861-B8BB2852EF0B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A_图片 34">
            <a:extLst>
              <a:ext uri="{FF2B5EF4-FFF2-40B4-BE49-F238E27FC236}">
                <a16:creationId xmlns:a16="http://schemas.microsoft.com/office/drawing/2014/main" id="{D20EB688-0459-4F1C-8CD3-406678019B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313125" y="1506050"/>
            <a:ext cx="892174" cy="95493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1C2D4CC-947F-4F6A-88DD-D52BC19A3491}"/>
              </a:ext>
            </a:extLst>
          </p:cNvPr>
          <p:cNvSpPr/>
          <p:nvPr/>
        </p:nvSpPr>
        <p:spPr>
          <a:xfrm>
            <a:off x="3837993" y="1345100"/>
            <a:ext cx="14715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5: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38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EE2CB0-3AAB-4722-9648-1394CBDE1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-17223"/>
            <a:ext cx="18364200" cy="1116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8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F0A8D1-DB04-0ABB-7E09-5297F088D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57200" y="28161"/>
            <a:ext cx="2133600" cy="1471556"/>
          </a:xfrm>
          <a:prstGeom prst="rect">
            <a:avLst/>
          </a:prstGeom>
        </p:spPr>
      </p:pic>
      <p:pic>
        <p:nvPicPr>
          <p:cNvPr id="8" name="Picture 35">
            <a:extLst>
              <a:ext uri="{FF2B5EF4-FFF2-40B4-BE49-F238E27FC236}">
                <a16:creationId xmlns:a16="http://schemas.microsoft.com/office/drawing/2014/main" id="{328EAF03-417E-A931-DD2A-CAE63C5490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20528" y="6515100"/>
            <a:ext cx="2700068" cy="242718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6E6D956-1C05-2C80-1FD8-B135E7798B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5610214" y="-172278"/>
            <a:ext cx="3168115" cy="242718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4691B6-10ED-45E4-A0D5-2610F6A1D135}"/>
              </a:ext>
            </a:extLst>
          </p:cNvPr>
          <p:cNvSpPr/>
          <p:nvPr/>
        </p:nvSpPr>
        <p:spPr>
          <a:xfrm>
            <a:off x="1871452" y="394983"/>
            <a:ext cx="625684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Chủ đề 2: Giai điệu quê hương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417038-F451-4E10-9BA0-C61BA07B5385}"/>
              </a:ext>
            </a:extLst>
          </p:cNvPr>
          <p:cNvSpPr/>
          <p:nvPr/>
        </p:nvSpPr>
        <p:spPr>
          <a:xfrm>
            <a:off x="6430520" y="1809434"/>
            <a:ext cx="37032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Hát: Lí đất giồng</a:t>
            </a:r>
            <a:endParaRPr kumimoji="0" lang="en-US" sz="40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3D142A-1882-4EDF-AA03-AF096014FB14}"/>
              </a:ext>
            </a:extLst>
          </p:cNvPr>
          <p:cNvSpPr/>
          <p:nvPr/>
        </p:nvSpPr>
        <p:spPr>
          <a:xfrm>
            <a:off x="9829800" y="2616402"/>
            <a:ext cx="411625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 ca Nam Bộ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Đặt lời: Đỗ Minh</a:t>
            </a:r>
            <a:endParaRPr kumimoji="0" lang="en-US" sz="24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65936FB4-D18C-4814-81A8-A92AA3BF9449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5C23890D-A59C-4DE1-9E65-1EB90FC202AD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4159D38E-6523-4A3A-A04F-D4ABD03FB481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F86512B1-D091-4FD1-B861-B8BB2852EF0B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A_图片 34">
            <a:extLst>
              <a:ext uri="{FF2B5EF4-FFF2-40B4-BE49-F238E27FC236}">
                <a16:creationId xmlns:a16="http://schemas.microsoft.com/office/drawing/2014/main" id="{D20EB688-0459-4F1C-8CD3-406678019B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313125" y="1506050"/>
            <a:ext cx="892174" cy="95493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1C2D4CC-947F-4F6A-88DD-D52BC19A3491}"/>
              </a:ext>
            </a:extLst>
          </p:cNvPr>
          <p:cNvSpPr/>
          <p:nvPr/>
        </p:nvSpPr>
        <p:spPr>
          <a:xfrm>
            <a:off x="3837993" y="1345100"/>
            <a:ext cx="14715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5:</a:t>
            </a:r>
            <a:endParaRPr kumimoji="0" lang="en-US" sz="36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37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F0A8D1-DB04-0ABB-7E09-5297F088D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57200" y="28161"/>
            <a:ext cx="2133600" cy="1471556"/>
          </a:xfrm>
          <a:prstGeom prst="rect">
            <a:avLst/>
          </a:prstGeom>
        </p:spPr>
      </p:pic>
      <p:pic>
        <p:nvPicPr>
          <p:cNvPr id="8" name="Picture 35">
            <a:extLst>
              <a:ext uri="{FF2B5EF4-FFF2-40B4-BE49-F238E27FC236}">
                <a16:creationId xmlns:a16="http://schemas.microsoft.com/office/drawing/2014/main" id="{328EAF03-417E-A931-DD2A-CAE63C5490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20528" y="6515100"/>
            <a:ext cx="2700068" cy="242718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6E6D956-1C05-2C80-1FD8-B135E7798B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5610214" y="-172278"/>
            <a:ext cx="3168115" cy="242718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4691B6-10ED-45E4-A0D5-2610F6A1D135}"/>
              </a:ext>
            </a:extLst>
          </p:cNvPr>
          <p:cNvSpPr/>
          <p:nvPr/>
        </p:nvSpPr>
        <p:spPr>
          <a:xfrm>
            <a:off x="2881352" y="394983"/>
            <a:ext cx="42370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Tìm hiểu về Nam Bộ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65936FB4-D18C-4814-81A8-A92AA3BF9449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5C23890D-A59C-4DE1-9E65-1EB90FC202AD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4159D38E-6523-4A3A-A04F-D4ABD03FB481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F86512B1-D091-4FD1-B861-B8BB2852EF0B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A_图片 34">
            <a:extLst>
              <a:ext uri="{FF2B5EF4-FFF2-40B4-BE49-F238E27FC236}">
                <a16:creationId xmlns:a16="http://schemas.microsoft.com/office/drawing/2014/main" id="{D20EB688-0459-4F1C-8CD3-406678019B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313125" y="1506050"/>
            <a:ext cx="892174" cy="9549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AFB58A-9EBD-449E-B0A9-7EB8750D05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27405" y="1534505"/>
            <a:ext cx="13999197" cy="66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03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D178EE-B280-4A82-A35C-BADCFF9D9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021" y="810561"/>
            <a:ext cx="17010030" cy="8687183"/>
          </a:xfrm>
          <a:prstGeom prst="rect">
            <a:avLst/>
          </a:prstGeom>
        </p:spPr>
      </p:pic>
      <p:sp>
        <p:nvSpPr>
          <p:cNvPr id="14" name="Freeform 2">
            <a:extLst>
              <a:ext uri="{FF2B5EF4-FFF2-40B4-BE49-F238E27FC236}">
                <a16:creationId xmlns:a16="http://schemas.microsoft.com/office/drawing/2014/main" id="{9C61C943-70AF-8C1D-212E-3043817567B8}"/>
              </a:ext>
            </a:extLst>
          </p:cNvPr>
          <p:cNvSpPr/>
          <p:nvPr/>
        </p:nvSpPr>
        <p:spPr>
          <a:xfrm>
            <a:off x="5962724" y="9734536"/>
            <a:ext cx="6264624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66E02F92-763F-8658-ED87-540A547CBE55}"/>
              </a:ext>
            </a:extLst>
          </p:cNvPr>
          <p:cNvSpPr/>
          <p:nvPr/>
        </p:nvSpPr>
        <p:spPr>
          <a:xfrm>
            <a:off x="12094072" y="9722542"/>
            <a:ext cx="6410136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8DB666-E5D7-ADFF-64F5-90F8DE913277}"/>
              </a:ext>
            </a:extLst>
          </p:cNvPr>
          <p:cNvSpPr/>
          <p:nvPr/>
        </p:nvSpPr>
        <p:spPr>
          <a:xfrm>
            <a:off x="-168624" y="9713155"/>
            <a:ext cx="6264624" cy="53905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7091408" y="-157370"/>
            <a:ext cx="1780258" cy="1442127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0" y="-103495"/>
            <a:ext cx="1780257" cy="1280838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F3FA68A7-5EA5-43D1-8FCD-C55DF30D9E1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7450079" y="733708"/>
            <a:ext cx="892174" cy="9549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F9C5338-6459-49F5-A441-7A2869A03678}"/>
              </a:ext>
            </a:extLst>
          </p:cNvPr>
          <p:cNvSpPr txBox="1"/>
          <p:nvPr/>
        </p:nvSpPr>
        <p:spPr>
          <a:xfrm>
            <a:off x="3200400" y="1762955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Non       nước      mình   đẹp   tựa    bài       thơ.               Câu           hát      vọng   từ   ngàn   năm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F2B945-73AE-4618-BFE4-B36ABE60873F}"/>
              </a:ext>
            </a:extLst>
          </p:cNvPr>
          <p:cNvSpPr txBox="1"/>
          <p:nvPr/>
        </p:nvSpPr>
        <p:spPr>
          <a:xfrm>
            <a:off x="1284566" y="4278659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đỏ.                                 Gió             đưa                      hương     lúa            vàng.                          Tang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1A822B-E0A4-441A-B1F1-B9B383ADC0AF}"/>
              </a:ext>
            </a:extLst>
          </p:cNvPr>
          <p:cNvSpPr txBox="1"/>
          <p:nvPr/>
        </p:nvSpPr>
        <p:spPr>
          <a:xfrm>
            <a:off x="1524000" y="3045018"/>
            <a:ext cx="180086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xưa.                 Gió       lên,          trăng         sáng       trời           mây.              Miền    quê       em       nắng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3BAB3E-9AB8-4571-9BF1-A8D64EEF9F14}"/>
              </a:ext>
            </a:extLst>
          </p:cNvPr>
          <p:cNvSpPr txBox="1"/>
          <p:nvPr/>
        </p:nvSpPr>
        <p:spPr>
          <a:xfrm>
            <a:off x="1745326" y="5528673"/>
            <a:ext cx="16802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tình     tang       tinh       tính          tang.                  Tang            tang        tình         tình       tình       tinh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D79D9A-5245-4B1D-A004-E6DD65121E14}"/>
              </a:ext>
            </a:extLst>
          </p:cNvPr>
          <p:cNvSpPr txBox="1"/>
          <p:nvPr/>
        </p:nvSpPr>
        <p:spPr>
          <a:xfrm>
            <a:off x="974306" y="6742604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tang.                                         Tang                             tang              tình           tình          tình        tinh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3AB136-2180-4C1A-ACA5-E2FA57DBE22D}"/>
              </a:ext>
            </a:extLst>
          </p:cNvPr>
          <p:cNvSpPr txBox="1"/>
          <p:nvPr/>
        </p:nvSpPr>
        <p:spPr>
          <a:xfrm>
            <a:off x="1778727" y="8044675"/>
            <a:ext cx="15616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tang.               Nắng     lên         ai               gánh        lúa            về.               Lúa          thơm  mùi        nếp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82E354-BE74-40CC-AF7A-9A756F32CAA9}"/>
              </a:ext>
            </a:extLst>
          </p:cNvPr>
          <p:cNvSpPr txBox="1"/>
          <p:nvPr/>
        </p:nvSpPr>
        <p:spPr>
          <a:xfrm>
            <a:off x="1462293" y="9245522"/>
            <a:ext cx="16611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mới.          Mai    ngày   lúa     lại       trổ         bông.      Tang    tình     tang     tính         tính        tang.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AAB6E82-0E0A-4A57-BBE4-7C4680F14F1B}"/>
              </a:ext>
            </a:extLst>
          </p:cNvPr>
          <p:cNvSpPr/>
          <p:nvPr/>
        </p:nvSpPr>
        <p:spPr>
          <a:xfrm>
            <a:off x="5892366" y="102676"/>
            <a:ext cx="37032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Hát: Lí đất giồng</a:t>
            </a:r>
            <a:endParaRPr kumimoji="0" lang="en-US" sz="4000" b="0" i="0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2CB434-B2E5-452B-A00A-037DFA5FBE46}"/>
              </a:ext>
            </a:extLst>
          </p:cNvPr>
          <p:cNvSpPr/>
          <p:nvPr/>
        </p:nvSpPr>
        <p:spPr>
          <a:xfrm>
            <a:off x="10757706" y="272011"/>
            <a:ext cx="411625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Dân ca Nam Bộ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Đặt lời: Đỗ Minh</a:t>
            </a:r>
            <a:endParaRPr kumimoji="0" lang="en-US" sz="24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7949E9-F4FF-43BB-8DDB-F6D3CB225C26}"/>
              </a:ext>
            </a:extLst>
          </p:cNvPr>
          <p:cNvSpPr/>
          <p:nvPr/>
        </p:nvSpPr>
        <p:spPr>
          <a:xfrm>
            <a:off x="1481104" y="755391"/>
            <a:ext cx="411625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Vừa phải</a:t>
            </a:r>
            <a:endParaRPr kumimoji="0" lang="en-US" sz="24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2A0F04-9660-4943-9D2D-3649E7A588EA}"/>
              </a:ext>
            </a:extLst>
          </p:cNvPr>
          <p:cNvSpPr/>
          <p:nvPr/>
        </p:nvSpPr>
        <p:spPr>
          <a:xfrm>
            <a:off x="1920401" y="109059"/>
            <a:ext cx="191591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Hát mẫu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3" name="Hát Mẫu- Lí Đất Giồng - Âm nhạc lớp 5 - Kết nối tri thức (Beat- Karake TKB)">
            <a:hlinkClick r:id="" action="ppaction://media"/>
            <a:extLst>
              <a:ext uri="{FF2B5EF4-FFF2-40B4-BE49-F238E27FC236}">
                <a16:creationId xmlns:a16="http://schemas.microsoft.com/office/drawing/2014/main" id="{8F62E8DD-38BD-4319-977C-B053FEB3D1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6733" y="1130931"/>
            <a:ext cx="1213193" cy="121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1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15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2">
            <a:extLst>
              <a:ext uri="{FF2B5EF4-FFF2-40B4-BE49-F238E27FC236}">
                <a16:creationId xmlns:a16="http://schemas.microsoft.com/office/drawing/2014/main" id="{B76AAC54-8E0B-FF43-7BED-60B8EC1B8A96}"/>
              </a:ext>
            </a:extLst>
          </p:cNvPr>
          <p:cNvSpPr/>
          <p:nvPr/>
        </p:nvSpPr>
        <p:spPr>
          <a:xfrm>
            <a:off x="-56310" y="8704185"/>
            <a:ext cx="18672832" cy="1633613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9C61C943-70AF-8C1D-212E-3043817567B8}"/>
              </a:ext>
            </a:extLst>
          </p:cNvPr>
          <p:cNvSpPr/>
          <p:nvPr/>
        </p:nvSpPr>
        <p:spPr>
          <a:xfrm>
            <a:off x="5998072" y="8496299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66E02F92-763F-8658-ED87-540A547CBE55}"/>
              </a:ext>
            </a:extLst>
          </p:cNvPr>
          <p:cNvSpPr/>
          <p:nvPr/>
        </p:nvSpPr>
        <p:spPr>
          <a:xfrm>
            <a:off x="12094072" y="8505687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id="{348DB666-E5D7-ADFF-64F5-90F8DE913277}"/>
              </a:ext>
            </a:extLst>
          </p:cNvPr>
          <p:cNvSpPr/>
          <p:nvPr/>
        </p:nvSpPr>
        <p:spPr>
          <a:xfrm>
            <a:off x="-168624" y="8496300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5925800" y="-157370"/>
            <a:ext cx="2945866" cy="2162163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-103495"/>
            <a:ext cx="1780257" cy="12808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98C10-5D60-4B73-B608-7B0047482B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5385" l="631" r="96740">
                        <a14:foregroundMark x1="526" y1="55846" x2="6835" y2="58615"/>
                        <a14:foregroundMark x1="6835" y1="58615" x2="12408" y2="53692"/>
                        <a14:foregroundMark x1="12408" y1="53692" x2="7150" y2="50308"/>
                        <a14:foregroundMark x1="7150" y1="50308" x2="4732" y2="54154"/>
                        <a14:foregroundMark x1="8097" y1="58923" x2="1998" y2="57385"/>
                        <a14:foregroundMark x1="1998" y1="57385" x2="2103" y2="54308"/>
                        <a14:foregroundMark x1="6309" y1="56462" x2="6835" y2="60308"/>
                        <a14:foregroundMark x1="6625" y1="58615" x2="841" y2="56769"/>
                        <a14:foregroundMark x1="3680" y1="55846" x2="8097" y2="59538"/>
                        <a14:foregroundMark x1="17245" y1="20923" x2="18402" y2="30769"/>
                        <a14:foregroundMark x1="18402" y1="30769" x2="23344" y2="21538"/>
                        <a14:foregroundMark x1="23344" y1="21538" x2="19664" y2="28615"/>
                        <a14:foregroundMark x1="19664" y1="28615" x2="17560" y2="29538"/>
                        <a14:foregroundMark x1="13460" y1="27231" x2="16614" y2="14769"/>
                        <a14:foregroundMark x1="16614" y1="14769" x2="22187" y2="20923"/>
                        <a14:foregroundMark x1="22187" y1="20923" x2="23239" y2="26308"/>
                        <a14:foregroundMark x1="23239" y1="20923" x2="19138" y2="14000"/>
                        <a14:foregroundMark x1="19138" y1="14000" x2="15037" y2="14615"/>
                        <a14:foregroundMark x1="23239" y1="19692" x2="16509" y2="14769"/>
                        <a14:foregroundMark x1="17666" y1="15538" x2="11882" y2="20615"/>
                        <a14:foregroundMark x1="11882" y1="20615" x2="6204" y2="43231"/>
                        <a14:foregroundMark x1="7676" y1="40615" x2="8412" y2="49692"/>
                        <a14:foregroundMark x1="8412" y1="49692" x2="7466" y2="51692"/>
                        <a14:foregroundMark x1="7992" y1="46769" x2="5783" y2="42923"/>
                        <a14:foregroundMark x1="8307" y1="38154" x2="4942" y2="43231"/>
                        <a14:foregroundMark x1="23134" y1="22000" x2="23239" y2="30462"/>
                        <a14:foregroundMark x1="23239" y1="30462" x2="24185" y2="22769"/>
                        <a14:foregroundMark x1="24185" y1="22769" x2="31335" y2="27538"/>
                        <a14:foregroundMark x1="31335" y1="27538" x2="32492" y2="31231"/>
                        <a14:foregroundMark x1="19874" y1="14308" x2="22818" y2="20154"/>
                        <a14:foregroundMark x1="23554" y1="19231" x2="29443" y2="23231"/>
                        <a14:foregroundMark x1="29443" y1="23231" x2="31966" y2="28154"/>
                        <a14:foregroundMark x1="32282" y1="31231" x2="27865" y2="38462"/>
                        <a14:foregroundMark x1="27865" y1="38462" x2="29758" y2="46769"/>
                        <a14:foregroundMark x1="29758" y1="46769" x2="26393" y2="51538"/>
                        <a14:foregroundMark x1="12093" y1="87385" x2="11041" y2="95538"/>
                        <a14:foregroundMark x1="11041" y1="95538" x2="14196" y2="90308"/>
                        <a14:foregroundMark x1="41325" y1="85385" x2="43533" y2="94000"/>
                        <a14:foregroundMark x1="43533" y1="94000" x2="45426" y2="86308"/>
                        <a14:foregroundMark x1="47634" y1="88615" x2="53838" y2="90615"/>
                        <a14:foregroundMark x1="53838" y1="90615" x2="53417" y2="85385"/>
                        <a14:foregroundMark x1="49737" y1="56462" x2="50263" y2="71846"/>
                        <a14:foregroundMark x1="50263" y1="71846" x2="47739" y2="80462"/>
                        <a14:foregroundMark x1="47739" y1="80462" x2="46793" y2="59692"/>
                        <a14:foregroundMark x1="45110" y1="36462" x2="45110" y2="30000"/>
                        <a14:foregroundMark x1="42902" y1="28154" x2="43849" y2="17692"/>
                        <a14:foregroundMark x1="43849" y1="17692" x2="52050" y2="17538"/>
                        <a14:foregroundMark x1="52050" y1="17538" x2="53943" y2="27846"/>
                        <a14:foregroundMark x1="53943" y1="27846" x2="52261" y2="28923"/>
                        <a14:foregroundMark x1="53523" y1="29385" x2="53523" y2="18462"/>
                        <a14:foregroundMark x1="53523" y1="18462" x2="47213" y2="14923"/>
                        <a14:foregroundMark x1="47213" y1="14923" x2="43428" y2="17231"/>
                        <a14:foregroundMark x1="52997" y1="19231" x2="48475" y2="13692"/>
                        <a14:foregroundMark x1="48475" y1="13692" x2="42797" y2="14923"/>
                        <a14:foregroundMark x1="42797" y1="14923" x2="41640" y2="18000"/>
                        <a14:foregroundMark x1="54995" y1="41231" x2="61514" y2="45077"/>
                        <a14:foregroundMark x1="61514" y1="45077" x2="55205" y2="51077"/>
                        <a14:foregroundMark x1="53733" y1="89231" x2="51735" y2="92308"/>
                        <a14:foregroundMark x1="51840" y1="93385" x2="53523" y2="87846"/>
                        <a14:foregroundMark x1="73607" y1="87231" x2="70242" y2="94000"/>
                        <a14:foregroundMark x1="70242" y1="94000" x2="75289" y2="90154"/>
                        <a14:foregroundMark x1="75289" y1="90154" x2="76866" y2="88000"/>
                        <a14:foregroundMark x1="81178" y1="77077" x2="74343" y2="62769"/>
                        <a14:foregroundMark x1="74343" y1="62769" x2="72871" y2="51385"/>
                        <a14:foregroundMark x1="72871" y1="51385" x2="73607" y2="48615"/>
                        <a14:foregroundMark x1="80652" y1="58308" x2="76761" y2="38154"/>
                        <a14:foregroundMark x1="76761" y1="38154" x2="73186" y2="41385"/>
                        <a14:foregroundMark x1="80757" y1="34615" x2="93481" y2="39538"/>
                        <a14:foregroundMark x1="93481" y1="39538" x2="96740" y2="38923"/>
                        <a14:foregroundMark x1="74027" y1="24000" x2="70137" y2="28308"/>
                        <a14:foregroundMark x1="75710" y1="21385" x2="82860" y2="16154"/>
                        <a14:foregroundMark x1="82860" y1="16154" x2="84648" y2="29077"/>
                        <a14:foregroundMark x1="87907" y1="84462" x2="86540" y2="8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97199" y="4899937"/>
            <a:ext cx="4391201" cy="4608354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E7129112-16D0-4174-8B41-72C24F70507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6952645" y="1257260"/>
            <a:ext cx="892174" cy="9549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E60314-6D7C-4902-B81D-32BA9961A169}"/>
              </a:ext>
            </a:extLst>
          </p:cNvPr>
          <p:cNvSpPr txBox="1"/>
          <p:nvPr/>
        </p:nvSpPr>
        <p:spPr>
          <a:xfrm>
            <a:off x="1438700" y="3075978"/>
            <a:ext cx="166116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latin typeface="+mj-lt"/>
              </a:rPr>
              <a:t>Câu 1: Non nước mình đẹp tựa bài thơ. Câu hát vọng từ ngàn năm xưa.</a:t>
            </a:r>
          </a:p>
          <a:p>
            <a:r>
              <a:rPr lang="vi-VN" sz="2800">
                <a:latin typeface="+mj-lt"/>
              </a:rPr>
              <a:t>Câu 2: Gió lên, trăng sáng trời mây. Miền quê em nắng đỏ. Gió đưa hương lúa vàng. </a:t>
            </a:r>
          </a:p>
          <a:p>
            <a:r>
              <a:rPr lang="vi-VN" sz="2800">
                <a:latin typeface="+mj-lt"/>
              </a:rPr>
              <a:t>Câu 3: Tang tình tang tinh tính tang. Tang tang tình tình tình tinh tang. Tang tang tình tình tình tình tang.</a:t>
            </a:r>
          </a:p>
          <a:p>
            <a:r>
              <a:rPr lang="vi-VN" sz="2800">
                <a:latin typeface="+mj-lt"/>
              </a:rPr>
              <a:t>Câu 4: Nắng lên ai gánh lúa về. Lúa thơm mùi nếp mới. </a:t>
            </a:r>
          </a:p>
          <a:p>
            <a:r>
              <a:rPr lang="vi-VN" sz="2800">
                <a:latin typeface="+mj-lt"/>
              </a:rPr>
              <a:t>Câu 5: Mai ngày lúa lại trổ bông. Tang tình tang tinh tính tang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409F28-3842-48B3-A1C8-5497B21B54CE}"/>
              </a:ext>
            </a:extLst>
          </p:cNvPr>
          <p:cNvSpPr/>
          <p:nvPr/>
        </p:nvSpPr>
        <p:spPr>
          <a:xfrm>
            <a:off x="1295400" y="1805929"/>
            <a:ext cx="213231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Đọc lời ca</a:t>
            </a:r>
            <a:endParaRPr lang="en-US" sz="3600" b="1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BAC2962-6A3B-45CD-B95C-4C79D59F5ECB}"/>
              </a:ext>
            </a:extLst>
          </p:cNvPr>
          <p:cNvSpPr/>
          <p:nvPr/>
        </p:nvSpPr>
        <p:spPr>
          <a:xfrm>
            <a:off x="6248400" y="536924"/>
            <a:ext cx="37032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Hát: Lí đất giồng</a:t>
            </a:r>
            <a:endParaRPr lang="en-US" sz="4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69039F6-4C60-4ACD-B5F3-5459E558F788}"/>
              </a:ext>
            </a:extLst>
          </p:cNvPr>
          <p:cNvSpPr/>
          <p:nvPr/>
        </p:nvSpPr>
        <p:spPr>
          <a:xfrm>
            <a:off x="9951658" y="1244810"/>
            <a:ext cx="411625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400" b="0" i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Dân ca Nam Bộ</a:t>
            </a:r>
          </a:p>
          <a:p>
            <a:pPr algn="ctr"/>
            <a:r>
              <a:rPr lang="vi-VN" sz="24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Đặt lời: Đỗ Minh</a:t>
            </a:r>
            <a:endParaRPr lang="en-US" sz="2400" b="0" i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64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 MA">
            <a:hlinkClick r:id="" action="ppaction://media"/>
            <a:extLst>
              <a:ext uri="{FF2B5EF4-FFF2-40B4-BE49-F238E27FC236}">
                <a16:creationId xmlns:a16="http://schemas.microsoft.com/office/drawing/2014/main" id="{03CA7043-E578-42C4-B17C-89AA7FC158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1691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5">
            <a:extLst>
              <a:ext uri="{FF2B5EF4-FFF2-40B4-BE49-F238E27FC236}">
                <a16:creationId xmlns:a16="http://schemas.microsoft.com/office/drawing/2014/main" id="{C9D08333-6BA6-48F3-88F9-D48F7173E4F0}"/>
              </a:ext>
            </a:extLst>
          </p:cNvPr>
          <p:cNvSpPr/>
          <p:nvPr/>
        </p:nvSpPr>
        <p:spPr>
          <a:xfrm>
            <a:off x="342546" y="2313571"/>
            <a:ext cx="5386959" cy="8229600"/>
          </a:xfrm>
          <a:custGeom>
            <a:avLst/>
            <a:gdLst/>
            <a:ahLst/>
            <a:cxnLst/>
            <a:rect l="l" t="t" r="r" b="b"/>
            <a:pathLst>
              <a:path w="5386959" h="8229600">
                <a:moveTo>
                  <a:pt x="0" y="0"/>
                </a:moveTo>
                <a:lnTo>
                  <a:pt x="5386959" y="0"/>
                </a:lnTo>
                <a:lnTo>
                  <a:pt x="538695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C783B1A4-94F1-1C45-9CF4-1BB7C95A4B56}"/>
              </a:ext>
            </a:extLst>
          </p:cNvPr>
          <p:cNvSpPr/>
          <p:nvPr/>
        </p:nvSpPr>
        <p:spPr>
          <a:xfrm>
            <a:off x="457200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8B8F3048-638A-E4C4-F4FC-7A79D9E96F51}"/>
              </a:ext>
            </a:extLst>
          </p:cNvPr>
          <p:cNvSpPr/>
          <p:nvPr/>
        </p:nvSpPr>
        <p:spPr>
          <a:xfrm>
            <a:off x="4516382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36B14CEC-F6E8-05ED-CDED-0BF31A9EDFB5}"/>
              </a:ext>
            </a:extLst>
          </p:cNvPr>
          <p:cNvSpPr/>
          <p:nvPr/>
        </p:nvSpPr>
        <p:spPr>
          <a:xfrm>
            <a:off x="8575564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10A6D6F3-4483-339D-623E-E616B0EFEAEE}"/>
              </a:ext>
            </a:extLst>
          </p:cNvPr>
          <p:cNvSpPr/>
          <p:nvPr/>
        </p:nvSpPr>
        <p:spPr>
          <a:xfrm>
            <a:off x="13311673" y="8191500"/>
            <a:ext cx="4618653" cy="2129118"/>
          </a:xfrm>
          <a:custGeom>
            <a:avLst/>
            <a:gdLst/>
            <a:ahLst/>
            <a:cxnLst/>
            <a:rect l="l" t="t" r="r" b="b"/>
            <a:pathLst>
              <a:path w="4618653" h="4114800">
                <a:moveTo>
                  <a:pt x="0" y="0"/>
                </a:moveTo>
                <a:lnTo>
                  <a:pt x="4618653" y="0"/>
                </a:lnTo>
                <a:lnTo>
                  <a:pt x="46186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4FD63944-2AE8-B8B8-5F87-4C535E2B60EF}"/>
              </a:ext>
            </a:extLst>
          </p:cNvPr>
          <p:cNvSpPr/>
          <p:nvPr/>
        </p:nvSpPr>
        <p:spPr>
          <a:xfrm>
            <a:off x="-735874" y="8958943"/>
            <a:ext cx="75438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80487132-ED12-4CCF-0DE3-FD1B29B6C8F0}"/>
              </a:ext>
            </a:extLst>
          </p:cNvPr>
          <p:cNvSpPr/>
          <p:nvPr/>
        </p:nvSpPr>
        <p:spPr>
          <a:xfrm>
            <a:off x="5105400" y="8953500"/>
            <a:ext cx="73152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5F681A39-4680-4F4F-AC19-3FD5335201C7}"/>
              </a:ext>
            </a:extLst>
          </p:cNvPr>
          <p:cNvSpPr/>
          <p:nvPr/>
        </p:nvSpPr>
        <p:spPr>
          <a:xfrm>
            <a:off x="11512009" y="8857415"/>
            <a:ext cx="7315200" cy="1589671"/>
          </a:xfrm>
          <a:custGeom>
            <a:avLst/>
            <a:gdLst/>
            <a:ahLst/>
            <a:cxnLst/>
            <a:rect l="l" t="t" r="r" b="b"/>
            <a:pathLst>
              <a:path w="7315200" h="2580271">
                <a:moveTo>
                  <a:pt x="0" y="0"/>
                </a:moveTo>
                <a:lnTo>
                  <a:pt x="7315200" y="0"/>
                </a:lnTo>
                <a:lnTo>
                  <a:pt x="7315200" y="2580271"/>
                </a:lnTo>
                <a:lnTo>
                  <a:pt x="0" y="25802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8B767988-4897-D422-B7FE-735852B4708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5913693" y="495300"/>
            <a:ext cx="2016633" cy="1625799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5EDF2C92-BFA2-935E-2882-F9D8998082B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28184" y="-79512"/>
            <a:ext cx="2357234" cy="1625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A799FA5-AB4D-4699-8054-723D23D3036A}"/>
              </a:ext>
            </a:extLst>
          </p:cNvPr>
          <p:cNvSpPr/>
          <p:nvPr/>
        </p:nvSpPr>
        <p:spPr>
          <a:xfrm>
            <a:off x="5729505" y="3658356"/>
            <a:ext cx="1088209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 HÁT TỪNG CÂU</a:t>
            </a:r>
            <a:endParaRPr kumimoji="0" lang="en-US" sz="80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03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1563</TotalTime>
  <Words>945</Words>
  <Application>Microsoft Office PowerPoint</Application>
  <PresentationFormat>Custom</PresentationFormat>
  <Paragraphs>105</Paragraphs>
  <Slides>22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2_Office Theme</vt:lpstr>
      <vt:lpstr>7_Office Theme</vt:lpstr>
      <vt:lpstr>1_Office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Lời chúc nhân dịp</dc:title>
  <cp:lastModifiedBy>Admin</cp:lastModifiedBy>
  <cp:revision>55</cp:revision>
  <dcterms:created xsi:type="dcterms:W3CDTF">2006-08-16T00:00:00Z</dcterms:created>
  <dcterms:modified xsi:type="dcterms:W3CDTF">2024-08-01T00:46:46Z</dcterms:modified>
  <dc:identifier>DAFNYV3U0-c</dc:identifier>
</cp:coreProperties>
</file>