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62" r:id="rId3"/>
    <p:sldId id="267" r:id="rId4"/>
    <p:sldId id="269" r:id="rId5"/>
    <p:sldId id="270" r:id="rId6"/>
    <p:sldId id="271" r:id="rId7"/>
    <p:sldId id="272" r:id="rId8"/>
    <p:sldId id="273" r:id="rId9"/>
    <p:sldId id="274" r:id="rId10"/>
    <p:sldId id="277" r:id="rId11"/>
    <p:sldId id="278" r:id="rId12"/>
    <p:sldId id="279" r:id="rId13"/>
    <p:sldId id="280" r:id="rId14"/>
    <p:sldId id="281" r:id="rId15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9" d="100"/>
          <a:sy n="79" d="100"/>
        </p:scale>
        <p:origin x="1046" y="6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720" indent="-426720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Click to edit the outline text format</a:t>
            </a:r>
          </a:p>
          <a:p>
            <a:pPr marL="927100" lvl="1" indent="-355600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Second Outline Level</a:t>
            </a:r>
          </a:p>
          <a:p>
            <a:pPr marL="1426845" lvl="2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Third Outline Level</a:t>
            </a:r>
          </a:p>
          <a:p>
            <a:pPr marL="1998345" lvl="3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Fourth Outline Level</a:t>
            </a:r>
          </a:p>
          <a:p>
            <a:pPr marL="2569845" lvl="4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Fifth Outline Level</a:t>
            </a:r>
          </a:p>
          <a:p>
            <a:pPr marL="2569845" lvl="5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Sixth Outline Level</a:t>
            </a:r>
          </a:p>
          <a:p>
            <a:pPr marL="2569845" lvl="6" indent="-283845">
              <a:spcBef>
                <a:spcPts val="1000"/>
              </a:spcBef>
              <a:buClr>
                <a:srgbClr val="000000"/>
              </a:buClr>
              <a:buFont typeface="Arial" panose="020B0604020202020204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 panose="020B0604020202020204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8F2C96C-DB8D-4DBA-AE68-3ED6A8D88314}" type="slidenum">
              <a:rPr lang="en-US" sz="1700" b="0" strike="noStrike" spc="-1">
                <a:solidFill>
                  <a:srgbClr val="000000"/>
                </a:solidFill>
                <a:latin typeface="Arial" panose="020B0604020202020204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openxmlformats.org/officeDocument/2006/relationships/image" Target="../media/image13.png"/><Relationship Id="rId1" Type="http://schemas.microsoft.com/office/2007/relationships/media" Target="../media/media1.wav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jpeg"/><Relationship Id="rId5" Type="http://schemas.openxmlformats.org/officeDocument/2006/relationships/image" Target="../media/image12.GIF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1.png"/><Relationship Id="rId18" Type="http://schemas.openxmlformats.org/officeDocument/2006/relationships/image" Target="../media/image25.jpeg"/><Relationship Id="rId3" Type="http://schemas.microsoft.com/office/2007/relationships/media" Target="../media/media8.mp3"/><Relationship Id="rId7" Type="http://schemas.openxmlformats.org/officeDocument/2006/relationships/image" Target="../media/image2.png"/><Relationship Id="rId12" Type="http://schemas.openxmlformats.org/officeDocument/2006/relationships/image" Target="../media/image10.png"/><Relationship Id="rId17" Type="http://schemas.openxmlformats.org/officeDocument/2006/relationships/image" Target="../media/image24.png"/><Relationship Id="rId2" Type="http://schemas.openxmlformats.org/officeDocument/2006/relationships/audio" Target="../media/media7.mp3"/><Relationship Id="rId16" Type="http://schemas.openxmlformats.org/officeDocument/2006/relationships/image" Target="../media/image23.png"/><Relationship Id="rId20" Type="http://schemas.openxmlformats.org/officeDocument/2006/relationships/image" Target="../media/image14.png"/><Relationship Id="rId1" Type="http://schemas.microsoft.com/office/2007/relationships/media" Target="../media/media7.mp3"/><Relationship Id="rId6" Type="http://schemas.openxmlformats.org/officeDocument/2006/relationships/image" Target="../media/image1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openxmlformats.org/officeDocument/2006/relationships/image" Target="../media/image26.jpeg"/><Relationship Id="rId4" Type="http://schemas.openxmlformats.org/officeDocument/2006/relationships/audio" Target="../media/media8.mp3"/><Relationship Id="rId9" Type="http://schemas.openxmlformats.org/officeDocument/2006/relationships/image" Target="../media/image5.png"/><Relationship Id="rId1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2.GIF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microsoft.com/office/2007/relationships/media" Target="../media/media4.mp3"/><Relationship Id="rId7" Type="http://schemas.openxmlformats.org/officeDocument/2006/relationships/image" Target="../media/image1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9.jpeg"/><Relationship Id="rId5" Type="http://schemas.openxmlformats.org/officeDocument/2006/relationships/image" Target="../media/image12.GIF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9.jpeg"/><Relationship Id="rId5" Type="http://schemas.openxmlformats.org/officeDocument/2006/relationships/image" Target="../media/image12.GIF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20.jpeg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>
            <a:fillRect/>
          </a:stretch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>
            <a:fillRect/>
          </a:stretch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>
            <a:fillRect/>
          </a:stretch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Giai điệu sau nằm trong bài hát nào mà em đã học?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58760" y="1548360"/>
                    <a:ext cx="178920" cy="98640"/>
                    <a:chOff x="9158760" y="1548360"/>
                    <a:chExt cx="178920" cy="9864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9158760" y="1548360"/>
                      <a:ext cx="1789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3520" y="1565640"/>
                      <a:ext cx="149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798760" y="1548360"/>
                    <a:ext cx="202320" cy="98640"/>
                    <a:chOff x="8798760" y="1548360"/>
                    <a:chExt cx="202320" cy="9864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8798760" y="1548360"/>
                      <a:ext cx="202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17840" y="1565640"/>
                      <a:ext cx="1641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83400" y="1548360"/>
                    <a:ext cx="178200" cy="98640"/>
                    <a:chOff x="8483400" y="1548360"/>
                    <a:chExt cx="178200" cy="9864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8483400" y="1548360"/>
                      <a:ext cx="178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497800" y="1565640"/>
                      <a:ext cx="14904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77040" y="1548360"/>
                    <a:ext cx="200880" cy="98640"/>
                    <a:chOff x="8177040" y="1548360"/>
                    <a:chExt cx="200880" cy="9864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8177040" y="1548360"/>
                      <a:ext cx="20088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195760" y="1565640"/>
                      <a:ext cx="163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52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38640" y="1548360"/>
                    <a:ext cx="183960" cy="98640"/>
                    <a:chOff x="7838640" y="1548360"/>
                    <a:chExt cx="183960" cy="9864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7838640" y="1548360"/>
                      <a:ext cx="183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53400" y="1565640"/>
                      <a:ext cx="15408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05280" y="1544760"/>
                    <a:ext cx="216000" cy="101880"/>
                    <a:chOff x="7505280" y="1544760"/>
                    <a:chExt cx="21600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7505280" y="1544760"/>
                      <a:ext cx="2160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25080" y="1562760"/>
                      <a:ext cx="1753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302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84520" y="1544760"/>
                    <a:ext cx="169920" cy="101880"/>
                    <a:chOff x="718452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71845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1978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0000" y="1544760"/>
                    <a:ext cx="166320" cy="101880"/>
                    <a:chOff x="68400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6840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55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32920" y="1544760"/>
                    <a:ext cx="210600" cy="101880"/>
                    <a:chOff x="6532920" y="1544760"/>
                    <a:chExt cx="21060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653292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49120" y="1562760"/>
                      <a:ext cx="176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43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3800" y="1544760"/>
                    <a:ext cx="225720" cy="101880"/>
                    <a:chOff x="6193800" y="1544760"/>
                    <a:chExt cx="2257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6193800" y="1544760"/>
                      <a:ext cx="2257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3960" y="1562760"/>
                      <a:ext cx="1832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52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1600" y="1544760"/>
                    <a:ext cx="221040" cy="101880"/>
                    <a:chOff x="5871600" y="1544760"/>
                    <a:chExt cx="22104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5871600" y="1544760"/>
                      <a:ext cx="2210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88520" y="1562760"/>
                      <a:ext cx="185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323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6920"/>
                    <a:ext cx="218160" cy="99360"/>
                    <a:chOff x="5598720" y="1546920"/>
                    <a:chExt cx="218160" cy="9936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5598720" y="1546920"/>
                      <a:ext cx="2181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4200"/>
                      <a:ext cx="1771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49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1280" y="1546920"/>
                    <a:ext cx="204480" cy="99360"/>
                    <a:chOff x="5291280" y="1546920"/>
                    <a:chExt cx="204480" cy="9936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529128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07840" y="1564200"/>
                      <a:ext cx="17100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888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69800" y="1546920"/>
                    <a:ext cx="185760" cy="99360"/>
                    <a:chOff x="4969800" y="1546920"/>
                    <a:chExt cx="185760" cy="9936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4969800" y="1546920"/>
                      <a:ext cx="1857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87080" y="1564200"/>
                      <a:ext cx="1508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5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39320" y="1546920"/>
                    <a:ext cx="196560" cy="99360"/>
                    <a:chOff x="4639320" y="1546920"/>
                    <a:chExt cx="196560" cy="9936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4639320" y="1546920"/>
                      <a:ext cx="1965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5160" y="1564200"/>
                      <a:ext cx="164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07760" y="1546920"/>
                    <a:ext cx="204480" cy="99360"/>
                    <a:chOff x="4307760" y="1546920"/>
                    <a:chExt cx="204480" cy="9936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4307760" y="1546920"/>
                      <a:ext cx="2044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26480" y="1564200"/>
                      <a:ext cx="16596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24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3997080" y="1543320"/>
                    <a:ext cx="182160" cy="102960"/>
                    <a:chOff x="3997080" y="1543320"/>
                    <a:chExt cx="18216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3997080" y="1543320"/>
                      <a:ext cx="1821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148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75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45000" y="1543320"/>
                    <a:ext cx="207360" cy="102960"/>
                    <a:chOff x="3645000" y="1543320"/>
                    <a:chExt cx="20736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3645000" y="1543320"/>
                      <a:ext cx="207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3720" y="1560960"/>
                      <a:ext cx="1684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26400" y="1543320"/>
                    <a:ext cx="201960" cy="102960"/>
                    <a:chOff x="3326400" y="1543320"/>
                    <a:chExt cx="20196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3326400" y="1543320"/>
                      <a:ext cx="201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2240" y="1560960"/>
                      <a:ext cx="168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1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12120" y="1543320"/>
                    <a:ext cx="189360" cy="102960"/>
                    <a:chOff x="3012120" y="1543320"/>
                    <a:chExt cx="18936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3012120" y="1543320"/>
                      <a:ext cx="189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29040" y="1560960"/>
                      <a:ext cx="1537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42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694600" y="1543320"/>
                    <a:ext cx="182880" cy="102960"/>
                    <a:chOff x="2694600" y="1543320"/>
                    <a:chExt cx="18288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2694600" y="1543320"/>
                      <a:ext cx="182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0864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460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58360" y="1543320"/>
                    <a:ext cx="192240" cy="102960"/>
                    <a:chOff x="2358360" y="1543320"/>
                    <a:chExt cx="19224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>
                      <a:fillRect/>
                    </a:stretch>
                  </p:blipFill>
                  <p:spPr>
                    <a:xfrm>
                      <a:off x="2358360" y="1543320"/>
                      <a:ext cx="1922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5280" y="1560960"/>
                      <a:ext cx="156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39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>
            <a:fillRect/>
          </a:stretch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>
            <a:fillRect/>
          </a:stretch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>
            <a:fillRect/>
          </a:stretch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>
            <a:fillRect/>
          </a:stretch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1" name="Content Placeholder 3"/>
          <p:cNvPicPr/>
          <p:nvPr/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pic>
        <p:nvPicPr>
          <p:cNvPr id="3" name="CÂU 1+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733660" y="189807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Picture 11" descr="14"/>
          <p:cNvPicPr/>
          <p:nvPr/>
        </p:nvPicPr>
        <p:blipFill>
          <a:blip r:embed="rId4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37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38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39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1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 panose="02020603050405020304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42" name="Picture 2" descr="D:\GIÁO ÁN 1 2020-2021\HÌNH SOẠN GIÁO ÁN\Đọc nhạc\Picture2 - Copy (2)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700200" y="1143000"/>
            <a:ext cx="9637560" cy="4343400"/>
          </a:xfrm>
          <a:prstGeom prst="rect">
            <a:avLst/>
          </a:prstGeom>
          <a:ln w="0">
            <a:noFill/>
          </a:ln>
        </p:spPr>
      </p:pic>
      <p:pic>
        <p:nvPicPr>
          <p:cNvPr id="10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V.A – Đàn Gà Con (mp3cut.net).mp3"/>
          <p:cNvPicPr/>
          <p:nvPr/>
        </p:nvPicPr>
        <p:blipFill>
          <a:blip r:embed="rId6"/>
          <a:stretch>
            <a:fillRect/>
          </a:stretch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45" name="Sang Xuan Doc Tau dan tranh - Linh Thao (mp3cut.net).mp3"/>
          <p:cNvPicPr/>
          <p:nvPr/>
        </p:nvPicPr>
        <p:blipFill>
          <a:blip r:embed="rId7"/>
          <a:stretch>
            <a:fillRect/>
          </a:stretch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4"/>
          <p:cNvPicPr/>
          <p:nvPr/>
        </p:nvPicPr>
        <p:blipFill>
          <a:blip r:embed="rId8"/>
          <a:stretch>
            <a:fillRect/>
          </a:stretch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47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49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350" name="AutoShape 17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1" name="Freeform 350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52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53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8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59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</a:rPr>
              <a:t>So sánh hai âm thanh sau: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60" name="Picture 13" descr="5"/>
          <p:cNvPicPr/>
          <p:nvPr/>
        </p:nvPicPr>
        <p:blipFill>
          <a:blip r:embed="rId10"/>
          <a:stretch>
            <a:fillRect/>
          </a:stretch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61" name="Picture 12" descr="5"/>
          <p:cNvPicPr/>
          <p:nvPr/>
        </p:nvPicPr>
        <p:blipFill>
          <a:blip r:embed="rId11"/>
          <a:stretch>
            <a:fillRect/>
          </a:stretch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12" descr="5"/>
          <p:cNvPicPr/>
          <p:nvPr/>
        </p:nvPicPr>
        <p:blipFill>
          <a:blip r:embed="rId12"/>
          <a:stretch>
            <a:fillRect/>
          </a:stretch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13" descr="5"/>
          <p:cNvPicPr/>
          <p:nvPr/>
        </p:nvPicPr>
        <p:blipFill>
          <a:blip r:embed="rId13"/>
          <a:stretch>
            <a:fillRect/>
          </a:stretch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64" name="Picture 8" descr="000o"/>
          <p:cNvPicPr/>
          <p:nvPr/>
        </p:nvPicPr>
        <p:blipFill>
          <a:blip r:embed="rId14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9" descr="000o"/>
          <p:cNvPicPr/>
          <p:nvPr/>
        </p:nvPicPr>
        <p:blipFill>
          <a:blip r:embed="rId14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10" descr="000o"/>
          <p:cNvPicPr/>
          <p:nvPr/>
        </p:nvPicPr>
        <p:blipFill>
          <a:blip r:embed="rId14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11" descr="000o"/>
          <p:cNvPicPr/>
          <p:nvPr/>
        </p:nvPicPr>
        <p:blipFill>
          <a:blip r:embed="rId14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68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Rectangle 63"/>
          <p:cNvSpPr/>
          <p:nvPr/>
        </p:nvSpPr>
        <p:spPr>
          <a:xfrm rot="5400000">
            <a:off x="8107920" y="5529960"/>
            <a:ext cx="92844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0" name="Group 27"/>
          <p:cNvGrpSpPr/>
          <p:nvPr/>
        </p:nvGrpSpPr>
        <p:grpSpPr>
          <a:xfrm>
            <a:off x="7972560" y="5927760"/>
            <a:ext cx="1190520" cy="929880"/>
            <a:chOff x="7972560" y="5927760"/>
            <a:chExt cx="1190520" cy="929880"/>
          </a:xfrm>
        </p:grpSpPr>
        <p:sp>
          <p:nvSpPr>
            <p:cNvPr id="371" name="AutoShape 28"/>
            <p:cNvSpPr/>
            <p:nvPr/>
          </p:nvSpPr>
          <p:spPr>
            <a:xfrm rot="16200000">
              <a:off x="795492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2" name="AutoShape 29"/>
            <p:cNvSpPr/>
            <p:nvPr/>
          </p:nvSpPr>
          <p:spPr>
            <a:xfrm rot="5400000">
              <a:off x="902304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3" name="AutoShape 30"/>
            <p:cNvSpPr/>
            <p:nvPr/>
          </p:nvSpPr>
          <p:spPr>
            <a:xfrm rot="10800000">
              <a:off x="847728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Oval 31"/>
            <p:cNvSpPr/>
            <p:nvPr/>
          </p:nvSpPr>
          <p:spPr>
            <a:xfrm>
              <a:off x="809424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Oval 32"/>
            <p:cNvSpPr/>
            <p:nvPr/>
          </p:nvSpPr>
          <p:spPr>
            <a:xfrm>
              <a:off x="814860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Oval 33"/>
            <p:cNvSpPr/>
            <p:nvPr/>
          </p:nvSpPr>
          <p:spPr>
            <a:xfrm>
              <a:off x="8199360" y="601812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77" name="Rectangle 122"/>
          <p:cNvSpPr/>
          <p:nvPr/>
        </p:nvSpPr>
        <p:spPr>
          <a:xfrm>
            <a:off x="596880" y="1239840"/>
            <a:ext cx="98377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78" name="Group 79"/>
          <p:cNvGrpSpPr/>
          <p:nvPr/>
        </p:nvGrpSpPr>
        <p:grpSpPr>
          <a:xfrm>
            <a:off x="914400" y="1293840"/>
            <a:ext cx="9215280" cy="4206960"/>
            <a:chOff x="914400" y="1293840"/>
            <a:chExt cx="9215280" cy="4206960"/>
          </a:xfrm>
        </p:grpSpPr>
        <p:sp>
          <p:nvSpPr>
            <p:cNvPr id="379" name="Rectangle 18"/>
            <p:cNvSpPr/>
            <p:nvPr/>
          </p:nvSpPr>
          <p:spPr>
            <a:xfrm>
              <a:off x="914400" y="1514520"/>
              <a:ext cx="92152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80" name="Group 6"/>
            <p:cNvGrpSpPr/>
            <p:nvPr/>
          </p:nvGrpSpPr>
          <p:grpSpPr>
            <a:xfrm>
              <a:off x="1269720" y="1293840"/>
              <a:ext cx="8773560" cy="353160"/>
              <a:chOff x="1269720" y="1293840"/>
              <a:chExt cx="8773560" cy="353160"/>
            </a:xfrm>
          </p:grpSpPr>
          <p:grpSp>
            <p:nvGrpSpPr>
              <p:cNvPr id="381" name="Gruppe 165"/>
              <p:cNvGrpSpPr/>
              <p:nvPr/>
            </p:nvGrpSpPr>
            <p:grpSpPr>
              <a:xfrm>
                <a:off x="5547960" y="1293840"/>
                <a:ext cx="4495320" cy="353160"/>
                <a:chOff x="5547960" y="1293840"/>
                <a:chExt cx="4495320" cy="353160"/>
              </a:xfrm>
            </p:grpSpPr>
            <p:grpSp>
              <p:nvGrpSpPr>
                <p:cNvPr id="382" name="Gruppe 131"/>
                <p:cNvGrpSpPr/>
                <p:nvPr/>
              </p:nvGrpSpPr>
              <p:grpSpPr>
                <a:xfrm>
                  <a:off x="9492840" y="1296720"/>
                  <a:ext cx="550440" cy="350280"/>
                  <a:chOff x="9492840" y="1296720"/>
                  <a:chExt cx="550440" cy="350280"/>
                </a:xfrm>
              </p:grpSpPr>
              <p:grpSp>
                <p:nvGrpSpPr>
                  <p:cNvPr id="383" name="Freeform 149"/>
                  <p:cNvGrpSpPr/>
                  <p:nvPr/>
                </p:nvGrpSpPr>
                <p:grpSpPr>
                  <a:xfrm>
                    <a:off x="9803520" y="1548360"/>
                    <a:ext cx="211320" cy="98640"/>
                    <a:chOff x="9803520" y="1548360"/>
                    <a:chExt cx="211320" cy="98640"/>
                  </a:xfrm>
                </p:grpSpPr>
                <p:pic>
                  <p:nvPicPr>
                    <p:cNvPr id="384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9803520" y="1548360"/>
                      <a:ext cx="21132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5" name="Freeform 384"/>
                    <p:cNvSpPr/>
                    <p:nvPr/>
                  </p:nvSpPr>
                  <p:spPr>
                    <a:xfrm>
                      <a:off x="9819360" y="1565640"/>
                      <a:ext cx="18072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6" name="Freeform 191"/>
                  <p:cNvSpPr/>
                  <p:nvPr/>
                </p:nvSpPr>
                <p:spPr>
                  <a:xfrm>
                    <a:off x="949284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7" name="Gruppe 132"/>
                <p:cNvGrpSpPr/>
                <p:nvPr/>
              </p:nvGrpSpPr>
              <p:grpSpPr>
                <a:xfrm>
                  <a:off x="9101520" y="1296720"/>
                  <a:ext cx="554040" cy="350280"/>
                  <a:chOff x="9101520" y="1296720"/>
                  <a:chExt cx="554040" cy="350280"/>
                </a:xfrm>
              </p:grpSpPr>
              <p:grpSp>
                <p:nvGrpSpPr>
                  <p:cNvPr id="388" name="Freeform 149"/>
                  <p:cNvGrpSpPr/>
                  <p:nvPr/>
                </p:nvGrpSpPr>
                <p:grpSpPr>
                  <a:xfrm>
                    <a:off x="9370440" y="1548360"/>
                    <a:ext cx="237960" cy="98640"/>
                    <a:chOff x="9370440" y="1548360"/>
                    <a:chExt cx="237960" cy="98640"/>
                  </a:xfrm>
                </p:grpSpPr>
                <p:pic>
                  <p:nvPicPr>
                    <p:cNvPr id="389" name="Freeform 149"/>
                    <p:cNvPicPr/>
                    <p:nvPr/>
                  </p:nvPicPr>
                  <p:blipFill>
                    <a:blip r:embed="rId16"/>
                    <a:stretch>
                      <a:fillRect/>
                    </a:stretch>
                  </p:blipFill>
                  <p:spPr>
                    <a:xfrm>
                      <a:off x="9370440" y="1548360"/>
                      <a:ext cx="23796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0" name="Freeform 389"/>
                    <p:cNvSpPr/>
                    <p:nvPr/>
                  </p:nvSpPr>
                  <p:spPr>
                    <a:xfrm>
                      <a:off x="938988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1" name="Freeform 191"/>
                  <p:cNvSpPr/>
                  <p:nvPr/>
                </p:nvSpPr>
                <p:spPr>
                  <a:xfrm>
                    <a:off x="9101520" y="1296720"/>
                    <a:ext cx="5540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2" name="Gruppe 135"/>
                <p:cNvGrpSpPr/>
                <p:nvPr/>
              </p:nvGrpSpPr>
              <p:grpSpPr>
                <a:xfrm>
                  <a:off x="8703000" y="1296720"/>
                  <a:ext cx="550440" cy="350280"/>
                  <a:chOff x="8703000" y="1296720"/>
                  <a:chExt cx="550440" cy="350280"/>
                </a:xfrm>
              </p:grpSpPr>
              <p:grpSp>
                <p:nvGrpSpPr>
                  <p:cNvPr id="393" name="Freeform 149"/>
                  <p:cNvGrpSpPr/>
                  <p:nvPr/>
                </p:nvGrpSpPr>
                <p:grpSpPr>
                  <a:xfrm>
                    <a:off x="8988480" y="1548360"/>
                    <a:ext cx="210600" cy="98640"/>
                    <a:chOff x="8988480" y="1548360"/>
                    <a:chExt cx="210600" cy="98640"/>
                  </a:xfrm>
                </p:grpSpPr>
                <p:pic>
                  <p:nvPicPr>
                    <p:cNvPr id="394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8988480" y="1548360"/>
                      <a:ext cx="2106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5" name="Freeform 394"/>
                    <p:cNvSpPr/>
                    <p:nvPr/>
                  </p:nvSpPr>
                  <p:spPr>
                    <a:xfrm>
                      <a:off x="9002880" y="1565640"/>
                      <a:ext cx="18000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6" name="Freeform 191"/>
                  <p:cNvSpPr/>
                  <p:nvPr/>
                </p:nvSpPr>
                <p:spPr>
                  <a:xfrm>
                    <a:off x="870300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7" name="Gruppe 138"/>
                <p:cNvGrpSpPr/>
                <p:nvPr/>
              </p:nvGrpSpPr>
              <p:grpSpPr>
                <a:xfrm>
                  <a:off x="8308080" y="1296720"/>
                  <a:ext cx="550440" cy="350280"/>
                  <a:chOff x="8308080" y="1296720"/>
                  <a:chExt cx="550440" cy="350280"/>
                </a:xfrm>
              </p:grpSpPr>
              <p:grpSp>
                <p:nvGrpSpPr>
                  <p:cNvPr id="398" name="Freeform 149"/>
                  <p:cNvGrpSpPr/>
                  <p:nvPr/>
                </p:nvGrpSpPr>
                <p:grpSpPr>
                  <a:xfrm>
                    <a:off x="8623440" y="1548360"/>
                    <a:ext cx="232200" cy="98640"/>
                    <a:chOff x="8623440" y="1548360"/>
                    <a:chExt cx="232200" cy="98640"/>
                  </a:xfrm>
                </p:grpSpPr>
                <p:pic>
                  <p:nvPicPr>
                    <p:cNvPr id="399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8623440" y="1548360"/>
                      <a:ext cx="23220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0" name="Freeform 399"/>
                    <p:cNvSpPr/>
                    <p:nvPr/>
                  </p:nvSpPr>
                  <p:spPr>
                    <a:xfrm>
                      <a:off x="8641440" y="1565640"/>
                      <a:ext cx="1983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1" name="Freeform 191"/>
                  <p:cNvSpPr/>
                  <p:nvPr/>
                </p:nvSpPr>
                <p:spPr>
                  <a:xfrm>
                    <a:off x="830808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2" name="Gruppe 141"/>
                <p:cNvGrpSpPr/>
                <p:nvPr/>
              </p:nvGrpSpPr>
              <p:grpSpPr>
                <a:xfrm>
                  <a:off x="7917120" y="1296720"/>
                  <a:ext cx="550440" cy="350280"/>
                  <a:chOff x="7917120" y="1296720"/>
                  <a:chExt cx="550440" cy="350280"/>
                </a:xfrm>
              </p:grpSpPr>
              <p:grpSp>
                <p:nvGrpSpPr>
                  <p:cNvPr id="403" name="Freeform 149"/>
                  <p:cNvGrpSpPr/>
                  <p:nvPr/>
                </p:nvGrpSpPr>
                <p:grpSpPr>
                  <a:xfrm>
                    <a:off x="8206200" y="1548360"/>
                    <a:ext cx="222840" cy="98640"/>
                    <a:chOff x="8206200" y="1548360"/>
                    <a:chExt cx="222840" cy="98640"/>
                  </a:xfrm>
                </p:grpSpPr>
                <p:pic>
                  <p:nvPicPr>
                    <p:cNvPr id="404" name="Freeform 149"/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8206200" y="1548360"/>
                      <a:ext cx="222840" cy="986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5" name="Freeform 404"/>
                    <p:cNvSpPr/>
                    <p:nvPr/>
                  </p:nvSpPr>
                  <p:spPr>
                    <a:xfrm>
                      <a:off x="8224920" y="1565640"/>
                      <a:ext cx="185760" cy="655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6" name="Freeform 191"/>
                  <p:cNvSpPr/>
                  <p:nvPr/>
                </p:nvSpPr>
                <p:spPr>
                  <a:xfrm>
                    <a:off x="7917120" y="129672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7" name="Gruppe 144"/>
                <p:cNvGrpSpPr/>
                <p:nvPr/>
              </p:nvGrpSpPr>
              <p:grpSpPr>
                <a:xfrm>
                  <a:off x="7515000" y="1293840"/>
                  <a:ext cx="550440" cy="352800"/>
                  <a:chOff x="7515000" y="1293840"/>
                  <a:chExt cx="550440" cy="352800"/>
                </a:xfrm>
              </p:grpSpPr>
              <p:grpSp>
                <p:nvGrpSpPr>
                  <p:cNvPr id="408" name="Freeform 149"/>
                  <p:cNvGrpSpPr/>
                  <p:nvPr/>
                </p:nvGrpSpPr>
                <p:grpSpPr>
                  <a:xfrm>
                    <a:off x="7814880" y="1544760"/>
                    <a:ext cx="250560" cy="101880"/>
                    <a:chOff x="7814880" y="1544760"/>
                    <a:chExt cx="250560" cy="101880"/>
                  </a:xfrm>
                </p:grpSpPr>
                <p:pic>
                  <p:nvPicPr>
                    <p:cNvPr id="409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7814880" y="1544760"/>
                      <a:ext cx="2505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0" name="Freeform 409"/>
                    <p:cNvSpPr/>
                    <p:nvPr/>
                  </p:nvSpPr>
                  <p:spPr>
                    <a:xfrm>
                      <a:off x="7832160" y="1562760"/>
                      <a:ext cx="214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1" name="Freeform 191"/>
                  <p:cNvSpPr/>
                  <p:nvPr/>
                </p:nvSpPr>
                <p:spPr>
                  <a:xfrm>
                    <a:off x="7515000" y="1293840"/>
                    <a:ext cx="5256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2" name="Gruppe 147"/>
                <p:cNvGrpSpPr/>
                <p:nvPr/>
              </p:nvGrpSpPr>
              <p:grpSpPr>
                <a:xfrm>
                  <a:off x="7120080" y="1293840"/>
                  <a:ext cx="550440" cy="352800"/>
                  <a:chOff x="7120080" y="1293840"/>
                  <a:chExt cx="550440" cy="352800"/>
                </a:xfrm>
              </p:grpSpPr>
              <p:grpSp>
                <p:nvGrpSpPr>
                  <p:cNvPr id="413" name="Freeform 149"/>
                  <p:cNvGrpSpPr/>
                  <p:nvPr/>
                </p:nvGrpSpPr>
                <p:grpSpPr>
                  <a:xfrm>
                    <a:off x="7417440" y="1544760"/>
                    <a:ext cx="200520" cy="101880"/>
                    <a:chOff x="7417440" y="1544760"/>
                    <a:chExt cx="200520" cy="101880"/>
                  </a:xfrm>
                </p:grpSpPr>
                <p:pic>
                  <p:nvPicPr>
                    <p:cNvPr id="414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7417440" y="1544760"/>
                      <a:ext cx="2005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5" name="Freeform 414"/>
                    <p:cNvSpPr/>
                    <p:nvPr/>
                  </p:nvSpPr>
                  <p:spPr>
                    <a:xfrm>
                      <a:off x="7433280" y="1562760"/>
                      <a:ext cx="171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6" name="Freeform 191"/>
                  <p:cNvSpPr/>
                  <p:nvPr/>
                </p:nvSpPr>
                <p:spPr>
                  <a:xfrm>
                    <a:off x="712008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7" name="Gruppe 150"/>
                <p:cNvGrpSpPr/>
                <p:nvPr/>
              </p:nvGrpSpPr>
              <p:grpSpPr>
                <a:xfrm>
                  <a:off x="6728760" y="1293840"/>
                  <a:ext cx="550440" cy="352800"/>
                  <a:chOff x="6728760" y="1293840"/>
                  <a:chExt cx="550440" cy="352800"/>
                </a:xfrm>
              </p:grpSpPr>
              <p:grpSp>
                <p:nvGrpSpPr>
                  <p:cNvPr id="418" name="Freeform 149"/>
                  <p:cNvGrpSpPr/>
                  <p:nvPr/>
                </p:nvGrpSpPr>
                <p:grpSpPr>
                  <a:xfrm>
                    <a:off x="7002720" y="1544760"/>
                    <a:ext cx="195480" cy="101880"/>
                    <a:chOff x="7002720" y="1544760"/>
                    <a:chExt cx="195480" cy="101880"/>
                  </a:xfrm>
                </p:grpSpPr>
                <p:pic>
                  <p:nvPicPr>
                    <p:cNvPr id="419" name="Freeform 149"/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7002720" y="154476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0" name="Freeform 419"/>
                    <p:cNvSpPr/>
                    <p:nvPr/>
                  </p:nvSpPr>
                  <p:spPr>
                    <a:xfrm>
                      <a:off x="7019280" y="1562760"/>
                      <a:ext cx="163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1" name="Freeform 191"/>
                  <p:cNvSpPr/>
                  <p:nvPr/>
                </p:nvSpPr>
                <p:spPr>
                  <a:xfrm>
                    <a:off x="672876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2" name="Gruppe 153"/>
                <p:cNvGrpSpPr/>
                <p:nvPr/>
              </p:nvGrpSpPr>
              <p:grpSpPr>
                <a:xfrm>
                  <a:off x="6333840" y="1293840"/>
                  <a:ext cx="550440" cy="352800"/>
                  <a:chOff x="6333840" y="1293840"/>
                  <a:chExt cx="550440" cy="352800"/>
                </a:xfrm>
              </p:grpSpPr>
              <p:grpSp>
                <p:nvGrpSpPr>
                  <p:cNvPr id="423" name="Freeform 149"/>
                  <p:cNvGrpSpPr/>
                  <p:nvPr/>
                </p:nvGrpSpPr>
                <p:grpSpPr>
                  <a:xfrm>
                    <a:off x="6634080" y="1544760"/>
                    <a:ext cx="250200" cy="101880"/>
                    <a:chOff x="6634080" y="1544760"/>
                    <a:chExt cx="250200" cy="101880"/>
                  </a:xfrm>
                </p:grpSpPr>
                <p:pic>
                  <p:nvPicPr>
                    <p:cNvPr id="424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6634080" y="1544760"/>
                      <a:ext cx="250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5" name="Freeform 424"/>
                    <p:cNvSpPr/>
                    <p:nvPr/>
                  </p:nvSpPr>
                  <p:spPr>
                    <a:xfrm>
                      <a:off x="6652080" y="1562760"/>
                      <a:ext cx="213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6" name="Freeform 191"/>
                  <p:cNvSpPr/>
                  <p:nvPr/>
                </p:nvSpPr>
                <p:spPr>
                  <a:xfrm>
                    <a:off x="6333840" y="1293840"/>
                    <a:ext cx="539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7" name="Gruppe 156"/>
                <p:cNvGrpSpPr/>
                <p:nvPr/>
              </p:nvGrpSpPr>
              <p:grpSpPr>
                <a:xfrm>
                  <a:off x="5942520" y="1293840"/>
                  <a:ext cx="550440" cy="352800"/>
                  <a:chOff x="5942520" y="1293840"/>
                  <a:chExt cx="550440" cy="352800"/>
                </a:xfrm>
              </p:grpSpPr>
              <p:grpSp>
                <p:nvGrpSpPr>
                  <p:cNvPr id="428" name="Freeform 149"/>
                  <p:cNvGrpSpPr/>
                  <p:nvPr/>
                </p:nvGrpSpPr>
                <p:grpSpPr>
                  <a:xfrm>
                    <a:off x="6226200" y="1544760"/>
                    <a:ext cx="260640" cy="101880"/>
                    <a:chOff x="6226200" y="1544760"/>
                    <a:chExt cx="260640" cy="101880"/>
                  </a:xfrm>
                </p:grpSpPr>
                <p:pic>
                  <p:nvPicPr>
                    <p:cNvPr id="429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6226200" y="1544760"/>
                      <a:ext cx="2606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0" name="Freeform 429"/>
                    <p:cNvSpPr/>
                    <p:nvPr/>
                  </p:nvSpPr>
                  <p:spPr>
                    <a:xfrm>
                      <a:off x="6247080" y="1562760"/>
                      <a:ext cx="222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1" name="Freeform 191"/>
                  <p:cNvSpPr/>
                  <p:nvPr/>
                </p:nvSpPr>
                <p:spPr>
                  <a:xfrm>
                    <a:off x="5942520" y="1293840"/>
                    <a:ext cx="550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2" name="Gruppe 159"/>
                <p:cNvGrpSpPr/>
                <p:nvPr/>
              </p:nvGrpSpPr>
              <p:grpSpPr>
                <a:xfrm>
                  <a:off x="5547960" y="1293840"/>
                  <a:ext cx="550440" cy="352800"/>
                  <a:chOff x="5547960" y="1293840"/>
                  <a:chExt cx="550440" cy="352800"/>
                </a:xfrm>
              </p:grpSpPr>
              <p:grpSp>
                <p:nvGrpSpPr>
                  <p:cNvPr id="433" name="Freeform 149"/>
                  <p:cNvGrpSpPr/>
                  <p:nvPr/>
                </p:nvGrpSpPr>
                <p:grpSpPr>
                  <a:xfrm>
                    <a:off x="5836320" y="1544760"/>
                    <a:ext cx="262080" cy="101880"/>
                    <a:chOff x="5836320" y="1544760"/>
                    <a:chExt cx="262080" cy="101880"/>
                  </a:xfrm>
                </p:grpSpPr>
                <p:pic>
                  <p:nvPicPr>
                    <p:cNvPr id="434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5836320" y="1544760"/>
                      <a:ext cx="262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5" name="Freeform 434"/>
                    <p:cNvSpPr/>
                    <p:nvPr/>
                  </p:nvSpPr>
                  <p:spPr>
                    <a:xfrm>
                      <a:off x="5853240" y="1562760"/>
                      <a:ext cx="223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6" name="Freeform 191"/>
                  <p:cNvSpPr/>
                  <p:nvPr/>
                </p:nvSpPr>
                <p:spPr>
                  <a:xfrm>
                    <a:off x="5547960" y="1293840"/>
                    <a:ext cx="524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37" name="Gruppe 165"/>
              <p:cNvGrpSpPr/>
              <p:nvPr/>
            </p:nvGrpSpPr>
            <p:grpSpPr>
              <a:xfrm>
                <a:off x="1269720" y="1293840"/>
                <a:ext cx="4495320" cy="352440"/>
                <a:chOff x="1269720" y="1293840"/>
                <a:chExt cx="4495320" cy="352440"/>
              </a:xfrm>
            </p:grpSpPr>
            <p:grpSp>
              <p:nvGrpSpPr>
                <p:cNvPr id="438" name="Gruppe 131"/>
                <p:cNvGrpSpPr/>
                <p:nvPr/>
              </p:nvGrpSpPr>
              <p:grpSpPr>
                <a:xfrm>
                  <a:off x="5214600" y="1296360"/>
                  <a:ext cx="550440" cy="349920"/>
                  <a:chOff x="5214600" y="1296360"/>
                  <a:chExt cx="550440" cy="349920"/>
                </a:xfrm>
              </p:grpSpPr>
              <p:grpSp>
                <p:nvGrpSpPr>
                  <p:cNvPr id="439" name="Freeform 149"/>
                  <p:cNvGrpSpPr/>
                  <p:nvPr/>
                </p:nvGrpSpPr>
                <p:grpSpPr>
                  <a:xfrm>
                    <a:off x="5512680" y="1546920"/>
                    <a:ext cx="252360" cy="99360"/>
                    <a:chOff x="5512680" y="1546920"/>
                    <a:chExt cx="252360" cy="99360"/>
                  </a:xfrm>
                </p:grpSpPr>
                <p:pic>
                  <p:nvPicPr>
                    <p:cNvPr id="440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5512680" y="1546920"/>
                      <a:ext cx="25236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1" name="Freeform 440"/>
                    <p:cNvSpPr/>
                    <p:nvPr/>
                  </p:nvSpPr>
                  <p:spPr>
                    <a:xfrm>
                      <a:off x="5529240" y="1564200"/>
                      <a:ext cx="2156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2" name="Freeform 191"/>
                  <p:cNvSpPr/>
                  <p:nvPr/>
                </p:nvSpPr>
                <p:spPr>
                  <a:xfrm>
                    <a:off x="5214600" y="1296360"/>
                    <a:ext cx="54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3" name="Gruppe 132"/>
                <p:cNvGrpSpPr/>
                <p:nvPr/>
              </p:nvGrpSpPr>
              <p:grpSpPr>
                <a:xfrm>
                  <a:off x="4823280" y="1296360"/>
                  <a:ext cx="554040" cy="349920"/>
                  <a:chOff x="4823280" y="1296360"/>
                  <a:chExt cx="554040" cy="349920"/>
                </a:xfrm>
              </p:grpSpPr>
              <p:grpSp>
                <p:nvGrpSpPr>
                  <p:cNvPr id="444" name="Freeform 149"/>
                  <p:cNvGrpSpPr/>
                  <p:nvPr/>
                </p:nvGrpSpPr>
                <p:grpSpPr>
                  <a:xfrm>
                    <a:off x="5134320" y="1546920"/>
                    <a:ext cx="243000" cy="99360"/>
                    <a:chOff x="5134320" y="1546920"/>
                    <a:chExt cx="243000" cy="99360"/>
                  </a:xfrm>
                </p:grpSpPr>
                <p:pic>
                  <p:nvPicPr>
                    <p:cNvPr id="445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5134320" y="1546920"/>
                      <a:ext cx="2430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6" name="Freeform 445"/>
                    <p:cNvSpPr/>
                    <p:nvPr/>
                  </p:nvSpPr>
                  <p:spPr>
                    <a:xfrm>
                      <a:off x="5152320" y="1564200"/>
                      <a:ext cx="2077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7" name="Freeform 191"/>
                  <p:cNvSpPr/>
                  <p:nvPr/>
                </p:nvSpPr>
                <p:spPr>
                  <a:xfrm>
                    <a:off x="4823280" y="1296360"/>
                    <a:ext cx="4723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8" name="Gruppe 135"/>
                <p:cNvGrpSpPr/>
                <p:nvPr/>
              </p:nvGrpSpPr>
              <p:grpSpPr>
                <a:xfrm>
                  <a:off x="4424760" y="1296360"/>
                  <a:ext cx="550440" cy="349920"/>
                  <a:chOff x="4424760" y="1296360"/>
                  <a:chExt cx="550440" cy="349920"/>
                </a:xfrm>
              </p:grpSpPr>
              <p:grpSp>
                <p:nvGrpSpPr>
                  <p:cNvPr id="449" name="Freeform 149"/>
                  <p:cNvGrpSpPr/>
                  <p:nvPr/>
                </p:nvGrpSpPr>
                <p:grpSpPr>
                  <a:xfrm>
                    <a:off x="4745160" y="1546920"/>
                    <a:ext cx="218880" cy="99360"/>
                    <a:chOff x="4745160" y="1546920"/>
                    <a:chExt cx="218880" cy="99360"/>
                  </a:xfrm>
                </p:grpSpPr>
                <p:pic>
                  <p:nvPicPr>
                    <p:cNvPr id="450" name="Freeform 149"/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4745160" y="1546920"/>
                      <a:ext cx="2188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1" name="Freeform 450"/>
                    <p:cNvSpPr/>
                    <p:nvPr/>
                  </p:nvSpPr>
                  <p:spPr>
                    <a:xfrm>
                      <a:off x="4762800" y="1564200"/>
                      <a:ext cx="18252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2" name="Freeform 191"/>
                  <p:cNvSpPr/>
                  <p:nvPr/>
                </p:nvSpPr>
                <p:spPr>
                  <a:xfrm>
                    <a:off x="4424760" y="1296360"/>
                    <a:ext cx="550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3" name="Gruppe 138"/>
                <p:cNvGrpSpPr/>
                <p:nvPr/>
              </p:nvGrpSpPr>
              <p:grpSpPr>
                <a:xfrm>
                  <a:off x="4029840" y="1296360"/>
                  <a:ext cx="550440" cy="349920"/>
                  <a:chOff x="4029840" y="1296360"/>
                  <a:chExt cx="550440" cy="349920"/>
                </a:xfrm>
              </p:grpSpPr>
              <p:grpSp>
                <p:nvGrpSpPr>
                  <p:cNvPr id="454" name="Freeform 149"/>
                  <p:cNvGrpSpPr/>
                  <p:nvPr/>
                </p:nvGrpSpPr>
                <p:grpSpPr>
                  <a:xfrm>
                    <a:off x="4347000" y="1546920"/>
                    <a:ext cx="233280" cy="99360"/>
                    <a:chOff x="4347000" y="1546920"/>
                    <a:chExt cx="233280" cy="99360"/>
                  </a:xfrm>
                </p:grpSpPr>
                <p:pic>
                  <p:nvPicPr>
                    <p:cNvPr id="455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4347000" y="1546920"/>
                      <a:ext cx="23328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6" name="Freeform 455"/>
                    <p:cNvSpPr/>
                    <p:nvPr/>
                  </p:nvSpPr>
                  <p:spPr>
                    <a:xfrm>
                      <a:off x="4362480" y="1564200"/>
                      <a:ext cx="1994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7" name="Freeform 191"/>
                  <p:cNvSpPr/>
                  <p:nvPr/>
                </p:nvSpPr>
                <p:spPr>
                  <a:xfrm>
                    <a:off x="4029840" y="1296360"/>
                    <a:ext cx="507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8" name="Gruppe 141"/>
                <p:cNvGrpSpPr/>
                <p:nvPr/>
              </p:nvGrpSpPr>
              <p:grpSpPr>
                <a:xfrm>
                  <a:off x="3638880" y="1296360"/>
                  <a:ext cx="550440" cy="349920"/>
                  <a:chOff x="3638880" y="1296360"/>
                  <a:chExt cx="550440" cy="349920"/>
                </a:xfrm>
              </p:grpSpPr>
              <p:grpSp>
                <p:nvGrpSpPr>
                  <p:cNvPr id="459" name="Freeform 149"/>
                  <p:cNvGrpSpPr/>
                  <p:nvPr/>
                </p:nvGrpSpPr>
                <p:grpSpPr>
                  <a:xfrm>
                    <a:off x="3951720" y="1546920"/>
                    <a:ext cx="237600" cy="99360"/>
                    <a:chOff x="3951720" y="1546920"/>
                    <a:chExt cx="237600" cy="99360"/>
                  </a:xfrm>
                </p:grpSpPr>
                <p:pic>
                  <p:nvPicPr>
                    <p:cNvPr id="460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3951720" y="1546920"/>
                      <a:ext cx="237600" cy="993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1" name="Freeform 460"/>
                    <p:cNvSpPr/>
                    <p:nvPr/>
                  </p:nvSpPr>
                  <p:spPr>
                    <a:xfrm>
                      <a:off x="3969720" y="1564200"/>
                      <a:ext cx="203040" cy="66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2" name="Freeform 191"/>
                  <p:cNvSpPr/>
                  <p:nvPr/>
                </p:nvSpPr>
                <p:spPr>
                  <a:xfrm>
                    <a:off x="3638880" y="1296360"/>
                    <a:ext cx="519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3" name="Gruppe 144"/>
                <p:cNvGrpSpPr/>
                <p:nvPr/>
              </p:nvGrpSpPr>
              <p:grpSpPr>
                <a:xfrm>
                  <a:off x="3236760" y="1293840"/>
                  <a:ext cx="550440" cy="352440"/>
                  <a:chOff x="3236760" y="1293840"/>
                  <a:chExt cx="550440" cy="352440"/>
                </a:xfrm>
              </p:grpSpPr>
              <p:grpSp>
                <p:nvGrpSpPr>
                  <p:cNvPr id="464" name="Freeform 149"/>
                  <p:cNvGrpSpPr/>
                  <p:nvPr/>
                </p:nvGrpSpPr>
                <p:grpSpPr>
                  <a:xfrm>
                    <a:off x="3566160" y="1543320"/>
                    <a:ext cx="221040" cy="102960"/>
                    <a:chOff x="3566160" y="1543320"/>
                    <a:chExt cx="221040" cy="102960"/>
                  </a:xfrm>
                </p:grpSpPr>
                <p:pic>
                  <p:nvPicPr>
                    <p:cNvPr id="465" name="Freeform 149"/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3566160" y="1543320"/>
                      <a:ext cx="2210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6" name="Freeform 465"/>
                    <p:cNvSpPr/>
                    <p:nvPr/>
                  </p:nvSpPr>
                  <p:spPr>
                    <a:xfrm>
                      <a:off x="3584520" y="1560960"/>
                      <a:ext cx="184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7" name="Freeform 191"/>
                  <p:cNvSpPr/>
                  <p:nvPr/>
                </p:nvSpPr>
                <p:spPr>
                  <a:xfrm>
                    <a:off x="3236760" y="1293840"/>
                    <a:ext cx="4539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8" name="Gruppe 147"/>
                <p:cNvGrpSpPr/>
                <p:nvPr/>
              </p:nvGrpSpPr>
              <p:grpSpPr>
                <a:xfrm>
                  <a:off x="2841840" y="1293840"/>
                  <a:ext cx="550440" cy="352440"/>
                  <a:chOff x="2841840" y="1293840"/>
                  <a:chExt cx="550440" cy="352440"/>
                </a:xfrm>
              </p:grpSpPr>
              <p:grpSp>
                <p:nvGrpSpPr>
                  <p:cNvPr id="469" name="Freeform 149"/>
                  <p:cNvGrpSpPr/>
                  <p:nvPr/>
                </p:nvGrpSpPr>
                <p:grpSpPr>
                  <a:xfrm>
                    <a:off x="3151800" y="1543320"/>
                    <a:ext cx="240480" cy="102960"/>
                    <a:chOff x="3151800" y="1543320"/>
                    <a:chExt cx="240480" cy="102960"/>
                  </a:xfrm>
                </p:grpSpPr>
                <p:pic>
                  <p:nvPicPr>
                    <p:cNvPr id="470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3151800" y="1543320"/>
                      <a:ext cx="2404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1" name="Freeform 470"/>
                    <p:cNvSpPr/>
                    <p:nvPr/>
                  </p:nvSpPr>
                  <p:spPr>
                    <a:xfrm>
                      <a:off x="3168360" y="1560960"/>
                      <a:ext cx="2055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2" name="Freeform 191"/>
                  <p:cNvSpPr/>
                  <p:nvPr/>
                </p:nvSpPr>
                <p:spPr>
                  <a:xfrm>
                    <a:off x="2841840" y="1293840"/>
                    <a:ext cx="492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3" name="Gruppe 150"/>
                <p:cNvGrpSpPr/>
                <p:nvPr/>
              </p:nvGrpSpPr>
              <p:grpSpPr>
                <a:xfrm>
                  <a:off x="2450520" y="1293840"/>
                  <a:ext cx="550440" cy="352440"/>
                  <a:chOff x="2450520" y="1293840"/>
                  <a:chExt cx="550440" cy="352440"/>
                </a:xfrm>
              </p:grpSpPr>
              <p:grpSp>
                <p:nvGrpSpPr>
                  <p:cNvPr id="474" name="Freeform 149"/>
                  <p:cNvGrpSpPr/>
                  <p:nvPr/>
                </p:nvGrpSpPr>
                <p:grpSpPr>
                  <a:xfrm>
                    <a:off x="2760120" y="1543320"/>
                    <a:ext cx="240840" cy="102960"/>
                    <a:chOff x="2760120" y="1543320"/>
                    <a:chExt cx="240840" cy="102960"/>
                  </a:xfrm>
                </p:grpSpPr>
                <p:pic>
                  <p:nvPicPr>
                    <p:cNvPr id="475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2760120" y="1543320"/>
                      <a:ext cx="240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6" name="Freeform 475"/>
                    <p:cNvSpPr/>
                    <p:nvPr/>
                  </p:nvSpPr>
                  <p:spPr>
                    <a:xfrm>
                      <a:off x="2778840" y="1560960"/>
                      <a:ext cx="205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7" name="Freeform 191"/>
                  <p:cNvSpPr/>
                  <p:nvPr/>
                </p:nvSpPr>
                <p:spPr>
                  <a:xfrm>
                    <a:off x="2450520" y="1293840"/>
                    <a:ext cx="503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8" name="Gruppe 153"/>
                <p:cNvGrpSpPr/>
                <p:nvPr/>
              </p:nvGrpSpPr>
              <p:grpSpPr>
                <a:xfrm>
                  <a:off x="2055600" y="1293840"/>
                  <a:ext cx="550440" cy="352440"/>
                  <a:chOff x="2055600" y="1293840"/>
                  <a:chExt cx="550440" cy="352440"/>
                </a:xfrm>
              </p:grpSpPr>
              <p:grpSp>
                <p:nvGrpSpPr>
                  <p:cNvPr id="479" name="Freeform 149"/>
                  <p:cNvGrpSpPr/>
                  <p:nvPr/>
                </p:nvGrpSpPr>
                <p:grpSpPr>
                  <a:xfrm>
                    <a:off x="2381760" y="1543320"/>
                    <a:ext cx="224280" cy="102960"/>
                    <a:chOff x="2381760" y="1543320"/>
                    <a:chExt cx="224280" cy="102960"/>
                  </a:xfrm>
                </p:grpSpPr>
                <p:pic>
                  <p:nvPicPr>
                    <p:cNvPr id="480" name="Freeform 149"/>
                    <p:cNvPicPr/>
                    <p:nvPr/>
                  </p:nvPicPr>
                  <p:blipFill>
                    <a:blip r:embed="rId17"/>
                    <a:stretch>
                      <a:fillRect/>
                    </a:stretch>
                  </p:blipFill>
                  <p:spPr>
                    <a:xfrm>
                      <a:off x="2381760" y="1543320"/>
                      <a:ext cx="224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1" name="Freeform 480"/>
                    <p:cNvSpPr/>
                    <p:nvPr/>
                  </p:nvSpPr>
                  <p:spPr>
                    <a:xfrm>
                      <a:off x="2400840" y="1560960"/>
                      <a:ext cx="1868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2" name="Freeform 191"/>
                  <p:cNvSpPr/>
                  <p:nvPr/>
                </p:nvSpPr>
                <p:spPr>
                  <a:xfrm>
                    <a:off x="2055600" y="1293840"/>
                    <a:ext cx="538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3" name="Gruppe 156"/>
                <p:cNvGrpSpPr/>
                <p:nvPr/>
              </p:nvGrpSpPr>
              <p:grpSpPr>
                <a:xfrm>
                  <a:off x="1664280" y="1293840"/>
                  <a:ext cx="550440" cy="352440"/>
                  <a:chOff x="1664280" y="1293840"/>
                  <a:chExt cx="550440" cy="352440"/>
                </a:xfrm>
              </p:grpSpPr>
              <p:grpSp>
                <p:nvGrpSpPr>
                  <p:cNvPr id="484" name="Freeform 149"/>
                  <p:cNvGrpSpPr/>
                  <p:nvPr/>
                </p:nvGrpSpPr>
                <p:grpSpPr>
                  <a:xfrm>
                    <a:off x="1997640" y="1543320"/>
                    <a:ext cx="217080" cy="102960"/>
                    <a:chOff x="1997640" y="1543320"/>
                    <a:chExt cx="217080" cy="102960"/>
                  </a:xfrm>
                </p:grpSpPr>
                <p:pic>
                  <p:nvPicPr>
                    <p:cNvPr id="485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1997640" y="1543320"/>
                      <a:ext cx="217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6" name="Freeform 485"/>
                    <p:cNvSpPr/>
                    <p:nvPr/>
                  </p:nvSpPr>
                  <p:spPr>
                    <a:xfrm>
                      <a:off x="2013120" y="1560960"/>
                      <a:ext cx="185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7" name="Freeform 191"/>
                  <p:cNvSpPr/>
                  <p:nvPr/>
                </p:nvSpPr>
                <p:spPr>
                  <a:xfrm>
                    <a:off x="1664280" y="1293840"/>
                    <a:ext cx="541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8" name="Gruppe 159"/>
                <p:cNvGrpSpPr/>
                <p:nvPr/>
              </p:nvGrpSpPr>
              <p:grpSpPr>
                <a:xfrm>
                  <a:off x="1269720" y="1293840"/>
                  <a:ext cx="550440" cy="352440"/>
                  <a:chOff x="1269720" y="1293840"/>
                  <a:chExt cx="550440" cy="352440"/>
                </a:xfrm>
              </p:grpSpPr>
              <p:grpSp>
                <p:nvGrpSpPr>
                  <p:cNvPr id="489" name="Freeform 149"/>
                  <p:cNvGrpSpPr/>
                  <p:nvPr/>
                </p:nvGrpSpPr>
                <p:grpSpPr>
                  <a:xfrm>
                    <a:off x="1596240" y="1543320"/>
                    <a:ext cx="223920" cy="102960"/>
                    <a:chOff x="1596240" y="1543320"/>
                    <a:chExt cx="223920" cy="102960"/>
                  </a:xfrm>
                </p:grpSpPr>
                <p:pic>
                  <p:nvPicPr>
                    <p:cNvPr id="490" name="Freeform 149"/>
                    <p:cNvPicPr/>
                    <p:nvPr/>
                  </p:nvPicPr>
                  <p:blipFill>
                    <a:blip r:embed="rId15"/>
                    <a:stretch>
                      <a:fillRect/>
                    </a:stretch>
                  </p:blipFill>
                  <p:spPr>
                    <a:xfrm>
                      <a:off x="1596240" y="1543320"/>
                      <a:ext cx="223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1" name="Freeform 490"/>
                    <p:cNvSpPr/>
                    <p:nvPr/>
                  </p:nvSpPr>
                  <p:spPr>
                    <a:xfrm>
                      <a:off x="1614240" y="1560960"/>
                      <a:ext cx="191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2" name="Freeform 191"/>
                  <p:cNvSpPr/>
                  <p:nvPr/>
                </p:nvSpPr>
                <p:spPr>
                  <a:xfrm>
                    <a:off x="1269720" y="1293840"/>
                    <a:ext cx="538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sp>
        <p:nvSpPr>
          <p:cNvPr id="493" name="AutoShape 4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4" name="AutoShape 6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5" name="Picture 8" descr="Giao hàng miễn phí: 5 sai lầm cần tránh"/>
          <p:cNvPicPr/>
          <p:nvPr/>
        </p:nvPicPr>
        <p:blipFill>
          <a:blip r:embed="rId18"/>
          <a:srcRect l="13751" r="13751"/>
          <a:stretch>
            <a:fillRect/>
          </a:stretch>
        </p:blipFill>
        <p:spPr>
          <a:xfrm>
            <a:off x="914400" y="2143080"/>
            <a:ext cx="3786120" cy="321480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0" descr="Driving Png Pic Drive A Car Png - Clip Art Library"/>
          <p:cNvPicPr/>
          <p:nvPr/>
        </p:nvPicPr>
        <p:blipFill>
          <a:blip r:embed="rId19"/>
          <a:srcRect l="5861" t="2977" r="4783" b="10716"/>
          <a:stretch>
            <a:fillRect/>
          </a:stretch>
        </p:blipFill>
        <p:spPr>
          <a:xfrm>
            <a:off x="5986440" y="1816200"/>
            <a:ext cx="3857760" cy="3668760"/>
          </a:xfrm>
          <a:prstGeom prst="rect">
            <a:avLst/>
          </a:prstGeom>
          <a:ln w="0">
            <a:noFill/>
          </a:ln>
        </p:spPr>
      </p:pic>
      <p:pic>
        <p:nvPicPr>
          <p:cNvPr id="2" name="Tieng-coi-xe-may-www.tiengdong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16000" y="2419320"/>
            <a:ext cx="609600" cy="609600"/>
          </a:xfrm>
          <a:prstGeom prst="rect">
            <a:avLst/>
          </a:prstGeom>
        </p:spPr>
      </p:pic>
      <p:pic>
        <p:nvPicPr>
          <p:cNvPr id="3" name="Tieng-coi-o-to-www.tiengdong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271012" y="189957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11" descr="14"/>
          <p:cNvPicPr/>
          <p:nvPr/>
        </p:nvPicPr>
        <p:blipFill>
          <a:blip r:embed="rId2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8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9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0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1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 panose="02020603050405020304"/>
              </a:rPr>
              <a:t>TO – NHỎ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503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9914" t="13240" r="10976" b="62251"/>
          <a:stretch>
            <a:fillRect/>
          </a:stretch>
        </p:blipFill>
        <p:spPr>
          <a:xfrm>
            <a:off x="414360" y="1143000"/>
            <a:ext cx="10001160" cy="4214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Picture 2" descr="D:\GIÁO ÁN 1 2020-2021\HÌNH SOẠN GIÁO ÁN\Vận dụng sáng tạo\BAC GẤU.jpg"/>
          <p:cNvPicPr/>
          <p:nvPr/>
        </p:nvPicPr>
        <p:blipFill>
          <a:blip r:embed="rId2">
            <a:lum contrast="30000"/>
          </a:blip>
          <a:srcRect l="1821" t="7951" r="2471"/>
          <a:stretch>
            <a:fillRect/>
          </a:stretch>
        </p:blipFill>
        <p:spPr>
          <a:xfrm>
            <a:off x="0" y="428760"/>
            <a:ext cx="10972800" cy="6429240"/>
          </a:xfrm>
          <a:prstGeom prst="rect">
            <a:avLst/>
          </a:prstGeom>
          <a:ln w="0">
            <a:noFill/>
          </a:ln>
        </p:spPr>
      </p:pic>
      <p:sp>
        <p:nvSpPr>
          <p:cNvPr id="505" name="Text Box 10"/>
          <p:cNvSpPr/>
          <p:nvPr/>
        </p:nvSpPr>
        <p:spPr>
          <a:xfrm>
            <a:off x="343080" y="357120"/>
            <a:ext cx="485748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 panose="02020603050405020304"/>
              </a:rPr>
              <a:t>TRÒ CHƠI SẮM VAI</a:t>
            </a:r>
            <a:endParaRPr lang="en-US" sz="36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506" name="Picture 8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9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23760" y="6753240"/>
            <a:ext cx="10995120" cy="10152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0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1524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1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Picture 11" descr="14"/>
          <p:cNvPicPr/>
          <p:nvPr/>
        </p:nvPicPr>
        <p:blipFill>
          <a:blip r:embed="rId2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8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9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10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1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15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 panose="02020603050405020304"/>
              </a:rPr>
              <a:t>ĐỌC TO – ĐỌC NHỎ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516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42215" r="62244" b="46684"/>
          <a:stretch>
            <a:fillRect/>
          </a:stretch>
        </p:blipFill>
        <p:spPr>
          <a:xfrm>
            <a:off x="557280" y="1214280"/>
            <a:ext cx="2417760" cy="164340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37761" t="42215" r="37258" b="46891"/>
          <a:stretch>
            <a:fillRect/>
          </a:stretch>
        </p:blipFill>
        <p:spPr>
          <a:xfrm>
            <a:off x="3986280" y="1214280"/>
            <a:ext cx="2786040" cy="161136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64136" t="42215" r="10770" b="46891"/>
          <a:stretch>
            <a:fillRect/>
          </a:stretch>
        </p:blipFill>
        <p:spPr>
          <a:xfrm>
            <a:off x="7701120" y="1214280"/>
            <a:ext cx="2714400" cy="171468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2" descr="D:\GIÁO ÁN 1 2020-2021\HÌNH SOẠN GIÁO ÁN\Vận dụng sáng tạo\To - nhỏ.jpg"/>
          <p:cNvPicPr/>
          <p:nvPr/>
        </p:nvPicPr>
        <p:blipFill>
          <a:blip r:embed="rId4">
            <a:lum contrast="30000"/>
          </a:blip>
          <a:srcRect l="12770" t="53113" r="10770" b="35996"/>
          <a:stretch>
            <a:fillRect/>
          </a:stretch>
        </p:blipFill>
        <p:spPr>
          <a:xfrm>
            <a:off x="771480" y="3357720"/>
            <a:ext cx="9429840" cy="1928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8" descr="D:\GIÁO ÁN 1 2020-2021\HÌNH SOẠN GIÁO ÁN\Học hát\Vào rừng hoa\Picture1.jpg"/>
          <p:cNvPicPr/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90360" y="12600"/>
            <a:ext cx="10882440" cy="683280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32" name="Rounded Rectangular Callout 10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Nhịp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8" name="BEAT VAO RƯNG HO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52980" y="731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27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Content Placeholder 3"/>
          <p:cNvPicPr/>
          <p:nvPr/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8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9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10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11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11" descr="14"/>
          <p:cNvPicPr/>
          <p:nvPr/>
        </p:nvPicPr>
        <p:blipFill>
          <a:blip r:embed="rId2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8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9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0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11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Đọc nhạc\Bậc thang Đô - Rê - Mi - Copy.jpg"/>
          <p:cNvPicPr/>
          <p:nvPr/>
        </p:nvPicPr>
        <p:blipFill>
          <a:blip r:embed="rId4">
            <a:lum contrast="30000"/>
          </a:blip>
          <a:srcRect l="4255" t="3126" r="2127"/>
          <a:stretch>
            <a:fillRect/>
          </a:stretch>
        </p:blipFill>
        <p:spPr>
          <a:xfrm>
            <a:off x="3772080" y="1571760"/>
            <a:ext cx="6715080" cy="3929040"/>
          </a:xfrm>
          <a:prstGeom prst="rect">
            <a:avLst/>
          </a:prstGeom>
          <a:ln w="0">
            <a:noFill/>
          </a:ln>
        </p:spPr>
      </p:pic>
      <p:sp>
        <p:nvSpPr>
          <p:cNvPr id="275" name="Text Box 9"/>
          <p:cNvSpPr/>
          <p:nvPr/>
        </p:nvSpPr>
        <p:spPr>
          <a:xfrm>
            <a:off x="2414520" y="1071720"/>
            <a:ext cx="197172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 panose="02020603050405020304"/>
                <a:ea typeface="Times New Roman" panose="02020603050405020304"/>
              </a:rPr>
              <a:t>Đọc nhạc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76" name="Text Box 10"/>
          <p:cNvSpPr/>
          <p:nvPr/>
        </p:nvSpPr>
        <p:spPr>
          <a:xfrm>
            <a:off x="557280" y="1857240"/>
            <a:ext cx="59292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 panose="02020603050405020304"/>
              </a:rPr>
              <a:t>BẬC THANG ĐÔ – RÊ - MI</a:t>
            </a:r>
            <a:endParaRPr lang="en-US" sz="35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Picture 11" descr="14"/>
          <p:cNvPicPr/>
          <p:nvPr/>
        </p:nvPicPr>
        <p:blipFill>
          <a:blip r:embed="rId2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8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000o"/>
          <p:cNvPicPr/>
          <p:nvPr/>
        </p:nvPicPr>
        <p:blipFill>
          <a:blip r:embed="rId3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0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1" descr="000o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2" descr="D:\GIÁO ÁN 1 2020-2021\HÌNH SOẠN GIÁO ÁN\Đọc nhạc\DO RE MI.jpg"/>
          <p:cNvPicPr/>
          <p:nvPr/>
        </p:nvPicPr>
        <p:blipFill>
          <a:blip r:embed="rId4">
            <a:lum contrast="20000"/>
          </a:blip>
          <a:srcRect l="2136" t="6965" r="42272" b="7839"/>
          <a:stretch>
            <a:fillRect/>
          </a:stretch>
        </p:blipFill>
        <p:spPr>
          <a:xfrm>
            <a:off x="771480" y="1143000"/>
            <a:ext cx="9429840" cy="4286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6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8" descr="000o"/>
          <p:cNvPicPr/>
          <p:nvPr/>
        </p:nvPicPr>
        <p:blipFill>
          <a:blip r:embed="rId7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9" descr="000o"/>
          <p:cNvPicPr/>
          <p:nvPr/>
        </p:nvPicPr>
        <p:blipFill>
          <a:blip r:embed="rId7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0" descr="000o"/>
          <p:cNvPicPr/>
          <p:nvPr/>
        </p:nvPicPr>
        <p:blipFill>
          <a:blip r:embed="rId7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11" descr="000o"/>
          <p:cNvPicPr/>
          <p:nvPr/>
        </p:nvPicPr>
        <p:blipFill>
          <a:blip r:embed="rId7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88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 panose="02020603050405020304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89" name="Picture 14" descr="D:\GIÁO ÁN 1 2020-2021\HÌNH SOẠN GIÁO ÁN\Đọc nhạc\Bậc thang Đô - Rê - Mi.jpg"/>
          <p:cNvPicPr/>
          <p:nvPr/>
        </p:nvPicPr>
        <p:blipFill>
          <a:blip r:embed="rId8">
            <a:lum contrast="40000"/>
          </a:blip>
          <a:srcRect l="11422" t="15560" r="13928" b="60102"/>
          <a:stretch>
            <a:fillRect/>
          </a:stretch>
        </p:blipFill>
        <p:spPr>
          <a:xfrm>
            <a:off x="414360" y="1143000"/>
            <a:ext cx="10144080" cy="4357800"/>
          </a:xfrm>
          <a:prstGeom prst="rect">
            <a:avLst/>
          </a:prstGeom>
          <a:ln w="0">
            <a:noFill/>
          </a:ln>
        </p:spPr>
      </p:pic>
      <p:sp>
        <p:nvSpPr>
          <p:cNvPr id="290" name="Rectangle 3"/>
          <p:cNvSpPr/>
          <p:nvPr/>
        </p:nvSpPr>
        <p:spPr>
          <a:xfrm>
            <a:off x="72723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291" name="Rectangle 3"/>
          <p:cNvSpPr/>
          <p:nvPr/>
        </p:nvSpPr>
        <p:spPr>
          <a:xfrm>
            <a:off x="734364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2" name="BẬC THANH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9912" y="5943600"/>
            <a:ext cx="606287" cy="609600"/>
          </a:xfrm>
          <a:prstGeom prst="rect">
            <a:avLst/>
          </a:prstGeom>
        </p:spPr>
      </p:pic>
      <p:pic>
        <p:nvPicPr>
          <p:cNvPr id="3" name="BEAT BẬC THANG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77000" y="5943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7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9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8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4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 panose="02020603050405020304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00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15560" r="13928" b="72873"/>
          <a:stretch>
            <a:fillRect/>
          </a:stretch>
        </p:blipFill>
        <p:spPr>
          <a:xfrm>
            <a:off x="557280" y="1928880"/>
            <a:ext cx="10072800" cy="2071800"/>
          </a:xfrm>
          <a:prstGeom prst="rect">
            <a:avLst/>
          </a:prstGeom>
          <a:ln w="0">
            <a:noFill/>
          </a:ln>
        </p:spPr>
      </p:pic>
      <p:sp>
        <p:nvSpPr>
          <p:cNvPr id="301" name="Text Box 10"/>
          <p:cNvSpPr/>
          <p:nvPr/>
        </p:nvSpPr>
        <p:spPr>
          <a:xfrm>
            <a:off x="4629240" y="150012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 panose="02020603050405020304"/>
              </a:rPr>
              <a:t>CÂU 1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 panose="02020603050405020304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03" name="Picture 3" descr="D:\GIÁO ÁN 1 2020-2021\HÌNH SOẠN GIÁO ÁN\Đọc nhạc\Picture2 - Copy.jpg"/>
          <p:cNvPicPr/>
          <p:nvPr/>
        </p:nvPicPr>
        <p:blipFill>
          <a:blip r:embed="rId7"/>
          <a:srcRect l="14486" t="31724" r="4826" b="51195"/>
          <a:stretch>
            <a:fillRect/>
          </a:stretch>
        </p:blipFill>
        <p:spPr>
          <a:xfrm>
            <a:off x="2057400" y="4071960"/>
            <a:ext cx="8072280" cy="1000080"/>
          </a:xfrm>
          <a:prstGeom prst="rect">
            <a:avLst/>
          </a:prstGeom>
          <a:ln w="0"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492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4"/>
          <a:srcRect l="11783" t="3337" r="31020" b="8888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8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4" descr="D:\GIÁO ÁN 1 2020-2021\HÌNH SOẠN GIÁO ÁN\Đọc nhạc\Bậc thang Đô - Rê - Mi.jpg"/>
          <p:cNvPicPr/>
          <p:nvPr/>
        </p:nvPicPr>
        <p:blipFill>
          <a:blip r:embed="rId6">
            <a:lum contrast="40000"/>
          </a:blip>
          <a:srcRect l="11422" t="26735" r="13928" b="60102"/>
          <a:stretch>
            <a:fillRect/>
          </a:stretch>
        </p:blipFill>
        <p:spPr>
          <a:xfrm>
            <a:off x="485640" y="2000160"/>
            <a:ext cx="10072800" cy="2357640"/>
          </a:xfrm>
          <a:prstGeom prst="rect">
            <a:avLst/>
          </a:prstGeom>
          <a:ln w="0">
            <a:noFill/>
          </a:ln>
        </p:spPr>
      </p:pic>
      <p:sp>
        <p:nvSpPr>
          <p:cNvPr id="310" name="Text Box 10"/>
          <p:cNvSpPr/>
          <p:nvPr/>
        </p:nvSpPr>
        <p:spPr>
          <a:xfrm>
            <a:off x="414360" y="157320"/>
            <a:ext cx="42861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00"/>
                </a:solidFill>
                <a:latin typeface="Times New Roman" panose="02020603050405020304"/>
              </a:rPr>
              <a:t>BẬC THANG ĐÔ-RÊ-MI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11" name="Text Box 10"/>
          <p:cNvSpPr/>
          <p:nvPr/>
        </p:nvSpPr>
        <p:spPr>
          <a:xfrm>
            <a:off x="414360" y="1143000"/>
            <a:ext cx="32860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 panose="02020603050405020304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312" name="Text Box 10"/>
          <p:cNvSpPr/>
          <p:nvPr/>
        </p:nvSpPr>
        <p:spPr>
          <a:xfrm>
            <a:off x="4700520" y="1571760"/>
            <a:ext cx="1643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 panose="02020603050405020304"/>
              </a:rPr>
              <a:t>CÂU 2</a:t>
            </a:r>
            <a:endParaRPr lang="en-US" sz="3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13" name="Picture 3" descr="D:\GIÁO ÁN 1 2020-2021\HÌNH SOẠN GIÁO ÁN\Đọc nhạc\Picture2 - Copy.jpg"/>
          <p:cNvPicPr/>
          <p:nvPr/>
        </p:nvPicPr>
        <p:blipFill>
          <a:blip r:embed="rId7"/>
          <a:srcRect l="13794" t="80536" r="6209"/>
          <a:stretch>
            <a:fillRect/>
          </a:stretch>
        </p:blipFill>
        <p:spPr>
          <a:xfrm>
            <a:off x="1843200" y="4000680"/>
            <a:ext cx="8215200" cy="1139760"/>
          </a:xfrm>
          <a:prstGeom prst="rect">
            <a:avLst/>
          </a:prstGeom>
          <a:ln w="0"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72400" y="13444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 Box 10"/>
          <p:cNvSpPr/>
          <p:nvPr/>
        </p:nvSpPr>
        <p:spPr>
          <a:xfrm>
            <a:off x="2343240" y="157320"/>
            <a:ext cx="62150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 panose="02020603050405020304"/>
              </a:rPr>
              <a:t>ĐỌC CẢ BÀI</a:t>
            </a:r>
            <a:endParaRPr lang="en-US" sz="40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pic>
        <p:nvPicPr>
          <p:cNvPr id="315" name="Picture 8" descr="000o"/>
          <p:cNvPicPr/>
          <p:nvPr/>
        </p:nvPicPr>
        <p:blipFill>
          <a:blip r:embed="rId4"/>
          <a:stretch>
            <a:fillRect/>
          </a:stretch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9" descr="000o"/>
          <p:cNvPicPr/>
          <p:nvPr/>
        </p:nvPicPr>
        <p:blipFill>
          <a:blip r:embed="rId4"/>
          <a:stretch>
            <a:fillRect/>
          </a:stretch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0" descr="000o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8" name="Picture 11" descr="000o"/>
          <p:cNvPicPr/>
          <p:nvPr/>
        </p:nvPicPr>
        <p:blipFill>
          <a:blip r:embed="rId4"/>
          <a:stretch>
            <a:fillRect/>
          </a:stretch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3" descr="D:\GIÁO ÁN 1 2020-2021\HÌNH SOẠN GIÁO ÁN\Đọc nhạc\Picture2 - Copy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200160" y="785880"/>
            <a:ext cx="10358280" cy="5854680"/>
          </a:xfrm>
          <a:prstGeom prst="rect">
            <a:avLst/>
          </a:prstGeom>
          <a:ln w="0">
            <a:noFill/>
          </a:ln>
        </p:spPr>
      </p:pic>
      <p:pic>
        <p:nvPicPr>
          <p:cNvPr id="2" name="BEAT BẬC THANG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3480" y="272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73</Words>
  <Application>Microsoft Office PowerPoint</Application>
  <PresentationFormat>Custom</PresentationFormat>
  <Paragraphs>19</Paragraphs>
  <Slides>14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568</cp:revision>
  <dcterms:created xsi:type="dcterms:W3CDTF">2010-04-30T20:19:00Z</dcterms:created>
  <dcterms:modified xsi:type="dcterms:W3CDTF">2024-05-20T14:43:59Z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3A381F13C89B4B029949227F2EEA653D_13</vt:lpwstr>
  </property>
  <property fmtid="{D5CDD505-2E9C-101B-9397-08002B2CF9AE}" pid="3" name="KSOProductBuildVer">
    <vt:lpwstr>1033-12.2.0.13215</vt:lpwstr>
  </property>
</Properties>
</file>