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33" d="100"/>
          <a:sy n="33" d="100"/>
        </p:scale>
        <p:origin x="60" y="4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move the slide</a:t>
            </a: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 panose="020B0604020202020204"/>
              </a:rPr>
              <a:t>Click to edit the notes format</a:t>
            </a:r>
            <a:endParaRPr lang="en-US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1000"/>
              </a:spcBef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1000"/>
              </a:spcBef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edit the title text format</a:t>
            </a: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720" indent="-42672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Click to edit the outline text format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927100" lvl="1" indent="-35560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Second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426845" lvl="2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Third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98345" lvl="3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Fourth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4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Fifth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5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Sixth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6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Seventh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 panose="020B0604020202020204"/>
              </a:rPr>
            </a:fld>
            <a:endParaRPr lang="en-US" sz="17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5.wav"/><Relationship Id="rId5" Type="http://schemas.openxmlformats.org/officeDocument/2006/relationships/audio" Target="../media/audio5.wav"/><Relationship Id="rId4" Type="http://schemas.openxmlformats.org/officeDocument/2006/relationships/image" Target="../media/image22.jpeg"/><Relationship Id="rId3" Type="http://schemas.openxmlformats.org/officeDocument/2006/relationships/image" Target="../media/image26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microsoft.com/office/2007/relationships/media" Target="../media/audio6.wav"/><Relationship Id="rId5" Type="http://schemas.openxmlformats.org/officeDocument/2006/relationships/audio" Target="../media/audio6.wav"/><Relationship Id="rId4" Type="http://schemas.openxmlformats.org/officeDocument/2006/relationships/image" Target="../media/image22.jpeg"/><Relationship Id="rId3" Type="http://schemas.openxmlformats.org/officeDocument/2006/relationships/image" Target="../media/image28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microsoft.com/office/2007/relationships/media" Target="../media/audio7.wav"/><Relationship Id="rId6" Type="http://schemas.openxmlformats.org/officeDocument/2006/relationships/audio" Target="../media/audio7.wav"/><Relationship Id="rId5" Type="http://schemas.openxmlformats.org/officeDocument/2006/relationships/image" Target="../media/image22.jpeg"/><Relationship Id="rId4" Type="http://schemas.openxmlformats.org/officeDocument/2006/relationships/image" Target="../media/image26.png"/><Relationship Id="rId3" Type="http://schemas.openxmlformats.org/officeDocument/2006/relationships/image" Target="../media/image29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GIF"/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.GIF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GIF"/><Relationship Id="rId2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GIF"/><Relationship Id="rId3" Type="http://schemas.openxmlformats.org/officeDocument/2006/relationships/image" Target="../media/image6.GIF"/><Relationship Id="rId2" Type="http://schemas.openxmlformats.org/officeDocument/2006/relationships/image" Target="../media/image4.GIF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15" Type="http://schemas.microsoft.com/office/2007/relationships/media" Target="../media/audio1.wav"/><Relationship Id="rId14" Type="http://schemas.openxmlformats.org/officeDocument/2006/relationships/audio" Target="../media/audio1.wav"/><Relationship Id="rId13" Type="http://schemas.openxmlformats.org/officeDocument/2006/relationships/image" Target="../media/image18.png"/><Relationship Id="rId12" Type="http://schemas.openxmlformats.org/officeDocument/2006/relationships/image" Target="../media/image2.GIF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GIF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microsoft.com/office/2007/relationships/media" Target="../media/audio2.wav"/><Relationship Id="rId5" Type="http://schemas.openxmlformats.org/officeDocument/2006/relationships/audio" Target="../media/audio2.wav"/><Relationship Id="rId4" Type="http://schemas.openxmlformats.org/officeDocument/2006/relationships/image" Target="../media/image22.jpeg"/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microsoft.com/office/2007/relationships/media" Target="../media/audio3.wav"/><Relationship Id="rId5" Type="http://schemas.openxmlformats.org/officeDocument/2006/relationships/audio" Target="../media/audio3.wav"/><Relationship Id="rId4" Type="http://schemas.openxmlformats.org/officeDocument/2006/relationships/image" Target="../media/image22.jpeg"/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5.png"/><Relationship Id="rId7" Type="http://schemas.microsoft.com/office/2007/relationships/media" Target="../media/audio4.wav"/><Relationship Id="rId6" Type="http://schemas.openxmlformats.org/officeDocument/2006/relationships/audio" Target="../media/audio4.wav"/><Relationship Id="rId5" Type="http://schemas.openxmlformats.org/officeDocument/2006/relationships/image" Target="../media/image22.jpeg"/><Relationship Id="rId4" Type="http://schemas.openxmlformats.org/officeDocument/2006/relationships/image" Target="../media/image23.png"/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3">
            <a:lum contrast="20000"/>
          </a:blip>
          <a:srcRect l="40892" t="17908" r="42036" b="58302"/>
          <a:stretch>
            <a:fillRect/>
          </a:stretch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843520" y="5429160"/>
            <a:ext cx="4786560" cy="1099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" dirty="0" smtClean="0">
                <a:solidFill>
                  <a:srgbClr val="C00000"/>
                </a:solidFill>
                <a:latin typeface="Constantia" panose="02030602050306030303"/>
              </a:rPr>
              <a:t>Phan </a:t>
            </a:r>
            <a:r>
              <a:rPr lang="vi-VN" altLang="en-US" sz="3600" b="1" spc="-1" dirty="0" smtClean="0">
                <a:solidFill>
                  <a:srgbClr val="C00000"/>
                </a:solidFill>
                <a:latin typeface="Constantia" panose="02030602050306030303"/>
              </a:rPr>
              <a:t>Thị Cúc</a:t>
            </a:r>
            <a:endParaRPr lang="en-US" sz="3600" b="0" strike="noStrike" spc="-1" dirty="0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4"/>
          <a:stretch>
            <a:fillRect/>
          </a:stretch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3"/>
          <a:srcRect t="8886" b="21122"/>
          <a:stretch>
            <a:fillRect/>
          </a:stretch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4">
            <a:lum contrast="20000"/>
          </a:blip>
          <a:srcRect t="59567" b="20216"/>
          <a:stretch>
            <a:fillRect/>
          </a:stretch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4">
            <a:lum contrast="20000"/>
          </a:blip>
          <a:srcRect t="79703" b="2094"/>
          <a:stretch>
            <a:fillRect/>
          </a:stretch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3"/>
          <a:srcRect l="4236" r="4939"/>
          <a:stretch>
            <a:fillRect/>
          </a:stretch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4"/>
          <a:srcRect t="8886" r="7694" b="21122"/>
          <a:stretch>
            <a:fillRect/>
          </a:stretch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60302" b="2538"/>
          <a:stretch>
            <a:fillRect/>
          </a:stretch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1">
            <a:lum contrast="20000"/>
          </a:blip>
          <a:stretch>
            <a:fillRect/>
          </a:stretch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1"/>
          <a:srcRect t="3617" b="4847"/>
          <a:stretch>
            <a:fillRect/>
          </a:stretch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2"/>
          <a:stretch>
            <a:fillRect/>
          </a:stretch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1">
            <a:lum contrast="20000"/>
          </a:blip>
          <a:stretch>
            <a:fillRect/>
          </a:stretch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3"/>
          <a:srcRect l="2921" t="9628" r="4378"/>
          <a:stretch>
            <a:fillRect/>
          </a:stretch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3">
            <a:lum contrast="30000"/>
          </a:blip>
          <a:srcRect l="24987"/>
          <a:stretch>
            <a:fillRect/>
          </a:stretch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 panose="02020603050405020304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 panose="02020603050405020304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2"/>
          <a:stretch>
            <a:fillRect/>
          </a:stretch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3"/>
          <a:stretch>
            <a:fillRect/>
          </a:stretch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1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2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4"/>
          <a:stretch>
            <a:fillRect/>
          </a:stretch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8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9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0"/>
          <a:stretch>
            <a:fillRect/>
          </a:stretch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1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3"/>
          <a:srcRect b="11771"/>
          <a:stretch>
            <a:fillRect/>
          </a:stretch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3">
            <a:lum contrast="30000"/>
          </a:blip>
          <a:srcRect l="24987"/>
          <a:stretch>
            <a:fillRect/>
          </a:stretch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 panose="02020603050405020304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1">
            <a:lum contrast="20000"/>
          </a:blip>
          <a:stretch>
            <a:fillRect/>
          </a:stretch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1"/>
          <a:srcRect l="11783" t="9189" r="31020" b="16689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5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4">
            <a:lum contrast="20000"/>
          </a:blip>
          <a:srcRect t="22653" b="58034"/>
          <a:stretch>
            <a:fillRect/>
          </a:stretch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4">
            <a:lum contrast="20000"/>
          </a:blip>
          <a:srcRect t="41522" b="40433"/>
          <a:stretch>
            <a:fillRect/>
          </a:stretch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4">
            <a:lum contrast="30000"/>
          </a:blip>
          <a:srcRect l="23631"/>
          <a:stretch>
            <a:fillRect/>
          </a:stretch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23181" b="40433"/>
          <a:stretch>
            <a:fillRect/>
          </a:stretch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WPS Presentation</Application>
  <PresentationFormat>Custom</PresentationFormat>
  <Paragraphs>103</Paragraphs>
  <Slides>19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Arial</vt:lpstr>
      <vt:lpstr>Times New Roman</vt:lpstr>
      <vt:lpstr>Constantia</vt:lpstr>
      <vt:lpstr>Microsoft YaHei</vt:lpstr>
      <vt:lpstr>Arial Unicode MS</vt:lpstr>
      <vt:lpstr>DejaVu Sans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FPT SHOP</cp:lastModifiedBy>
  <cp:revision>611</cp:revision>
  <dcterms:created xsi:type="dcterms:W3CDTF">2010-04-30T21:19:00Z</dcterms:created>
  <dcterms:modified xsi:type="dcterms:W3CDTF">2023-11-01T02:40:58Z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D2AE58A960124354BE7CD322551A513B_13</vt:lpwstr>
  </property>
  <property fmtid="{D5CDD505-2E9C-101B-9397-08002B2CF9AE}" pid="3" name="KSOProductBuildVer">
    <vt:lpwstr>1033-12.2.0.13266</vt:lpwstr>
  </property>
</Properties>
</file>