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0"/>
  </p:notesMasterIdLst>
  <p:sldIdLst>
    <p:sldId id="482" r:id="rId2"/>
    <p:sldId id="543" r:id="rId3"/>
    <p:sldId id="563" r:id="rId4"/>
    <p:sldId id="569" r:id="rId5"/>
    <p:sldId id="570" r:id="rId6"/>
    <p:sldId id="571" r:id="rId7"/>
    <p:sldId id="572" r:id="rId8"/>
    <p:sldId id="575" r:id="rId9"/>
    <p:sldId id="576" r:id="rId10"/>
    <p:sldId id="577" r:id="rId11"/>
    <p:sldId id="578" r:id="rId12"/>
    <p:sldId id="579" r:id="rId13"/>
    <p:sldId id="542" r:id="rId14"/>
    <p:sldId id="546" r:id="rId15"/>
    <p:sldId id="545" r:id="rId16"/>
    <p:sldId id="564" r:id="rId17"/>
    <p:sldId id="548" r:id="rId18"/>
    <p:sldId id="549" r:id="rId19"/>
    <p:sldId id="550" r:id="rId20"/>
    <p:sldId id="544" r:id="rId21"/>
    <p:sldId id="555" r:id="rId22"/>
    <p:sldId id="565" r:id="rId23"/>
    <p:sldId id="557" r:id="rId24"/>
    <p:sldId id="566" r:id="rId25"/>
    <p:sldId id="560" r:id="rId26"/>
    <p:sldId id="561" r:id="rId27"/>
    <p:sldId id="567" r:id="rId28"/>
    <p:sldId id="580" r:id="rId29"/>
  </p:sldIdLst>
  <p:sldSz cx="12192000" cy="6858000"/>
  <p:notesSz cx="6858000" cy="9144000"/>
  <p:custDataLst>
    <p:tags r:id="rId31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9" d="100"/>
          <a:sy n="79" d="100"/>
        </p:scale>
        <p:origin x="542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32A1DCB-C267-41B1-B57F-39857B4F9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>
              <a:latin typeface="Arial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031EC7-594C-4A35-838A-1B83C1FFA7F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>
              <a:latin typeface="Arial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E6B8B5-7E66-4582-B296-C7A51C19AEA0}" type="slidenum">
              <a:rPr lang="en-US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1A2F2-A447-4054-94BE-28DAA5F81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6FF07-B218-4F12-9C08-CBE2BD156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9A3C8-E217-4262-AC3C-BDB2C8119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1F80A-C472-4815-AB2D-5B0DEFE89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DE420-84C9-4823-821A-1AACB7D44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FD058-C064-4D4F-BA91-D90E3F468C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991CC-A262-40B1-A67A-3253C4259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0EA28-E8DA-4F67-86EF-79E3B9152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9AC8E-3AE4-45EA-9290-87280D37C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9A731-19C6-427C-BCC8-47B38DA14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954EF-D72E-4340-9183-30B676D6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36E966-C80F-40BE-BB8C-F53926A97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717" r:id="rId3"/>
    <p:sldLayoutId id="2147483716" r:id="rId4"/>
    <p:sldLayoutId id="2147483715" r:id="rId5"/>
    <p:sldLayoutId id="2147483714" r:id="rId6"/>
    <p:sldLayoutId id="2147483713" r:id="rId7"/>
    <p:sldLayoutId id="2147483712" r:id="rId8"/>
    <p:sldLayoutId id="2147483711" r:id="rId9"/>
    <p:sldLayoutId id="2147483710" r:id="rId10"/>
    <p:sldLayoutId id="214748370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6464300" y="2205038"/>
            <a:ext cx="42799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r>
              <a:rPr lang="en-US" sz="3600" b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TIẾT 2 – CHỦ ĐỀ 5</a:t>
            </a: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16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16725" y="2806700"/>
            <a:ext cx="3262313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6500" y="0"/>
            <a:ext cx="71755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100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8163" y="290513"/>
            <a:ext cx="721995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6"/>
          <a:srcRect l="8829" t="7143" r="8183" b="19598"/>
          <a:stretch>
            <a:fillRect/>
          </a:stretch>
        </p:blipFill>
        <p:spPr bwMode="auto">
          <a:xfrm>
            <a:off x="695325" y="223838"/>
            <a:ext cx="2813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/>
          </p:cNvPr>
          <p:cNvSpPr/>
          <p:nvPr/>
        </p:nvSpPr>
        <p:spPr>
          <a:xfrm>
            <a:off x="911225" y="830263"/>
            <a:ext cx="2309813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4581" name="Picture 2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2398713"/>
            <a:ext cx="4302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2409825"/>
            <a:ext cx="43021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3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76788" y="3573463"/>
            <a:ext cx="4302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2638" y="3590925"/>
            <a:ext cx="430212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08550" y="4740275"/>
            <a:ext cx="43021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3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6838" y="4748213"/>
            <a:ext cx="43021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3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41875" y="5895975"/>
            <a:ext cx="43021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3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57888" y="5875338"/>
            <a:ext cx="43021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Picture 3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15175" y="5853113"/>
            <a:ext cx="43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94675" y="5853113"/>
            <a:ext cx="40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4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75763" y="5837238"/>
            <a:ext cx="40481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869488" y="3579813"/>
            <a:ext cx="40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Picture 4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55075" y="4733925"/>
            <a:ext cx="40481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Picture 4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23438" y="4748213"/>
            <a:ext cx="40481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Picture 4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31163" y="3571875"/>
            <a:ext cx="4048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Picture 4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34463" y="3551238"/>
            <a:ext cx="40481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7" name="Picture 4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42325" y="2398713"/>
            <a:ext cx="40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8" name="Picture 52"/>
          <p:cNvPicPr>
            <a:picLocks noChangeAspect="1"/>
          </p:cNvPicPr>
          <p:nvPr/>
        </p:nvPicPr>
        <p:blipFill>
          <a:blip r:embed="rId9"/>
          <a:srcRect t="1138" r="2090"/>
          <a:stretch>
            <a:fillRect/>
          </a:stretch>
        </p:blipFill>
        <p:spPr bwMode="auto">
          <a:xfrm>
            <a:off x="388938" y="2665413"/>
            <a:ext cx="37623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9" name="Picture 5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55113" y="2370138"/>
            <a:ext cx="404812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0" name="Picture 5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4975" y="3590925"/>
            <a:ext cx="43021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1" name="Picture 5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66100" y="4732338"/>
            <a:ext cx="4048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2" name="Picture 6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31475" y="5837238"/>
            <a:ext cx="4048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3" name="Picture 6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97525" y="4740275"/>
            <a:ext cx="43021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4" name="Picture 6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80300" y="2381250"/>
            <a:ext cx="4302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05" name="Picture 6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093325" y="2370138"/>
            <a:ext cx="4048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26" name="Group 4"/>
          <p:cNvGrpSpPr>
            <a:grpSpLocks/>
          </p:cNvGrpSpPr>
          <p:nvPr/>
        </p:nvGrpSpPr>
        <p:grpSpPr bwMode="auto">
          <a:xfrm>
            <a:off x="911225" y="476250"/>
            <a:ext cx="10369550" cy="5616575"/>
            <a:chOff x="7968208" y="-3064320"/>
            <a:chExt cx="9217024" cy="5368869"/>
          </a:xfrm>
        </p:grpSpPr>
        <p:pic>
          <p:nvPicPr>
            <p:cNvPr id="26627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>
            <a:blip r:embed="rId3"/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28" name="Rectangle 8"/>
            <p:cNvSpPr>
              <a:spLocks noChangeArrowheads="1"/>
            </p:cNvSpPr>
            <p:nvPr/>
          </p:nvSpPr>
          <p:spPr bwMode="auto">
            <a:xfrm>
              <a:off x="10455120" y="-1274697"/>
              <a:ext cx="4243200" cy="1268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43" tIns="47621" rIns="95243" bIns="47621">
              <a:spAutoFit/>
            </a:bodyPr>
            <a:lstStyle/>
            <a:p>
              <a:pPr algn="ctr"/>
              <a:r>
                <a:rPr lang="en-US" sz="4000" b="1">
                  <a:latin typeface="Cambria" pitchFamily="18" charset="0"/>
                  <a:cs typeface="Times New Roman" pitchFamily="18" charset="0"/>
                </a:rPr>
                <a:t>HÁT</a:t>
              </a:r>
            </a:p>
            <a:p>
              <a:pPr algn="ctr"/>
              <a:r>
                <a:rPr lang="en-US" sz="4000" b="1">
                  <a:latin typeface="Cambria" pitchFamily="18" charset="0"/>
                  <a:cs typeface="Times New Roman" pitchFamily="18" charset="0"/>
                </a:rPr>
                <a:t>NỐI TIẾP NAM – NỮ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5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8163" y="290513"/>
            <a:ext cx="721995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6"/>
          <a:srcRect l="8829" t="7143" r="8183" b="19598"/>
          <a:stretch>
            <a:fillRect/>
          </a:stretch>
        </p:blipFill>
        <p:spPr bwMode="auto">
          <a:xfrm>
            <a:off x="695325" y="223838"/>
            <a:ext cx="2813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/>
          </p:cNvPr>
          <p:cNvSpPr/>
          <p:nvPr/>
        </p:nvSpPr>
        <p:spPr>
          <a:xfrm>
            <a:off x="911225" y="830263"/>
            <a:ext cx="2309813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653" name="Picture 52"/>
          <p:cNvPicPr>
            <a:picLocks noChangeAspect="1"/>
          </p:cNvPicPr>
          <p:nvPr/>
        </p:nvPicPr>
        <p:blipFill>
          <a:blip r:embed="rId7"/>
          <a:srcRect t="1138" r="2090"/>
          <a:stretch>
            <a:fillRect/>
          </a:stretch>
        </p:blipFill>
        <p:spPr bwMode="auto">
          <a:xfrm>
            <a:off x="388938" y="2665413"/>
            <a:ext cx="37623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3"/>
          <p:cNvPicPr>
            <a:picLocks noChangeAspect="1" noChangeArrowheads="1"/>
          </p:cNvPicPr>
          <p:nvPr/>
        </p:nvPicPr>
        <p:blipFill>
          <a:blip r:embed="rId8"/>
          <a:srcRect l="1349" t="51083" r="43213" b="26468"/>
          <a:stretch>
            <a:fillRect/>
          </a:stretch>
        </p:blipFill>
        <p:spPr bwMode="auto">
          <a:xfrm>
            <a:off x="3863975" y="236538"/>
            <a:ext cx="2689225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/>
          <p:cNvPicPr>
            <a:picLocks noChangeAspect="1"/>
          </p:cNvPicPr>
          <p:nvPr/>
        </p:nvPicPr>
        <p:blipFill>
          <a:blip r:embed="rId9"/>
          <a:srcRect l="65565" r="17787" b="4631"/>
          <a:stretch>
            <a:fillRect/>
          </a:stretch>
        </p:blipFill>
        <p:spPr bwMode="auto">
          <a:xfrm>
            <a:off x="10704513" y="2384425"/>
            <a:ext cx="228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3"/>
          <p:cNvPicPr>
            <a:picLocks noChangeAspect="1"/>
          </p:cNvPicPr>
          <p:nvPr/>
        </p:nvPicPr>
        <p:blipFill>
          <a:blip r:embed="rId10"/>
          <a:srcRect r="81804" b="6110"/>
          <a:stretch>
            <a:fillRect/>
          </a:stretch>
        </p:blipFill>
        <p:spPr bwMode="auto">
          <a:xfrm>
            <a:off x="5232400" y="2349500"/>
            <a:ext cx="2936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4"/>
          <p:cNvPicPr>
            <a:picLocks noChangeAspect="1"/>
          </p:cNvPicPr>
          <p:nvPr/>
        </p:nvPicPr>
        <p:blipFill>
          <a:blip r:embed="rId10"/>
          <a:srcRect r="81804" b="6110"/>
          <a:stretch>
            <a:fillRect/>
          </a:stretch>
        </p:blipFill>
        <p:spPr bwMode="auto">
          <a:xfrm>
            <a:off x="10514013" y="3500438"/>
            <a:ext cx="2952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5"/>
          <p:cNvPicPr>
            <a:picLocks noChangeAspect="1"/>
          </p:cNvPicPr>
          <p:nvPr/>
        </p:nvPicPr>
        <p:blipFill>
          <a:blip r:embed="rId9"/>
          <a:srcRect l="65565" r="17787" b="4631"/>
          <a:stretch>
            <a:fillRect/>
          </a:stretch>
        </p:blipFill>
        <p:spPr bwMode="auto">
          <a:xfrm>
            <a:off x="10399713" y="4697413"/>
            <a:ext cx="228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>
          <a:blip r:embed="rId3"/>
          <a:srcRect t="14301" b="24802"/>
          <a:stretch>
            <a:fillRect/>
          </a:stretch>
        </p:blipFill>
        <p:spPr bwMode="auto">
          <a:xfrm>
            <a:off x="860425" y="1196975"/>
            <a:ext cx="1049178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297238" y="4076700"/>
            <a:ext cx="5119687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29700" name="Picture 13"/>
          <p:cNvPicPr>
            <a:picLocks noChangeAspect="1" noChangeArrowheads="1"/>
          </p:cNvPicPr>
          <p:nvPr/>
        </p:nvPicPr>
        <p:blipFill>
          <a:blip r:embed="rId4"/>
          <a:srcRect l="1341" t="26385" r="29601" b="51164"/>
          <a:stretch>
            <a:fillRect/>
          </a:stretch>
        </p:blipFill>
        <p:spPr bwMode="auto">
          <a:xfrm>
            <a:off x="911225" y="334963"/>
            <a:ext cx="33956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/>
          <p:cNvPicPr>
            <a:picLocks noChangeAspect="1"/>
          </p:cNvPicPr>
          <p:nvPr/>
        </p:nvPicPr>
        <p:blipFill>
          <a:blip r:embed="rId5"/>
          <a:srcRect l="8768" t="6607" r="61040" b="84650"/>
          <a:stretch>
            <a:fillRect/>
          </a:stretch>
        </p:blipFill>
        <p:spPr bwMode="auto">
          <a:xfrm>
            <a:off x="1055688" y="3216275"/>
            <a:ext cx="25082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" y="1074738"/>
            <a:ext cx="106870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9"/>
          <p:cNvPicPr>
            <a:picLocks noChangeAspect="1"/>
          </p:cNvPicPr>
          <p:nvPr/>
        </p:nvPicPr>
        <p:blipFill>
          <a:blip r:embed="rId5"/>
          <a:srcRect l="8768" t="6607" r="61040" b="84650"/>
          <a:stretch>
            <a:fillRect/>
          </a:stretch>
        </p:blipFill>
        <p:spPr bwMode="auto">
          <a:xfrm>
            <a:off x="479425" y="319088"/>
            <a:ext cx="28797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2"/>
          <p:cNvPicPr>
            <a:picLocks noChangeAspect="1"/>
          </p:cNvPicPr>
          <p:nvPr/>
        </p:nvPicPr>
        <p:blipFill>
          <a:blip r:embed="rId6"/>
          <a:srcRect t="3415" r="16052" b="35400"/>
          <a:stretch>
            <a:fillRect/>
          </a:stretch>
        </p:blipFill>
        <p:spPr bwMode="auto">
          <a:xfrm>
            <a:off x="385763" y="4816475"/>
            <a:ext cx="70675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66100" y="214313"/>
            <a:ext cx="3259138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>
            <a:extLst/>
          </p:cNvPr>
          <p:cNvSpPr/>
          <p:nvPr/>
        </p:nvSpPr>
        <p:spPr>
          <a:xfrm>
            <a:off x="8674100" y="908050"/>
            <a:ext cx="2058988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" y="549275"/>
            <a:ext cx="8318500" cy="320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425" y="3846513"/>
            <a:ext cx="11233150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16"/>
          <p:cNvPicPr>
            <a:picLocks noChangeAspect="1"/>
          </p:cNvPicPr>
          <p:nvPr/>
        </p:nvPicPr>
        <p:blipFill>
          <a:blip r:embed="rId6"/>
          <a:srcRect l="7422" t="18459" r="7104" b="67561"/>
          <a:stretch>
            <a:fillRect/>
          </a:stretch>
        </p:blipFill>
        <p:spPr bwMode="auto">
          <a:xfrm>
            <a:off x="1271588" y="3976688"/>
            <a:ext cx="9290050" cy="211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7"/>
          <a:srcRect l="8829" t="7143" r="8183" b="19598"/>
          <a:stretch>
            <a:fillRect/>
          </a:stretch>
        </p:blipFill>
        <p:spPr bwMode="auto">
          <a:xfrm>
            <a:off x="8770938" y="227013"/>
            <a:ext cx="2941637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/>
          <p:cNvPicPr>
            <a:picLocks noChangeAspect="1"/>
          </p:cNvPicPr>
          <p:nvPr/>
        </p:nvPicPr>
        <p:blipFill>
          <a:blip r:embed="rId8"/>
          <a:srcRect l="8768" t="6607" r="61040" b="84650"/>
          <a:stretch>
            <a:fillRect/>
          </a:stretch>
        </p:blipFill>
        <p:spPr bwMode="auto">
          <a:xfrm>
            <a:off x="479425" y="319088"/>
            <a:ext cx="19446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rcRect l="84341" t="22752" r="11197" b="72221"/>
          <a:stretch>
            <a:fillRect/>
          </a:stretch>
        </p:blipFill>
        <p:spPr bwMode="auto">
          <a:xfrm>
            <a:off x="2944813" y="4629150"/>
            <a:ext cx="504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rcRect l="84341" t="22752" r="11197" b="72221"/>
          <a:stretch>
            <a:fillRect/>
          </a:stretch>
        </p:blipFill>
        <p:spPr bwMode="auto">
          <a:xfrm>
            <a:off x="3898900" y="4629150"/>
            <a:ext cx="504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rcRect l="84341" t="22752" r="11197" b="72221"/>
          <a:stretch>
            <a:fillRect/>
          </a:stretch>
        </p:blipFill>
        <p:spPr bwMode="auto">
          <a:xfrm>
            <a:off x="4822825" y="4629150"/>
            <a:ext cx="504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rcRect l="84341" t="22752" r="11197" b="72221"/>
          <a:stretch>
            <a:fillRect/>
          </a:stretch>
        </p:blipFill>
        <p:spPr bwMode="auto">
          <a:xfrm>
            <a:off x="5722938" y="4629150"/>
            <a:ext cx="504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rcRect l="84341" t="22752" r="11197" b="72221"/>
          <a:stretch>
            <a:fillRect/>
          </a:stretch>
        </p:blipFill>
        <p:spPr bwMode="auto">
          <a:xfrm>
            <a:off x="6705600" y="4629150"/>
            <a:ext cx="503238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rcRect l="84341" t="22752" r="11197" b="72221"/>
          <a:stretch>
            <a:fillRect/>
          </a:stretch>
        </p:blipFill>
        <p:spPr bwMode="auto">
          <a:xfrm>
            <a:off x="7639050" y="4629150"/>
            <a:ext cx="504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rcRect l="84341" t="22752" r="11197" b="72221"/>
          <a:stretch>
            <a:fillRect/>
          </a:stretch>
        </p:blipFill>
        <p:spPr bwMode="auto">
          <a:xfrm>
            <a:off x="8609013" y="4629150"/>
            <a:ext cx="504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rcRect l="84341" t="22752" r="11197" b="72221"/>
          <a:stretch>
            <a:fillRect/>
          </a:stretch>
        </p:blipFill>
        <p:spPr bwMode="auto">
          <a:xfrm>
            <a:off x="9653588" y="4629150"/>
            <a:ext cx="5048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/>
          </p:cNvPr>
          <p:cNvSpPr/>
          <p:nvPr/>
        </p:nvSpPr>
        <p:spPr>
          <a:xfrm>
            <a:off x="9220200" y="908050"/>
            <a:ext cx="206057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O Đ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12"/>
          <p:cNvPicPr>
            <a:picLocks noChangeAspect="1"/>
          </p:cNvPicPr>
          <p:nvPr/>
        </p:nvPicPr>
        <p:blipFill>
          <a:blip r:embed="rId4"/>
          <a:srcRect r="2963" b="6329"/>
          <a:stretch>
            <a:fillRect/>
          </a:stretch>
        </p:blipFill>
        <p:spPr bwMode="auto">
          <a:xfrm>
            <a:off x="492125" y="319088"/>
            <a:ext cx="8148638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425" y="3530600"/>
            <a:ext cx="11233150" cy="26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6"/>
          <a:srcRect l="8829" t="7143" r="8183" b="19598"/>
          <a:stretch>
            <a:fillRect/>
          </a:stretch>
        </p:blipFill>
        <p:spPr bwMode="auto">
          <a:xfrm>
            <a:off x="8770938" y="227013"/>
            <a:ext cx="2941637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9"/>
          <p:cNvPicPr>
            <a:picLocks noChangeAspect="1"/>
          </p:cNvPicPr>
          <p:nvPr/>
        </p:nvPicPr>
        <p:blipFill>
          <a:blip r:embed="rId7"/>
          <a:srcRect l="8768" t="6607" r="61040" b="84650"/>
          <a:stretch>
            <a:fillRect/>
          </a:stretch>
        </p:blipFill>
        <p:spPr bwMode="auto">
          <a:xfrm>
            <a:off x="479425" y="319088"/>
            <a:ext cx="19446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/>
          </p:cNvPicPr>
          <p:nvPr/>
        </p:nvPicPr>
        <p:blipFill>
          <a:blip r:embed="rId8"/>
          <a:srcRect l="8739" t="35300" r="5070" b="48521"/>
          <a:stretch>
            <a:fillRect/>
          </a:stretch>
        </p:blipFill>
        <p:spPr bwMode="auto">
          <a:xfrm>
            <a:off x="971550" y="3683000"/>
            <a:ext cx="100822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/>
          </p:cNvPr>
          <p:cNvSpPr/>
          <p:nvPr/>
        </p:nvSpPr>
        <p:spPr>
          <a:xfrm>
            <a:off x="9220200" y="908050"/>
            <a:ext cx="206057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5"/>
          <p:cNvPicPr>
            <a:picLocks noChangeAspect="1"/>
          </p:cNvPicPr>
          <p:nvPr/>
        </p:nvPicPr>
        <p:blipFill>
          <a:blip r:embed="rId4"/>
          <a:srcRect l="12199" t="17662" r="13713" b="53423"/>
          <a:stretch>
            <a:fillRect/>
          </a:stretch>
        </p:blipFill>
        <p:spPr bwMode="auto">
          <a:xfrm>
            <a:off x="3995738" y="211138"/>
            <a:ext cx="358457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/>
          </p:cNvPr>
          <p:cNvSpPr/>
          <p:nvPr/>
        </p:nvSpPr>
        <p:spPr>
          <a:xfrm>
            <a:off x="4727575" y="765175"/>
            <a:ext cx="206057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3796" name="Picture 7"/>
          <p:cNvPicPr>
            <a:picLocks noChangeAspect="1"/>
          </p:cNvPicPr>
          <p:nvPr/>
        </p:nvPicPr>
        <p:blipFill>
          <a:blip r:embed="rId5"/>
          <a:srcRect l="4182" t="25710" r="2835" b="48067"/>
          <a:stretch>
            <a:fillRect/>
          </a:stretch>
        </p:blipFill>
        <p:spPr bwMode="auto">
          <a:xfrm>
            <a:off x="796925" y="2303463"/>
            <a:ext cx="105981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"/>
          <p:cNvPicPr>
            <a:picLocks noChangeAspect="1"/>
          </p:cNvPicPr>
          <p:nvPr/>
        </p:nvPicPr>
        <p:blipFill>
          <a:blip r:embed="rId6"/>
          <a:srcRect t="3415" r="16052" b="35400"/>
          <a:stretch>
            <a:fillRect/>
          </a:stretch>
        </p:blipFill>
        <p:spPr bwMode="auto">
          <a:xfrm>
            <a:off x="385763" y="4071938"/>
            <a:ext cx="9813925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5"/>
          <p:cNvPicPr>
            <a:picLocks noChangeAspect="1"/>
          </p:cNvPicPr>
          <p:nvPr/>
        </p:nvPicPr>
        <p:blipFill>
          <a:blip r:embed="rId4"/>
          <a:srcRect l="12199" t="17662" r="13713" b="53423"/>
          <a:stretch>
            <a:fillRect/>
          </a:stretch>
        </p:blipFill>
        <p:spPr bwMode="auto">
          <a:xfrm>
            <a:off x="3995738" y="211138"/>
            <a:ext cx="358457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/>
          </p:cNvPr>
          <p:cNvSpPr/>
          <p:nvPr/>
        </p:nvSpPr>
        <p:spPr>
          <a:xfrm>
            <a:off x="4727575" y="765175"/>
            <a:ext cx="206057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4820" name="Picture 7"/>
          <p:cNvPicPr>
            <a:picLocks noChangeAspect="1"/>
          </p:cNvPicPr>
          <p:nvPr/>
        </p:nvPicPr>
        <p:blipFill>
          <a:blip r:embed="rId5"/>
          <a:srcRect l="772" t="67725" r="2835" b="7690"/>
          <a:stretch>
            <a:fillRect/>
          </a:stretch>
        </p:blipFill>
        <p:spPr bwMode="auto">
          <a:xfrm>
            <a:off x="698500" y="2420938"/>
            <a:ext cx="108235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/>
          <p:cNvPicPr>
            <a:picLocks noChangeAspect="1"/>
          </p:cNvPicPr>
          <p:nvPr/>
        </p:nvPicPr>
        <p:blipFill>
          <a:blip r:embed="rId6"/>
          <a:srcRect l="16052" t="3415" b="35400"/>
          <a:stretch>
            <a:fillRect/>
          </a:stretch>
        </p:blipFill>
        <p:spPr bwMode="auto">
          <a:xfrm>
            <a:off x="1343025" y="3929063"/>
            <a:ext cx="10460038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5"/>
          <p:cNvPicPr>
            <a:picLocks noChangeAspect="1"/>
          </p:cNvPicPr>
          <p:nvPr/>
        </p:nvPicPr>
        <p:blipFill>
          <a:blip r:embed="rId4"/>
          <a:srcRect l="12199" t="17662" r="13713" b="53423"/>
          <a:stretch>
            <a:fillRect/>
          </a:stretch>
        </p:blipFill>
        <p:spPr bwMode="auto">
          <a:xfrm>
            <a:off x="3995738" y="211138"/>
            <a:ext cx="358457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/>
          </p:cNvPr>
          <p:cNvSpPr/>
          <p:nvPr/>
        </p:nvSpPr>
        <p:spPr>
          <a:xfrm>
            <a:off x="4727575" y="765175"/>
            <a:ext cx="206057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5844" name="Picture 10"/>
          <p:cNvPicPr>
            <a:picLocks noChangeAspect="1"/>
          </p:cNvPicPr>
          <p:nvPr/>
        </p:nvPicPr>
        <p:blipFill>
          <a:blip r:embed="rId5"/>
          <a:srcRect t="3415" r="16052" b="35400"/>
          <a:stretch>
            <a:fillRect/>
          </a:stretch>
        </p:blipFill>
        <p:spPr bwMode="auto">
          <a:xfrm>
            <a:off x="385763" y="4632325"/>
            <a:ext cx="794226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1"/>
          <p:cNvPicPr>
            <a:picLocks noChangeAspect="1"/>
          </p:cNvPicPr>
          <p:nvPr/>
        </p:nvPicPr>
        <p:blipFill>
          <a:blip r:embed="rId6"/>
          <a:srcRect l="772" t="25110" r="2835" b="7690"/>
          <a:stretch>
            <a:fillRect/>
          </a:stretch>
        </p:blipFill>
        <p:spPr bwMode="auto">
          <a:xfrm>
            <a:off x="869950" y="1846263"/>
            <a:ext cx="1045210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6" name="Group 4"/>
          <p:cNvGrpSpPr>
            <a:grpSpLocks/>
          </p:cNvGrpSpPr>
          <p:nvPr/>
        </p:nvGrpSpPr>
        <p:grpSpPr bwMode="auto">
          <a:xfrm>
            <a:off x="1127125" y="476250"/>
            <a:ext cx="10009188" cy="5616575"/>
            <a:chOff x="7968208" y="-3064320"/>
            <a:chExt cx="9217024" cy="5368869"/>
          </a:xfrm>
        </p:grpSpPr>
        <p:pic>
          <p:nvPicPr>
            <p:cNvPr id="16387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>
            <a:blip r:embed="rId3"/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8" name="Rectangle 8"/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43" tIns="47621" rIns="95243" bIns="47621">
              <a:spAutoFit/>
            </a:bodyPr>
            <a:lstStyle/>
            <a:p>
              <a:r>
                <a:rPr lang="en-US" sz="6000" b="1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513" y="1049338"/>
            <a:ext cx="10687050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11"/>
          <p:cNvPicPr>
            <a:picLocks noChangeAspect="1"/>
          </p:cNvPicPr>
          <p:nvPr/>
        </p:nvPicPr>
        <p:blipFill>
          <a:blip r:embed="rId5"/>
          <a:srcRect t="3415" r="16052" b="35400"/>
          <a:stretch>
            <a:fillRect/>
          </a:stretch>
        </p:blipFill>
        <p:spPr bwMode="auto">
          <a:xfrm>
            <a:off x="385763" y="4816475"/>
            <a:ext cx="706755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/>
          <p:cNvPicPr>
            <a:picLocks noChangeAspect="1"/>
          </p:cNvPicPr>
          <p:nvPr/>
        </p:nvPicPr>
        <p:blipFill>
          <a:blip r:embed="rId6"/>
          <a:srcRect l="8768" t="6607" r="61040" b="84650"/>
          <a:stretch>
            <a:fillRect/>
          </a:stretch>
        </p:blipFill>
        <p:spPr bwMode="auto">
          <a:xfrm>
            <a:off x="407988" y="328613"/>
            <a:ext cx="28797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7"/>
          <a:srcRect l="8829" t="7143" r="8183" b="19598"/>
          <a:stretch>
            <a:fillRect/>
          </a:stretch>
        </p:blipFill>
        <p:spPr bwMode="auto">
          <a:xfrm>
            <a:off x="8543925" y="230188"/>
            <a:ext cx="28146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/>
          </p:cNvPr>
          <p:cNvSpPr/>
          <p:nvPr/>
        </p:nvSpPr>
        <p:spPr>
          <a:xfrm>
            <a:off x="8759825" y="836613"/>
            <a:ext cx="2309813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0" name="Group 4"/>
          <p:cNvGrpSpPr>
            <a:grpSpLocks/>
          </p:cNvGrpSpPr>
          <p:nvPr/>
        </p:nvGrpSpPr>
        <p:grpSpPr bwMode="auto">
          <a:xfrm>
            <a:off x="911225" y="1125538"/>
            <a:ext cx="10369550" cy="5100637"/>
            <a:chOff x="7968208" y="-2937582"/>
            <a:chExt cx="9217024" cy="5368869"/>
          </a:xfrm>
        </p:grpSpPr>
        <p:pic>
          <p:nvPicPr>
            <p:cNvPr id="37892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>
            <a:blip r:embed="rId3"/>
            <a:srcRect l="1369" t="1056" r="1369"/>
            <a:stretch>
              <a:fillRect/>
            </a:stretch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3" name="Rectangle 8"/>
            <p:cNvSpPr>
              <a:spLocks noChangeArrowheads="1"/>
            </p:cNvSpPr>
            <p:nvPr/>
          </p:nvSpPr>
          <p:spPr bwMode="auto">
            <a:xfrm>
              <a:off x="10443663" y="-1275645"/>
              <a:ext cx="4266113" cy="1526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43" tIns="47621" rIns="95243" bIns="47621">
              <a:spAutoFit/>
            </a:bodyPr>
            <a:lstStyle/>
            <a:p>
              <a:pPr algn="ctr"/>
              <a:r>
                <a:rPr lang="en-US" sz="4400" b="1">
                  <a:latin typeface="Cambria" pitchFamily="18" charset="0"/>
                  <a:cs typeface="Times New Roman" pitchFamily="18" charset="0"/>
                </a:rPr>
                <a:t>ĐỌC NHẠC</a:t>
              </a:r>
            </a:p>
            <a:p>
              <a:pPr algn="ctr"/>
              <a:r>
                <a:rPr lang="en-US" sz="4400" b="1">
                  <a:latin typeface="Cambria" pitchFamily="18" charset="0"/>
                  <a:cs typeface="Times New Roman" pitchFamily="18" charset="0"/>
                </a:rPr>
                <a:t>KẾT HỢP GÕ ĐỆM</a:t>
              </a:r>
            </a:p>
          </p:txBody>
        </p:sp>
      </p:grpSp>
      <p:pic>
        <p:nvPicPr>
          <p:cNvPr id="37891" name="Picture 13"/>
          <p:cNvPicPr>
            <a:picLocks noChangeAspect="1" noChangeArrowheads="1"/>
          </p:cNvPicPr>
          <p:nvPr/>
        </p:nvPicPr>
        <p:blipFill>
          <a:blip r:embed="rId4"/>
          <a:srcRect t="76556" r="40504"/>
          <a:stretch>
            <a:fillRect/>
          </a:stretch>
        </p:blipFill>
        <p:spPr bwMode="auto">
          <a:xfrm>
            <a:off x="968375" y="333375"/>
            <a:ext cx="3097213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17"/>
          <p:cNvPicPr>
            <a:picLocks noChangeAspect="1"/>
          </p:cNvPicPr>
          <p:nvPr/>
        </p:nvPicPr>
        <p:blipFill>
          <a:blip r:embed="rId4"/>
          <a:srcRect l="7951" t="3415" r="16052" b="35400"/>
          <a:stretch>
            <a:fillRect/>
          </a:stretch>
        </p:blipFill>
        <p:spPr bwMode="auto">
          <a:xfrm>
            <a:off x="384175" y="4724400"/>
            <a:ext cx="704532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15" name="Group 2"/>
          <p:cNvGrpSpPr>
            <a:grpSpLocks/>
          </p:cNvGrpSpPr>
          <p:nvPr/>
        </p:nvGrpSpPr>
        <p:grpSpPr bwMode="auto">
          <a:xfrm>
            <a:off x="833438" y="765175"/>
            <a:ext cx="10687050" cy="4294188"/>
            <a:chOff x="834168" y="764704"/>
            <a:chExt cx="10687095" cy="4294566"/>
          </a:xfrm>
        </p:grpSpPr>
        <p:pic>
          <p:nvPicPr>
            <p:cNvPr id="38919" name="Picture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4168" y="764704"/>
              <a:ext cx="10687095" cy="411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7"/>
            <p:cNvPicPr>
              <a:picLocks noChangeAspect="1"/>
            </p:cNvPicPr>
            <p:nvPr/>
          </p:nvPicPr>
          <p:blipFill>
            <a:blip r:embed="rId6"/>
            <a:srcRect l="84380" t="84064" r="11351" b="3278"/>
            <a:stretch>
              <a:fillRect/>
            </a:stretch>
          </p:blipFill>
          <p:spPr bwMode="auto">
            <a:xfrm>
              <a:off x="1986489" y="2717496"/>
              <a:ext cx="485991" cy="48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10"/>
            <p:cNvPicPr>
              <a:picLocks noChangeAspect="1"/>
            </p:cNvPicPr>
            <p:nvPr/>
          </p:nvPicPr>
          <p:blipFill>
            <a:blip r:embed="rId6"/>
            <a:srcRect l="84380" t="84064" r="11351" b="3278"/>
            <a:stretch>
              <a:fillRect/>
            </a:stretch>
          </p:blipFill>
          <p:spPr bwMode="auto">
            <a:xfrm>
              <a:off x="4426905" y="2758001"/>
              <a:ext cx="485991" cy="48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11"/>
            <p:cNvPicPr>
              <a:picLocks noChangeAspect="1"/>
            </p:cNvPicPr>
            <p:nvPr/>
          </p:nvPicPr>
          <p:blipFill>
            <a:blip r:embed="rId6"/>
            <a:srcRect l="84380" t="84064" r="11351" b="3278"/>
            <a:stretch>
              <a:fillRect/>
            </a:stretch>
          </p:blipFill>
          <p:spPr bwMode="auto">
            <a:xfrm>
              <a:off x="6966731" y="2694053"/>
              <a:ext cx="485991" cy="48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3" name="Picture 13"/>
            <p:cNvPicPr>
              <a:picLocks noChangeAspect="1"/>
            </p:cNvPicPr>
            <p:nvPr/>
          </p:nvPicPr>
          <p:blipFill>
            <a:blip r:embed="rId6"/>
            <a:srcRect l="84380" t="84064" r="11351" b="3278"/>
            <a:stretch>
              <a:fillRect/>
            </a:stretch>
          </p:blipFill>
          <p:spPr bwMode="auto">
            <a:xfrm>
              <a:off x="9593309" y="2694053"/>
              <a:ext cx="485991" cy="48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14"/>
            <p:cNvPicPr>
              <a:picLocks noChangeAspect="1"/>
            </p:cNvPicPr>
            <p:nvPr/>
          </p:nvPicPr>
          <p:blipFill>
            <a:blip r:embed="rId6"/>
            <a:srcRect l="84380" t="84064" r="11351" b="3278"/>
            <a:stretch>
              <a:fillRect/>
            </a:stretch>
          </p:blipFill>
          <p:spPr bwMode="auto">
            <a:xfrm>
              <a:off x="1297504" y="4420513"/>
              <a:ext cx="485991" cy="48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8"/>
            <p:cNvPicPr>
              <a:picLocks noChangeAspect="1"/>
            </p:cNvPicPr>
            <p:nvPr/>
          </p:nvPicPr>
          <p:blipFill>
            <a:blip r:embed="rId6"/>
            <a:srcRect l="84380" t="84064" r="11351" b="3278"/>
            <a:stretch>
              <a:fillRect/>
            </a:stretch>
          </p:blipFill>
          <p:spPr bwMode="auto">
            <a:xfrm>
              <a:off x="4213331" y="4488103"/>
              <a:ext cx="485991" cy="48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6" name="Picture 19"/>
            <p:cNvPicPr>
              <a:picLocks noChangeAspect="1"/>
            </p:cNvPicPr>
            <p:nvPr/>
          </p:nvPicPr>
          <p:blipFill>
            <a:blip r:embed="rId6"/>
            <a:srcRect l="84380" t="84064" r="11351" b="3278"/>
            <a:stretch>
              <a:fillRect/>
            </a:stretch>
          </p:blipFill>
          <p:spPr bwMode="auto">
            <a:xfrm>
              <a:off x="6643167" y="4492895"/>
              <a:ext cx="485991" cy="48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20"/>
            <p:cNvPicPr>
              <a:picLocks noChangeAspect="1"/>
            </p:cNvPicPr>
            <p:nvPr/>
          </p:nvPicPr>
          <p:blipFill>
            <a:blip r:embed="rId6"/>
            <a:srcRect l="84380" t="84064" r="11351" b="3278"/>
            <a:stretch>
              <a:fillRect/>
            </a:stretch>
          </p:blipFill>
          <p:spPr bwMode="auto">
            <a:xfrm>
              <a:off x="9708056" y="4573279"/>
              <a:ext cx="485991" cy="48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1"/>
            <p:cNvPicPr>
              <a:picLocks noChangeAspect="1"/>
            </p:cNvPicPr>
            <p:nvPr/>
          </p:nvPicPr>
          <p:blipFill>
            <a:blip r:embed="rId7"/>
            <a:srcRect l="13448" t="41608" r="81921" b="55161"/>
            <a:stretch>
              <a:fillRect/>
            </a:stretch>
          </p:blipFill>
          <p:spPr bwMode="auto">
            <a:xfrm>
              <a:off x="3264878" y="2767919"/>
              <a:ext cx="485992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9" name="Picture 22"/>
            <p:cNvPicPr>
              <a:picLocks noChangeAspect="1"/>
            </p:cNvPicPr>
            <p:nvPr/>
          </p:nvPicPr>
          <p:blipFill>
            <a:blip r:embed="rId7"/>
            <a:srcRect l="13448" t="41608" r="81921" b="55161"/>
            <a:stretch>
              <a:fillRect/>
            </a:stretch>
          </p:blipFill>
          <p:spPr bwMode="auto">
            <a:xfrm>
              <a:off x="5723513" y="2745501"/>
              <a:ext cx="485992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0" name="Picture 23"/>
            <p:cNvPicPr>
              <a:picLocks noChangeAspect="1"/>
            </p:cNvPicPr>
            <p:nvPr/>
          </p:nvPicPr>
          <p:blipFill>
            <a:blip r:embed="rId7"/>
            <a:srcRect l="13448" t="41608" r="81921" b="55161"/>
            <a:stretch>
              <a:fillRect/>
            </a:stretch>
          </p:blipFill>
          <p:spPr bwMode="auto">
            <a:xfrm>
              <a:off x="8119051" y="2824384"/>
              <a:ext cx="485992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1" name="Picture 24"/>
            <p:cNvPicPr>
              <a:picLocks noChangeAspect="1"/>
            </p:cNvPicPr>
            <p:nvPr/>
          </p:nvPicPr>
          <p:blipFill>
            <a:blip r:embed="rId7"/>
            <a:srcRect l="13448" t="41608" r="81921" b="55161"/>
            <a:stretch>
              <a:fillRect/>
            </a:stretch>
          </p:blipFill>
          <p:spPr bwMode="auto">
            <a:xfrm>
              <a:off x="10194047" y="2722454"/>
              <a:ext cx="485992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2" name="Picture 25"/>
            <p:cNvPicPr>
              <a:picLocks noChangeAspect="1"/>
            </p:cNvPicPr>
            <p:nvPr/>
          </p:nvPicPr>
          <p:blipFill>
            <a:blip r:embed="rId7"/>
            <a:srcRect l="13448" t="41608" r="81921" b="55161"/>
            <a:stretch>
              <a:fillRect/>
            </a:stretch>
          </p:blipFill>
          <p:spPr bwMode="auto">
            <a:xfrm>
              <a:off x="10194047" y="4573885"/>
              <a:ext cx="485992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3" name="Picture 26"/>
            <p:cNvPicPr>
              <a:picLocks noChangeAspect="1"/>
            </p:cNvPicPr>
            <p:nvPr/>
          </p:nvPicPr>
          <p:blipFill>
            <a:blip r:embed="rId7"/>
            <a:srcRect l="13448" t="41608" r="81921" b="55161"/>
            <a:stretch>
              <a:fillRect/>
            </a:stretch>
          </p:blipFill>
          <p:spPr bwMode="auto">
            <a:xfrm>
              <a:off x="8042154" y="4573885"/>
              <a:ext cx="485992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4" name="Picture 27"/>
            <p:cNvPicPr>
              <a:picLocks noChangeAspect="1"/>
            </p:cNvPicPr>
            <p:nvPr/>
          </p:nvPicPr>
          <p:blipFill>
            <a:blip r:embed="rId7"/>
            <a:srcRect l="13448" t="41608" r="81921" b="55161"/>
            <a:stretch>
              <a:fillRect/>
            </a:stretch>
          </p:blipFill>
          <p:spPr bwMode="auto">
            <a:xfrm>
              <a:off x="5474010" y="4528638"/>
              <a:ext cx="485992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35" name="Picture 28"/>
            <p:cNvPicPr>
              <a:picLocks noChangeAspect="1"/>
            </p:cNvPicPr>
            <p:nvPr/>
          </p:nvPicPr>
          <p:blipFill>
            <a:blip r:embed="rId7"/>
            <a:srcRect l="13448" t="41608" r="81921" b="55161"/>
            <a:stretch>
              <a:fillRect/>
            </a:stretch>
          </p:blipFill>
          <p:spPr bwMode="auto">
            <a:xfrm>
              <a:off x="2814343" y="4562346"/>
              <a:ext cx="485992" cy="476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16" name="Picture 9"/>
          <p:cNvPicPr>
            <a:picLocks noChangeAspect="1"/>
          </p:cNvPicPr>
          <p:nvPr/>
        </p:nvPicPr>
        <p:blipFill>
          <a:blip r:embed="rId8"/>
          <a:srcRect l="8768" t="6607" r="61040" b="84650"/>
          <a:stretch>
            <a:fillRect/>
          </a:stretch>
        </p:blipFill>
        <p:spPr bwMode="auto">
          <a:xfrm>
            <a:off x="407988" y="328613"/>
            <a:ext cx="28797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9"/>
          <a:srcRect l="8829" t="7143" r="8183" b="19598"/>
          <a:stretch>
            <a:fillRect/>
          </a:stretch>
        </p:blipFill>
        <p:spPr bwMode="auto">
          <a:xfrm>
            <a:off x="8543925" y="230188"/>
            <a:ext cx="28146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/>
          </p:cNvPr>
          <p:cNvSpPr/>
          <p:nvPr/>
        </p:nvSpPr>
        <p:spPr>
          <a:xfrm>
            <a:off x="8759825" y="836613"/>
            <a:ext cx="2309813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38" name="Group 4"/>
          <p:cNvGrpSpPr>
            <a:grpSpLocks/>
          </p:cNvGrpSpPr>
          <p:nvPr/>
        </p:nvGrpSpPr>
        <p:grpSpPr bwMode="auto">
          <a:xfrm>
            <a:off x="911225" y="476250"/>
            <a:ext cx="10369550" cy="5616575"/>
            <a:chOff x="7968208" y="-3064320"/>
            <a:chExt cx="9217024" cy="5368869"/>
          </a:xfrm>
        </p:grpSpPr>
        <p:pic>
          <p:nvPicPr>
            <p:cNvPr id="39939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>
            <a:blip r:embed="rId3"/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0" name="Rectangle 8"/>
            <p:cNvSpPr>
              <a:spLocks noChangeArrowheads="1"/>
            </p:cNvSpPr>
            <p:nvPr/>
          </p:nvSpPr>
          <p:spPr bwMode="auto">
            <a:xfrm>
              <a:off x="10590456" y="-1137034"/>
              <a:ext cx="3972528" cy="115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43" tIns="47621" rIns="95243" bIns="47621">
              <a:spAutoFit/>
            </a:bodyPr>
            <a:lstStyle/>
            <a:p>
              <a:pPr algn="ctr"/>
              <a:r>
                <a:rPr lang="en-US" sz="3600" b="1">
                  <a:latin typeface="Cambria" pitchFamily="18" charset="0"/>
                  <a:cs typeface="Times New Roman" pitchFamily="18" charset="0"/>
                </a:rPr>
                <a:t>ĐỌC NHẠC KẾT HỢP</a:t>
              </a:r>
            </a:p>
            <a:p>
              <a:pPr algn="ctr"/>
              <a:r>
                <a:rPr lang="en-US" sz="3600" b="1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4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438" y="765175"/>
            <a:ext cx="10687050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1"/>
          <p:cNvPicPr>
            <a:picLocks noChangeAspect="1"/>
          </p:cNvPicPr>
          <p:nvPr/>
        </p:nvPicPr>
        <p:blipFill>
          <a:blip r:embed="rId5"/>
          <a:srcRect l="16052" t="3415" r="6335" b="35400"/>
          <a:stretch>
            <a:fillRect/>
          </a:stretch>
        </p:blipFill>
        <p:spPr bwMode="auto">
          <a:xfrm>
            <a:off x="4583113" y="4816475"/>
            <a:ext cx="72009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9"/>
          <p:cNvPicPr>
            <a:picLocks noChangeAspect="1"/>
          </p:cNvPicPr>
          <p:nvPr/>
        </p:nvPicPr>
        <p:blipFill>
          <a:blip r:embed="rId6"/>
          <a:srcRect l="8768" t="6607" r="61040" b="84650"/>
          <a:stretch>
            <a:fillRect/>
          </a:stretch>
        </p:blipFill>
        <p:spPr bwMode="auto">
          <a:xfrm>
            <a:off x="407988" y="328613"/>
            <a:ext cx="28797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1513" y="2881313"/>
            <a:ext cx="684212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05775" y="2819400"/>
            <a:ext cx="68421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3038" y="4470400"/>
            <a:ext cx="72072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2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60025" y="4432300"/>
            <a:ext cx="72072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11363" y="2924175"/>
            <a:ext cx="684212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3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51663" y="2860675"/>
            <a:ext cx="685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3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08100" y="4551363"/>
            <a:ext cx="719138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75438" y="4451350"/>
            <a:ext cx="72072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2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4363" y="2860675"/>
            <a:ext cx="684212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2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62450" y="2881313"/>
            <a:ext cx="6858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2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20325" y="2840038"/>
            <a:ext cx="684213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Picture 3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45650" y="2890838"/>
            <a:ext cx="684213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7" name="Picture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02263" y="4441825"/>
            <a:ext cx="72072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8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84650" y="4551363"/>
            <a:ext cx="720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9" name="Picture 3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10738" y="4551363"/>
            <a:ext cx="7207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0" name="Picture 3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64500" y="4451350"/>
            <a:ext cx="720725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1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86800" y="225425"/>
            <a:ext cx="28098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/>
          </p:cNvPr>
          <p:cNvSpPr/>
          <p:nvPr/>
        </p:nvSpPr>
        <p:spPr>
          <a:xfrm>
            <a:off x="8937625" y="831850"/>
            <a:ext cx="2308225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6"/>
          <p:cNvPicPr>
            <a:picLocks noChangeAspect="1"/>
          </p:cNvPicPr>
          <p:nvPr/>
        </p:nvPicPr>
        <p:blipFill>
          <a:blip r:embed="rId3"/>
          <a:srcRect l="9071" t="13608" r="7770" b="19864"/>
          <a:stretch>
            <a:fillRect/>
          </a:stretch>
        </p:blipFill>
        <p:spPr bwMode="auto">
          <a:xfrm>
            <a:off x="4079875" y="-4763"/>
            <a:ext cx="36004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88" y="1773238"/>
            <a:ext cx="118078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1343025" y="3884613"/>
            <a:ext cx="10066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3200">
                <a:latin typeface="Cambria" pitchFamily="18" charset="0"/>
              </a:rPr>
              <a:t>Có những tên các nốt nhạc nào trong bài </a:t>
            </a:r>
            <a:r>
              <a:rPr lang="en-US" sz="3200" i="1">
                <a:latin typeface="Cambria" pitchFamily="18" charset="0"/>
              </a:rPr>
              <a:t>đọc nhạc số 3</a:t>
            </a:r>
            <a:r>
              <a:rPr lang="en-US" sz="3200">
                <a:latin typeface="Cambria" pitchFamily="18" charset="0"/>
              </a:rPr>
              <a:t>?</a:t>
            </a:r>
            <a:endParaRPr lang="vi-VN" sz="3200"/>
          </a:p>
        </p:txBody>
      </p:sp>
      <p:pic>
        <p:nvPicPr>
          <p:cNvPr id="41989" name="Picture 2"/>
          <p:cNvPicPr>
            <a:picLocks noChangeAspect="1"/>
          </p:cNvPicPr>
          <p:nvPr/>
        </p:nvPicPr>
        <p:blipFill>
          <a:blip r:embed="rId5"/>
          <a:srcRect l="13953" t="45715" r="78491" b="47154"/>
          <a:stretch>
            <a:fillRect/>
          </a:stretch>
        </p:blipFill>
        <p:spPr bwMode="auto">
          <a:xfrm>
            <a:off x="782638" y="3838575"/>
            <a:ext cx="5603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1"/>
          <p:cNvPicPr>
            <a:picLocks noChangeAspect="1"/>
          </p:cNvPicPr>
          <p:nvPr/>
        </p:nvPicPr>
        <p:blipFill>
          <a:blip r:embed="rId5"/>
          <a:srcRect l="13953" t="45715" r="78491" b="47154"/>
          <a:stretch>
            <a:fillRect/>
          </a:stretch>
        </p:blipFill>
        <p:spPr bwMode="auto">
          <a:xfrm>
            <a:off x="782638" y="4918075"/>
            <a:ext cx="5603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Box 12"/>
          <p:cNvSpPr txBox="1">
            <a:spLocks noChangeArrowheads="1"/>
          </p:cNvSpPr>
          <p:nvPr/>
        </p:nvSpPr>
        <p:spPr bwMode="auto">
          <a:xfrm>
            <a:off x="1343025" y="4989513"/>
            <a:ext cx="10066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3200">
                <a:latin typeface="Cambria" pitchFamily="18" charset="0"/>
              </a:rPr>
              <a:t>Hãy đọc các nốt nhạc theo kí hiệu bàn tay.</a:t>
            </a:r>
            <a:endParaRPr lang="vi-VN" sz="3200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598988" y="730250"/>
            <a:ext cx="25622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5243" tIns="47621" rIns="95243" bIns="47621">
            <a:spAutoFit/>
          </a:bodyPr>
          <a:lstStyle/>
          <a:p>
            <a:pPr algn="ctr"/>
            <a:r>
              <a:rPr lang="en-US" sz="4800" b="1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0" name="Group 4"/>
          <p:cNvGrpSpPr>
            <a:grpSpLocks/>
          </p:cNvGrpSpPr>
          <p:nvPr/>
        </p:nvGrpSpPr>
        <p:grpSpPr bwMode="auto">
          <a:xfrm>
            <a:off x="911225" y="1268413"/>
            <a:ext cx="10369550" cy="4897437"/>
            <a:chOff x="7968207" y="-2834226"/>
            <a:chExt cx="9217024" cy="5215473"/>
          </a:xfrm>
        </p:grpSpPr>
        <p:pic>
          <p:nvPicPr>
            <p:cNvPr id="43012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>
            <a:blip r:embed="rId3"/>
            <a:srcRect l="1369" t="1056" r="1369" b="2827"/>
            <a:stretch>
              <a:fillRect/>
            </a:stretch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3" name="Rectangle 8"/>
            <p:cNvSpPr>
              <a:spLocks noChangeArrowheads="1"/>
            </p:cNvSpPr>
            <p:nvPr/>
          </p:nvSpPr>
          <p:spPr bwMode="auto">
            <a:xfrm>
              <a:off x="10567599" y="-993471"/>
              <a:ext cx="4018239" cy="128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43" tIns="47621" rIns="95243" bIns="47621">
              <a:spAutoFit/>
            </a:bodyPr>
            <a:lstStyle/>
            <a:p>
              <a:pPr algn="ctr"/>
              <a:r>
                <a:rPr lang="en-US" sz="3600" b="1">
                  <a:latin typeface="Cambria" pitchFamily="18" charset="0"/>
                  <a:cs typeface="Times New Roman" pitchFamily="18" charset="0"/>
                </a:rPr>
                <a:t>ĐỌC </a:t>
              </a:r>
              <a:r>
                <a:rPr lang="en-US" sz="3600" b="1" i="1">
                  <a:latin typeface="Cambria" pitchFamily="18" charset="0"/>
                  <a:cs typeface="Times New Roman" pitchFamily="18" charset="0"/>
                </a:rPr>
                <a:t>TO – NHỎ </a:t>
              </a:r>
              <a:r>
                <a:rPr lang="en-US" sz="3600" b="1">
                  <a:latin typeface="Cambria" pitchFamily="18" charset="0"/>
                  <a:cs typeface="Times New Roman" pitchFamily="18" charset="0"/>
                </a:rPr>
                <a:t>THEO</a:t>
              </a:r>
            </a:p>
            <a:p>
              <a:pPr algn="ctr"/>
              <a:r>
                <a:rPr lang="en-US" sz="3600" b="1">
                  <a:latin typeface="Cambria" pitchFamily="18" charset="0"/>
                  <a:cs typeface="Times New Roman" pitchFamily="18" charset="0"/>
                </a:rPr>
                <a:t>PHÁCH </a:t>
              </a:r>
              <a:r>
                <a:rPr lang="en-US" sz="3600" b="1" i="1">
                  <a:latin typeface="Cambria" pitchFamily="18" charset="0"/>
                  <a:cs typeface="Times New Roman" pitchFamily="18" charset="0"/>
                </a:rPr>
                <a:t>MẠNH – NHẸ</a:t>
              </a:r>
            </a:p>
          </p:txBody>
        </p:sp>
      </p:grpSp>
      <p:pic>
        <p:nvPicPr>
          <p:cNvPr id="4301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225" y="296863"/>
            <a:ext cx="49434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3438" y="822325"/>
            <a:ext cx="10687050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21"/>
          <p:cNvPicPr>
            <a:picLocks noChangeAspect="1"/>
          </p:cNvPicPr>
          <p:nvPr/>
        </p:nvPicPr>
        <p:blipFill>
          <a:blip r:embed="rId5"/>
          <a:srcRect l="16052" t="3415" r="6335" b="35400"/>
          <a:stretch>
            <a:fillRect/>
          </a:stretch>
        </p:blipFill>
        <p:spPr bwMode="auto">
          <a:xfrm>
            <a:off x="5375275" y="4816475"/>
            <a:ext cx="640873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9"/>
          <p:cNvPicPr>
            <a:picLocks noChangeAspect="1"/>
          </p:cNvPicPr>
          <p:nvPr/>
        </p:nvPicPr>
        <p:blipFill>
          <a:blip r:embed="rId6"/>
          <a:srcRect l="8768" t="6607" r="61040" b="84650"/>
          <a:stretch>
            <a:fillRect/>
          </a:stretch>
        </p:blipFill>
        <p:spPr bwMode="auto">
          <a:xfrm>
            <a:off x="407988" y="328613"/>
            <a:ext cx="28797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7"/>
          <a:srcRect l="8829" t="7143" r="8183" b="19598"/>
          <a:stretch>
            <a:fillRect/>
          </a:stretch>
        </p:blipFill>
        <p:spPr bwMode="auto">
          <a:xfrm>
            <a:off x="8543925" y="230188"/>
            <a:ext cx="28146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/>
          </p:cNvPr>
          <p:cNvSpPr/>
          <p:nvPr/>
        </p:nvSpPr>
        <p:spPr>
          <a:xfrm>
            <a:off x="8759825" y="836613"/>
            <a:ext cx="2309813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4039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89125" y="2895600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3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29113" y="2919413"/>
            <a:ext cx="754062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3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75463" y="2919413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4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66275" y="2895600"/>
            <a:ext cx="754063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4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00150" y="4498975"/>
            <a:ext cx="754063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59250" y="4498975"/>
            <a:ext cx="754063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4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96050" y="4498975"/>
            <a:ext cx="75565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6" name="Picture 4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66275" y="4552950"/>
            <a:ext cx="754063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4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95650" y="3154363"/>
            <a:ext cx="382588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8" name="Picture 4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74050" y="3154363"/>
            <a:ext cx="382588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9" name="Picture 4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3063" y="4684713"/>
            <a:ext cx="382587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0" name="Picture 4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150225" y="4697413"/>
            <a:ext cx="382588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1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73738" y="3082925"/>
            <a:ext cx="3810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2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10213" y="4641850"/>
            <a:ext cx="382587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N2 - LỚP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113" y="219075"/>
            <a:ext cx="1139190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" y="3187700"/>
            <a:ext cx="1123315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6456363" y="2305050"/>
            <a:ext cx="42799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r>
              <a:rPr lang="en-US" sz="2800" b="1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TIẾT 2 – CHỦ ĐỀ 5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66763" y="3471863"/>
            <a:ext cx="4691062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r>
              <a:rPr lang="en-US" sz="2800" b="1">
                <a:latin typeface="Cambria" pitchFamily="18" charset="0"/>
                <a:cs typeface="Times New Roman" pitchFamily="18" charset="0"/>
              </a:rPr>
              <a:t>ÔN TẬP BÀI HÁT: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141538" y="3852863"/>
            <a:ext cx="8137525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66763" y="4635500"/>
            <a:ext cx="4691062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r>
              <a:rPr lang="en-US" sz="2800" b="1">
                <a:latin typeface="Cambria" pitchFamily="18" charset="0"/>
                <a:cs typeface="Times New Roman" pitchFamily="18" charset="0"/>
              </a:rPr>
              <a:t>ĐỌC NHẠC: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2141538" y="5032375"/>
            <a:ext cx="8137525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13"/>
          <p:cNvPicPr>
            <a:picLocks noChangeAspect="1" noChangeArrowheads="1"/>
          </p:cNvPicPr>
          <p:nvPr/>
        </p:nvPicPr>
        <p:blipFill>
          <a:blip r:embed="rId3"/>
          <a:srcRect r="40504" b="76349"/>
          <a:stretch>
            <a:fillRect/>
          </a:stretch>
        </p:blipFill>
        <p:spPr bwMode="auto">
          <a:xfrm>
            <a:off x="479425" y="250825"/>
            <a:ext cx="30194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844550" y="1204913"/>
            <a:ext cx="89281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1713C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Trò chơi: </a:t>
            </a:r>
            <a:r>
              <a:rPr lang="en-US" sz="2800" b="1" i="1">
                <a:solidFill>
                  <a:srgbClr val="1713C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“Đọc lời ca và gõ nối tiếp”</a:t>
            </a:r>
            <a:endParaRPr lang="vi-VN" sz="2000" b="1">
              <a:solidFill>
                <a:srgbClr val="1713CB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741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425" y="1989138"/>
            <a:ext cx="1123315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5"/>
          <a:srcRect t="3896"/>
          <a:stretch>
            <a:fillRect/>
          </a:stretch>
        </p:blipFill>
        <p:spPr bwMode="auto">
          <a:xfrm>
            <a:off x="839788" y="2254250"/>
            <a:ext cx="10256837" cy="368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>
          <a:blip r:embed="rId3"/>
          <a:srcRect t="14301" b="24802"/>
          <a:stretch>
            <a:fillRect/>
          </a:stretch>
        </p:blipFill>
        <p:spPr bwMode="auto">
          <a:xfrm>
            <a:off x="860425" y="1196975"/>
            <a:ext cx="1049178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6334125" y="4889500"/>
            <a:ext cx="46910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r>
              <a:rPr lang="en-US" sz="2400" b="1" i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 ca Giáy</a:t>
            </a:r>
          </a:p>
          <a:p>
            <a:r>
              <a:rPr lang="en-US" sz="2400" b="1" i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Sưu tầm, ghi âm: Nguyễn Tài Tuệ</a:t>
            </a:r>
          </a:p>
          <a:p>
            <a:r>
              <a:rPr lang="en-US" sz="2400" b="1" i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 mới: Hoàng Anh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2027238" y="4157663"/>
            <a:ext cx="8137525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243" tIns="47621" rIns="95243" bIns="4762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ĐÓN XUÂN VỀ</a:t>
            </a:r>
          </a:p>
        </p:txBody>
      </p:sp>
      <p:pic>
        <p:nvPicPr>
          <p:cNvPr id="18437" name="Picture 13"/>
          <p:cNvPicPr>
            <a:picLocks noChangeAspect="1" noChangeArrowheads="1"/>
          </p:cNvPicPr>
          <p:nvPr/>
        </p:nvPicPr>
        <p:blipFill>
          <a:blip r:embed="rId4"/>
          <a:srcRect l="1025" t="77083" r="29916" b="468"/>
          <a:stretch>
            <a:fillRect/>
          </a:stretch>
        </p:blipFill>
        <p:spPr bwMode="auto">
          <a:xfrm>
            <a:off x="911225" y="334963"/>
            <a:ext cx="3395663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1774825" y="3814763"/>
            <a:ext cx="6099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Cambria" pitchFamily="18" charset="0"/>
              </a:rPr>
              <a:t>ÔN TẬP BÀI HÁT:</a:t>
            </a:r>
          </a:p>
        </p:txBody>
      </p:sp>
      <p:pic>
        <p:nvPicPr>
          <p:cNvPr id="18439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1225" y="3013075"/>
            <a:ext cx="205105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3500" y="260350"/>
            <a:ext cx="76946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9"/>
          <p:cNvPicPr>
            <a:picLocks noChangeAspect="1"/>
          </p:cNvPicPr>
          <p:nvPr/>
        </p:nvPicPr>
        <p:blipFill>
          <a:blip r:embed="rId5"/>
          <a:srcRect t="1138" r="2090"/>
          <a:stretch>
            <a:fillRect/>
          </a:stretch>
        </p:blipFill>
        <p:spPr bwMode="auto">
          <a:xfrm>
            <a:off x="388938" y="2913063"/>
            <a:ext cx="3259137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3888" y="214313"/>
            <a:ext cx="32575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>
            <a:extLst/>
          </p:cNvPr>
          <p:cNvSpPr/>
          <p:nvPr/>
        </p:nvSpPr>
        <p:spPr>
          <a:xfrm>
            <a:off x="1155700" y="871538"/>
            <a:ext cx="2060575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4"/>
          <a:srcRect l="8829" t="7143" r="8183" b="19598"/>
          <a:stretch>
            <a:fillRect/>
          </a:stretch>
        </p:blipFill>
        <p:spPr bwMode="auto">
          <a:xfrm>
            <a:off x="695325" y="223838"/>
            <a:ext cx="2813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/>
          </p:cNvPr>
          <p:cNvSpPr/>
          <p:nvPr/>
        </p:nvSpPr>
        <p:spPr>
          <a:xfrm>
            <a:off x="911225" y="830263"/>
            <a:ext cx="2309813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48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3500" y="260350"/>
            <a:ext cx="76946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/>
          <p:cNvPicPr>
            <a:picLocks noChangeAspect="1"/>
          </p:cNvPicPr>
          <p:nvPr/>
        </p:nvPicPr>
        <p:blipFill>
          <a:blip r:embed="rId6"/>
          <a:srcRect t="1138" r="2090"/>
          <a:stretch>
            <a:fillRect/>
          </a:stretch>
        </p:blipFill>
        <p:spPr bwMode="auto">
          <a:xfrm>
            <a:off x="388938" y="2913063"/>
            <a:ext cx="3259137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6" name="Group 4"/>
          <p:cNvGrpSpPr>
            <a:grpSpLocks/>
          </p:cNvGrpSpPr>
          <p:nvPr/>
        </p:nvGrpSpPr>
        <p:grpSpPr bwMode="auto">
          <a:xfrm>
            <a:off x="911225" y="1125538"/>
            <a:ext cx="10369550" cy="5100637"/>
            <a:chOff x="7968208" y="-2937582"/>
            <a:chExt cx="9217024" cy="5368869"/>
          </a:xfrm>
        </p:grpSpPr>
        <p:pic>
          <p:nvPicPr>
            <p:cNvPr id="21508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>
            <a:blip r:embed="rId3"/>
            <a:srcRect l="1369" t="1056" r="1369"/>
            <a:stretch>
              <a:fillRect/>
            </a:stretch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8"/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43" tIns="47621" rIns="95243" bIns="47621">
              <a:spAutoFit/>
            </a:bodyPr>
            <a:lstStyle/>
            <a:p>
              <a:pPr algn="ctr"/>
              <a:r>
                <a:rPr lang="en-US" sz="4800" b="1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/>
              <a:r>
                <a:rPr lang="en-US" sz="4800" b="1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21507" name="Picture 13"/>
          <p:cNvPicPr>
            <a:picLocks noChangeAspect="1" noChangeArrowheads="1"/>
          </p:cNvPicPr>
          <p:nvPr/>
        </p:nvPicPr>
        <p:blipFill>
          <a:blip r:embed="rId4"/>
          <a:srcRect t="76556" r="40504"/>
          <a:stretch>
            <a:fillRect/>
          </a:stretch>
        </p:blipFill>
        <p:spPr bwMode="auto">
          <a:xfrm>
            <a:off x="968375" y="333375"/>
            <a:ext cx="3097213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3338"/>
            <a:ext cx="12192000" cy="68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8163" y="290513"/>
            <a:ext cx="721995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 descr="Wooden hanging board. Wood empty signboard on rope, vintage blank bill By  WinWin_artlab | TheHungryJPEG.com"/>
          <p:cNvPicPr>
            <a:picLocks noChangeAspect="1" noChangeArrowheads="1"/>
          </p:cNvPicPr>
          <p:nvPr/>
        </p:nvPicPr>
        <p:blipFill>
          <a:blip r:embed="rId5"/>
          <a:srcRect l="8829" t="7143" r="8183" b="19598"/>
          <a:stretch>
            <a:fillRect/>
          </a:stretch>
        </p:blipFill>
        <p:spPr bwMode="auto">
          <a:xfrm>
            <a:off x="695325" y="223838"/>
            <a:ext cx="2813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>
            <a:extLst/>
          </p:cNvPr>
          <p:cNvSpPr/>
          <p:nvPr/>
        </p:nvSpPr>
        <p:spPr>
          <a:xfrm>
            <a:off x="911225" y="830263"/>
            <a:ext cx="2309813" cy="511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2533" name="Picture 9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5761038" y="2444750"/>
            <a:ext cx="306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0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7473950" y="2444750"/>
            <a:ext cx="3063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1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8535988" y="2444750"/>
            <a:ext cx="306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3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10128250" y="2420938"/>
            <a:ext cx="3063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4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4806950" y="3573463"/>
            <a:ext cx="3063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6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6859588" y="3573463"/>
            <a:ext cx="30638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7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8102600" y="3573463"/>
            <a:ext cx="3063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8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10023475" y="3573463"/>
            <a:ext cx="307975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9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4906963" y="4794250"/>
            <a:ext cx="30797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20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6430963" y="4794250"/>
            <a:ext cx="3063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21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8177213" y="4791075"/>
            <a:ext cx="306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22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9891713" y="4791075"/>
            <a:ext cx="306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23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4806950" y="5921375"/>
            <a:ext cx="306388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24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7119938" y="5899150"/>
            <a:ext cx="306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Picture 25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8231188" y="5895975"/>
            <a:ext cx="306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8" name="Picture 26"/>
          <p:cNvPicPr>
            <a:picLocks noChangeAspect="1"/>
          </p:cNvPicPr>
          <p:nvPr/>
        </p:nvPicPr>
        <p:blipFill>
          <a:blip r:embed="rId6"/>
          <a:srcRect l="8620" t="10870" r="8704" b="8171"/>
          <a:stretch>
            <a:fillRect/>
          </a:stretch>
        </p:blipFill>
        <p:spPr bwMode="auto">
          <a:xfrm>
            <a:off x="10609263" y="5899150"/>
            <a:ext cx="306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9" name="Picture 27"/>
          <p:cNvPicPr>
            <a:picLocks noChangeAspect="1"/>
          </p:cNvPicPr>
          <p:nvPr/>
        </p:nvPicPr>
        <p:blipFill>
          <a:blip r:embed="rId7"/>
          <a:srcRect t="1138" r="2090"/>
          <a:stretch>
            <a:fillRect/>
          </a:stretch>
        </p:blipFill>
        <p:spPr bwMode="auto">
          <a:xfrm>
            <a:off x="388938" y="2665413"/>
            <a:ext cx="37623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635780" y="2445025"/>
            <a:ext cx="306929" cy="288032"/>
          </a:xfrm>
          <a:prstGeom prst="rect">
            <a:avLst/>
          </a:prstGeom>
        </p:spPr>
      </p:pic>
      <p:pic>
        <p:nvPicPr>
          <p:cNvPr id="30" name="Picture 29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845463" y="2450886"/>
            <a:ext cx="306929" cy="288032"/>
          </a:xfrm>
          <a:prstGeom prst="rect">
            <a:avLst/>
          </a:prstGeom>
        </p:spPr>
      </p:pic>
      <p:pic>
        <p:nvPicPr>
          <p:cNvPr id="31" name="Picture 30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208610" y="2445025"/>
            <a:ext cx="306929" cy="288032"/>
          </a:xfrm>
          <a:prstGeom prst="rect">
            <a:avLst/>
          </a:prstGeom>
        </p:spPr>
      </p:pic>
      <p:pic>
        <p:nvPicPr>
          <p:cNvPr id="32" name="Picture 31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632393" y="2420556"/>
            <a:ext cx="306929" cy="288032"/>
          </a:xfrm>
          <a:prstGeom prst="rect">
            <a:avLst/>
          </a:prstGeom>
        </p:spPr>
      </p:pic>
      <p:pic>
        <p:nvPicPr>
          <p:cNvPr id="33" name="Picture 32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789071" y="3573016"/>
            <a:ext cx="306929" cy="288032"/>
          </a:xfrm>
          <a:prstGeom prst="rect">
            <a:avLst/>
          </a:prstGeom>
        </p:spPr>
      </p:pic>
      <p:pic>
        <p:nvPicPr>
          <p:cNvPr id="34" name="Picture 33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307152" y="3573016"/>
            <a:ext cx="306929" cy="288032"/>
          </a:xfrm>
          <a:prstGeom prst="rect">
            <a:avLst/>
          </a:prstGeom>
        </p:spPr>
      </p:pic>
      <p:pic>
        <p:nvPicPr>
          <p:cNvPr id="35" name="Picture 34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042095" y="3573016"/>
            <a:ext cx="306929" cy="288032"/>
          </a:xfrm>
          <a:prstGeom prst="rect">
            <a:avLst/>
          </a:prstGeom>
        </p:spPr>
      </p:pic>
      <p:pic>
        <p:nvPicPr>
          <p:cNvPr id="36" name="Picture 35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458468" y="3563868"/>
            <a:ext cx="306929" cy="288032"/>
          </a:xfrm>
          <a:prstGeom prst="rect">
            <a:avLst/>
          </a:prstGeom>
        </p:spPr>
      </p:pic>
      <p:pic>
        <p:nvPicPr>
          <p:cNvPr id="37" name="Picture 36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542137" y="4791836"/>
            <a:ext cx="306929" cy="288032"/>
          </a:xfrm>
          <a:prstGeom prst="rect">
            <a:avLst/>
          </a:prstGeom>
        </p:spPr>
      </p:pic>
      <p:pic>
        <p:nvPicPr>
          <p:cNvPr id="38" name="Picture 37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6969153" y="4791836"/>
            <a:ext cx="306929" cy="288032"/>
          </a:xfrm>
          <a:prstGeom prst="rect">
            <a:avLst/>
          </a:prstGeom>
        </p:spPr>
      </p:pic>
      <p:pic>
        <p:nvPicPr>
          <p:cNvPr id="39" name="Picture 38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8900121" y="4789928"/>
            <a:ext cx="306929" cy="288032"/>
          </a:xfrm>
          <a:prstGeom prst="rect">
            <a:avLst/>
          </a:prstGeom>
        </p:spPr>
      </p:pic>
      <p:pic>
        <p:nvPicPr>
          <p:cNvPr id="40" name="Picture 39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339495" y="4789928"/>
            <a:ext cx="306929" cy="288032"/>
          </a:xfrm>
          <a:prstGeom prst="rect">
            <a:avLst/>
          </a:prstGeom>
        </p:spPr>
      </p:pic>
      <p:pic>
        <p:nvPicPr>
          <p:cNvPr id="41" name="Picture 40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5953476" y="5922085"/>
            <a:ext cx="306929" cy="288032"/>
          </a:xfrm>
          <a:prstGeom prst="rect">
            <a:avLst/>
          </a:prstGeom>
        </p:spPr>
      </p:pic>
      <p:pic>
        <p:nvPicPr>
          <p:cNvPr id="42" name="Picture 41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7503652" y="5896464"/>
            <a:ext cx="306929" cy="288032"/>
          </a:xfrm>
          <a:prstGeom prst="rect">
            <a:avLst/>
          </a:prstGeom>
        </p:spPr>
      </p:pic>
      <p:pic>
        <p:nvPicPr>
          <p:cNvPr id="43" name="Picture 42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9308971" y="5896464"/>
            <a:ext cx="306929" cy="288032"/>
          </a:xfrm>
          <a:prstGeom prst="rect">
            <a:avLst/>
          </a:prstGeom>
        </p:spPr>
      </p:pic>
      <p:pic>
        <p:nvPicPr>
          <p:cNvPr id="44" name="Picture 43">
            <a:extLst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8620" t="10870" r="8703" b="8171"/>
          <a:stretch/>
        </p:blipFill>
        <p:spPr>
          <a:xfrm>
            <a:off x="10993640" y="5896464"/>
            <a:ext cx="306929" cy="288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LODY ĐÓN XUÂN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4" name="Group 4"/>
          <p:cNvGrpSpPr>
            <a:grpSpLocks/>
          </p:cNvGrpSpPr>
          <p:nvPr/>
        </p:nvGrpSpPr>
        <p:grpSpPr bwMode="auto">
          <a:xfrm>
            <a:off x="911225" y="476250"/>
            <a:ext cx="10369550" cy="5616575"/>
            <a:chOff x="7968208" y="-3064320"/>
            <a:chExt cx="9217024" cy="5368869"/>
          </a:xfrm>
        </p:grpSpPr>
        <p:pic>
          <p:nvPicPr>
            <p:cNvPr id="23555" name="Picture 2" descr="Free Download: Wooden nature blank board | Frame border design, Page  borders design, Colorful borders design"/>
            <p:cNvPicPr>
              <a:picLocks noChangeAspect="1" noChangeArrowheads="1"/>
            </p:cNvPicPr>
            <p:nvPr/>
          </p:nvPicPr>
          <p:blipFill>
            <a:blip r:embed="rId3"/>
            <a:srcRect l="1369" t="1056" r="1369"/>
            <a:stretch>
              <a:fillRect/>
            </a:stretch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56" name="Rectangle 8"/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5243" tIns="47621" rIns="95243" bIns="47621">
              <a:spAutoFit/>
            </a:bodyPr>
            <a:lstStyle/>
            <a:p>
              <a:pPr algn="ctr"/>
              <a:r>
                <a:rPr lang="en-US" sz="4000" b="1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/>
              <a:r>
                <a:rPr lang="en-US" sz="4000" b="1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7954</TotalTime>
  <Words>171</Words>
  <Application>Microsoft Office PowerPoint</Application>
  <PresentationFormat>Widescreen</PresentationFormat>
  <Paragraphs>48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640</cp:revision>
  <dcterms:created xsi:type="dcterms:W3CDTF">2010-04-30T18:19:48Z</dcterms:created>
  <dcterms:modified xsi:type="dcterms:W3CDTF">2025-05-13T06:03:48Z</dcterms:modified>
</cp:coreProperties>
</file>