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1BB9-836D-41A1-976F-2176C7253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D4165-E880-46E0-BE10-208693F99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4D9C2-EA11-43F1-8585-A1A102FA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78C9-A95D-4D97-8528-10C982DC65A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51ED3-7DC0-428D-AB32-61BDE6788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DCF4F-9CAA-4E51-A5EA-B25FD5A3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DB98-CAD2-486B-9CBE-87CF38EF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7D02-DD25-46F0-AF4C-88910A73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DB0E6-93A0-4DE1-8197-EB919C1D8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59DE9-E111-435A-9251-941A435F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78C9-A95D-4D97-8528-10C982DC65A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6473D-6EA3-4ACA-9166-1536E178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33551-7BB6-44B3-A865-EAE33CC6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DB98-CAD2-486B-9CBE-87CF38EF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C8C9F-CBFB-451B-B942-FA5E95A0D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AA2293-58DA-41ED-9005-C6440EF4F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D470E-8A77-456D-9C80-B43AB825E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78C9-A95D-4D97-8528-10C982DC65A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4F497-62DF-437D-9879-C42A13E3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A7D78-0E87-44B6-9926-6F74EF79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DB98-CAD2-486B-9CBE-87CF38EF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7EC8-CC8C-4D83-AFFA-1638C60A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C611A-82B6-4940-B0BC-4CBCC0D7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9FE2B-A230-4A75-B832-C491B663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78C9-A95D-4D97-8528-10C982DC65A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A4BA3-B0FB-4B79-93A5-C852C1BE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CD7B8-6551-46C8-86EB-EDA42A4A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DB98-CAD2-486B-9CBE-87CF38EF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BB3F-FB1F-4B53-A6D2-215D6821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6D47B-C802-4AAF-ABB4-4E8B5552E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005B0-06F3-43C2-A76E-685B4C0BD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78C9-A95D-4D97-8528-10C982DC65A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D6949-6B6E-42AB-92F7-00652CD5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9C10-8218-408C-9AAF-A31CACE6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DB98-CAD2-486B-9CBE-87CF38EF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A0BE7-84DF-4DA6-BEAA-94B71976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55A27-FF15-4306-86EE-C2F8F2862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0A202-B32E-481B-876B-2F0327125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04A3D-9A3C-40F9-8EA6-887EEE57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78C9-A95D-4D97-8528-10C982DC65A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47462-B4FB-48F2-9668-FAC14C59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8D06F-E551-447A-9BDD-51102B11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DB98-CAD2-486B-9CBE-87CF38EF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1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7A78-063E-4C27-B979-93E07F02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2E81B-EFEF-4C3D-996A-17571A966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A36A6-D29B-447A-92E9-7CEE27745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73EC20-C7E1-4581-AB06-12D44580B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76A77-BEEB-4E70-8FB1-80605B7CA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13960-E832-4BC1-BEC8-BB0F69FF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78C9-A95D-4D97-8528-10C982DC65A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4DA3A1-D310-45DB-9417-84E95B8F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3101C-7312-49E4-88FB-502CBF48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DB98-CAD2-486B-9CBE-87CF38EF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4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CDFB-E164-4CD2-9C39-46F5C89E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1FD22-EB36-4801-B221-0CA5C70F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78C9-A95D-4D97-8528-10C982DC65A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3264F-009B-4273-B995-84C54C04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E5EF9-74BE-41AD-AE4A-EDBED57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DB98-CAD2-486B-9CBE-87CF38EF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DF2C1-430C-4A31-92D8-5EC75B2D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78C9-A95D-4D97-8528-10C982DC65A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87293-5599-4246-BBAA-A7089091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BC44F-566D-4198-A4C0-D02A7D3B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DB98-CAD2-486B-9CBE-87CF38EF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4A32-CE01-45BD-9361-3A32E1FF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EE0E-9AC5-4BCB-969C-98D839109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E7B40-C23C-4889-802C-71E40C236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9C447-0DAB-459D-8FB2-F7D82EEA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78C9-A95D-4D97-8528-10C982DC65A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5A474-38C0-4477-9469-91C08126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BB4B6-1E17-4323-B0D6-37E39930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DB98-CAD2-486B-9CBE-87CF38EF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3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CF52-E682-4DAF-B4A9-77CDA45E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A2C35F-7D89-4AFA-B0B0-D7AD066DF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F3BC0-06D2-4AF2-AD94-B95FBEA77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9F348-7FD0-4BA1-B3FD-0BD6D36C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78C9-A95D-4D97-8528-10C982DC65A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EEAD1-49D2-4395-B352-8B5F4D53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D2399-0D95-467A-9004-5CF2A75A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DB98-CAD2-486B-9CBE-87CF38EF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4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C497A-EF33-4050-84FA-3EC3726B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9DF29-736A-4DC0-B4B5-7AE7031E9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09FF-118C-432F-A630-F4EAF8851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78C9-A95D-4D97-8528-10C982DC65A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67263-0477-477A-BAB2-2A18D55A9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45E01-7D4E-46C2-9911-0EBAE64DF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DB98-CAD2-486B-9CBE-87CF38EF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4A0862-9A12-40FA-B058-0C1186C14CA9}"/>
              </a:ext>
            </a:extLst>
          </p:cNvPr>
          <p:cNvSpPr txBox="1"/>
          <p:nvPr/>
        </p:nvSpPr>
        <p:spPr>
          <a:xfrm>
            <a:off x="4275786" y="2148114"/>
            <a:ext cx="7212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TNTP HỒ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  <a:p>
            <a:pPr lvl="0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ĐỘI TRƯỜNG TIỂU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HIỆP HÒA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35047-D1D6-4A6B-A022-8832774B2ABD}"/>
              </a:ext>
            </a:extLst>
          </p:cNvPr>
          <p:cNvSpPr txBox="1"/>
          <p:nvPr/>
        </p:nvSpPr>
        <p:spPr>
          <a:xfrm>
            <a:off x="4368800" y="3127164"/>
            <a:ext cx="6328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BE071-A41B-4E69-A770-72C87AA13899}"/>
              </a:ext>
            </a:extLst>
          </p:cNvPr>
          <p:cNvSpPr txBox="1"/>
          <p:nvPr/>
        </p:nvSpPr>
        <p:spPr>
          <a:xfrm>
            <a:off x="4368800" y="4556859"/>
            <a:ext cx="589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EC28C-494E-49B6-B558-FAFC3FAFB918}"/>
              </a:ext>
            </a:extLst>
          </p:cNvPr>
          <p:cNvSpPr txBox="1"/>
          <p:nvPr/>
        </p:nvSpPr>
        <p:spPr>
          <a:xfrm>
            <a:off x="5083986" y="5655139"/>
            <a:ext cx="593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Minh Khoi</dc:creator>
  <cp:lastModifiedBy>Admin</cp:lastModifiedBy>
  <cp:revision>8</cp:revision>
  <dcterms:created xsi:type="dcterms:W3CDTF">2022-02-26T14:20:11Z</dcterms:created>
  <dcterms:modified xsi:type="dcterms:W3CDTF">2025-05-13T01:01:25Z</dcterms:modified>
</cp:coreProperties>
</file>