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5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8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9" r:id="rId4"/>
    <p:sldMasterId id="2147483720" r:id="rId5"/>
    <p:sldMasterId id="2147483731" r:id="rId6"/>
    <p:sldMasterId id="2147483737" r:id="rId7"/>
    <p:sldMasterId id="2147483748" r:id="rId8"/>
  </p:sldMasterIdLst>
  <p:notesMasterIdLst>
    <p:notesMasterId r:id="rId29"/>
  </p:notesMasterIdLst>
  <p:sldIdLst>
    <p:sldId id="546" r:id="rId9"/>
    <p:sldId id="547" r:id="rId10"/>
    <p:sldId id="548" r:id="rId11"/>
    <p:sldId id="326" r:id="rId12"/>
    <p:sldId id="671" r:id="rId13"/>
    <p:sldId id="300" r:id="rId14"/>
    <p:sldId id="331" r:id="rId15"/>
    <p:sldId id="280" r:id="rId16"/>
    <p:sldId id="327" r:id="rId17"/>
    <p:sldId id="266" r:id="rId18"/>
    <p:sldId id="330" r:id="rId19"/>
    <p:sldId id="666" r:id="rId20"/>
    <p:sldId id="329" r:id="rId21"/>
    <p:sldId id="328" r:id="rId22"/>
    <p:sldId id="256" r:id="rId23"/>
    <p:sldId id="667" r:id="rId24"/>
    <p:sldId id="292" r:id="rId25"/>
    <p:sldId id="668" r:id="rId26"/>
    <p:sldId id="669" r:id="rId27"/>
    <p:sldId id="670" r:id="rId28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05E7E-5DEC-421E-A138-CDA6F307ECF1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C75F91-9AF2-4927-9479-BD60802AA0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4104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7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FA826-E658-4CB5-A9AD-3C9DEA137D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105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74166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716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859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2149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6049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B42C3-DAF0-4EE4-BD93-24B25E9AB2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D2782B2-E92D-4D1F-B63A-6C8D24BE6C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85AEB-8EB6-4E59-A438-8AFAA0FD11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CB68-D3F6-4E0B-93A5-E9D23C5F3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3BD8E6-83E2-4F87-BFEA-DA56216D9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03995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4E1422-1AF0-4F81-8028-C4291BE36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C40CD-FEDA-4CC8-ACBE-AB1D4E6CE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75D2C-8988-4F7D-AEA2-392326FC0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F86034-257F-435D-A198-B103C332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CE1892-3CE0-4D67-AB41-99AC7BA45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52258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0B123-D5A3-4B68-981E-9EA4BAE25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DCDC36-E7D3-4FB3-A617-4241C7CD38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198EF-1BFC-4B58-8864-93105EEC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B9265-5509-49DB-BB71-3205CAB90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2D529-496B-431A-BA2D-27E7E93A03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9678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43538-FFEA-4C47-AD35-60B1E114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B16CF2-5C68-426E-94FB-0ADE976F68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41D6CE-9CC9-43C2-92E1-AF1C76ADA4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125B2A-A3A3-4DD7-B175-C21E714DB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9B064-24FE-4D9E-89D4-E9202CBD99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98E386-A3D6-4EBC-BE0E-076EABDC2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741021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98DE8-C95B-4EDA-8A18-10AA1AB339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710637-6064-4677-8BF7-44A5AE9CA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6A5936-3B1F-4866-9F27-CDA1DC8DF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07E6EEE-5204-4BAD-A4FA-8436F592B3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7CA62-596C-4DC8-B4ED-6D7EC5460E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D5D54A-2986-4E9A-A6E8-D9B0E882B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3EB947-4E64-45A4-AAA2-CAA085A52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45BC50-828A-4480-94D5-C8B67FEC7E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6052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1E20-F853-4C45-B52A-76629B3C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7E0E60-FF93-42E9-AF7C-3079F564D3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EA805C-A16E-4CBD-97C1-C58EDBFBEC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40F8CC-96D0-430F-9CE6-7C83FA9A9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259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8ADF1DD-BA02-4F8D-AE5E-622D97E2D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993A47-4C30-41CC-8623-E457F27AA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6BB5D6-719B-4C2F-9820-9E02F3D00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668711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47DA6-F8E3-4FAA-BD90-D638E1430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7024F0-EBDC-428F-B57E-8318FDAB1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8A7A1A6-2D4A-41A0-919F-55999DAC5C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0A481D-8F94-41AA-8E55-B5528E333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672A16-637E-447E-8438-B23CCD29D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91B2E-F669-4D14-A04A-224DA328CB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42875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69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49A84-D488-4B8D-8FC0-0B04D3F3D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1892505-0319-488D-AD05-40F69EE67E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4B455C-F35D-493D-9E92-EF8D945327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E758F-48F5-4025-900A-BDF3B5955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F2142-3AC2-4394-B626-D430178C1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47A761-B347-4743-99FB-D389F0ED7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6770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6B6C4-29DB-4594-8A93-5BC0D6C19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28F98-1CBF-450D-875D-045454D323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49075-CAED-4A17-A05D-F971FD632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B1F91C-D8D1-4188-B404-9EE75B679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CEFC78-3512-4198-8E03-4C9274D66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4301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38C559-89D5-4619-885C-48846D00C6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79F0FD-F31A-4CDB-AC9D-46388AB26C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70D4B-AE43-41DA-9779-F6A15473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0FD20-5D2A-4459-94EE-6EC70845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DC6B8F-DEBE-409A-A1B1-CD292CCD6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79230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78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46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36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89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84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5" t="25449" r="-48" b="17034"/>
          <a:stretch/>
        </p:blipFill>
        <p:spPr>
          <a:xfrm>
            <a:off x="-2" y="-78659"/>
            <a:ext cx="12231331" cy="6921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50517"/>
            <a:ext cx="12190992" cy="4307484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626533"/>
            <a:ext cx="12190992" cy="597746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8" name="五边形 7"/>
          <p:cNvSpPr/>
          <p:nvPr userDrawn="1"/>
        </p:nvSpPr>
        <p:spPr>
          <a:xfrm>
            <a:off x="0" y="355600"/>
            <a:ext cx="4487333" cy="592667"/>
          </a:xfrm>
          <a:prstGeom prst="homePlate">
            <a:avLst/>
          </a:prstGeom>
          <a:solidFill>
            <a:srgbClr val="E1E8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667" dirty="0">
                <a:solidFill>
                  <a:srgbClr val="00B050"/>
                </a:solidFill>
              </a:rPr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4246235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0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942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36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708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67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8311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62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9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4967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09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31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19321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3911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073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82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88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28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11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0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20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713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340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183585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169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47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05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97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00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11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32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2024/6/13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3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2689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238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88446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679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109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76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4356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20847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32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7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97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1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2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072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81563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8253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87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7019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98142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337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8285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51887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451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791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3223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9110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17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3.jpg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image" Target="../media/image5.jpeg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115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A13D7B-2A16-4E43-96E9-5D4281FD7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17C34-F5B2-4EA6-BFBA-B33012003B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1847A-2B38-4665-AADA-68F48E3E23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897394-52E9-44E4-9389-1DDDC6D71D17}" type="datetimeFigureOut">
              <a:rPr lang="vi-VN" smtClean="0"/>
              <a:t>13/06/2024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6ED920-E0A0-444B-8FC6-628695621D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FF47D-9E1C-4DEB-A9CE-DC39BA00EC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1AD88-0A51-4942-897F-881AA405F40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58264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2845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:split orient="vert"/>
      </p:transition>
    </mc:Choice>
    <mc:Fallback xmlns="">
      <p:transition spd="slow" advTm="0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690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0520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29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2024/6/13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72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6/13/2024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1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0.png"/><Relationship Id="rId17" Type="http://schemas.openxmlformats.org/officeDocument/2006/relationships/image" Target="../media/image15.GIF"/><Relationship Id="rId2" Type="http://schemas.openxmlformats.org/officeDocument/2006/relationships/tags" Target="../tags/tag2.xml"/><Relationship Id="rId16" Type="http://schemas.openxmlformats.org/officeDocument/2006/relationships/image" Target="../media/image14.gif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9.png"/><Relationship Id="rId5" Type="http://schemas.openxmlformats.org/officeDocument/2006/relationships/tags" Target="../tags/tag5.xml"/><Relationship Id="rId15" Type="http://schemas.openxmlformats.org/officeDocument/2006/relationships/image" Target="../media/image13.svg"/><Relationship Id="rId10" Type="http://schemas.openxmlformats.org/officeDocument/2006/relationships/image" Target="../media/image8.png"/><Relationship Id="rId4" Type="http://schemas.openxmlformats.org/officeDocument/2006/relationships/tags" Target="../tags/tag4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8.xml"/><Relationship Id="rId6" Type="http://schemas.openxmlformats.org/officeDocument/2006/relationships/image" Target="../media/image44.png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71.xml"/><Relationship Id="rId7" Type="http://schemas.openxmlformats.org/officeDocument/2006/relationships/image" Target="../media/image3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45.jp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17" Type="http://schemas.microsoft.com/office/2007/relationships/hdphoto" Target="../media/hdphoto3.wdp"/><Relationship Id="rId2" Type="http://schemas.openxmlformats.org/officeDocument/2006/relationships/image" Target="../media/image49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microsoft.com/office/2007/relationships/hdphoto" Target="../media/hdphoto1.wdp"/><Relationship Id="rId5" Type="http://schemas.openxmlformats.org/officeDocument/2006/relationships/image" Target="../media/image50.png"/><Relationship Id="rId15" Type="http://schemas.microsoft.com/office/2007/relationships/hdphoto" Target="../media/hdphoto2.wdp"/><Relationship Id="rId10" Type="http://schemas.openxmlformats.org/officeDocument/2006/relationships/image" Target="../media/image55.png"/><Relationship Id="rId4" Type="http://schemas.openxmlformats.org/officeDocument/2006/relationships/image" Target="../media/image48.png"/><Relationship Id="rId9" Type="http://schemas.openxmlformats.org/officeDocument/2006/relationships/image" Target="../media/image54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64.png"/><Relationship Id="rId11" Type="http://schemas.openxmlformats.org/officeDocument/2006/relationships/image" Target="../media/image52.png"/><Relationship Id="rId5" Type="http://schemas.openxmlformats.org/officeDocument/2006/relationships/image" Target="../media/image2.png"/><Relationship Id="rId10" Type="http://schemas.openxmlformats.org/officeDocument/2006/relationships/image" Target="../media/image48.png"/><Relationship Id="rId4" Type="http://schemas.openxmlformats.org/officeDocument/2006/relationships/image" Target="../media/image63.png"/><Relationship Id="rId9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64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11" Type="http://schemas.openxmlformats.org/officeDocument/2006/relationships/image" Target="../media/image52.png"/><Relationship Id="rId5" Type="http://schemas.openxmlformats.org/officeDocument/2006/relationships/image" Target="../media/image63.png"/><Relationship Id="rId10" Type="http://schemas.openxmlformats.org/officeDocument/2006/relationships/image" Target="../media/image48.png"/><Relationship Id="rId4" Type="http://schemas.openxmlformats.org/officeDocument/2006/relationships/image" Target="../media/image66.png"/><Relationship Id="rId9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7.png"/><Relationship Id="rId12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66.png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13" Type="http://schemas.openxmlformats.org/officeDocument/2006/relationships/image" Target="../media/image4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7.png"/><Relationship Id="rId12" Type="http://schemas.openxmlformats.org/officeDocument/2006/relationships/image" Target="../media/image4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11" Type="http://schemas.microsoft.com/office/2007/relationships/hdphoto" Target="../media/hdphoto4.wdp"/><Relationship Id="rId5" Type="http://schemas.openxmlformats.org/officeDocument/2006/relationships/image" Target="../media/image66.png"/><Relationship Id="rId10" Type="http://schemas.openxmlformats.org/officeDocument/2006/relationships/image" Target="../media/image6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5.png"/><Relationship Id="rId1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png"/><Relationship Id="rId18" Type="http://schemas.openxmlformats.org/officeDocument/2006/relationships/image" Target="../media/image75.png"/><Relationship Id="rId3" Type="http://schemas.openxmlformats.org/officeDocument/2006/relationships/slideLayout" Target="../slideLayouts/slideLayout29.xml"/><Relationship Id="rId21" Type="http://schemas.openxmlformats.org/officeDocument/2006/relationships/image" Target="../media/image48.png"/><Relationship Id="rId7" Type="http://schemas.openxmlformats.org/officeDocument/2006/relationships/image" Target="../media/image2.png"/><Relationship Id="rId12" Type="http://schemas.openxmlformats.org/officeDocument/2006/relationships/image" Target="../media/image71.png"/><Relationship Id="rId17" Type="http://schemas.microsoft.com/office/2007/relationships/hdphoto" Target="../media/hdphoto6.wdp"/><Relationship Id="rId2" Type="http://schemas.openxmlformats.org/officeDocument/2006/relationships/audio" Target="../media/media6.mp3"/><Relationship Id="rId16" Type="http://schemas.openxmlformats.org/officeDocument/2006/relationships/image" Target="../media/image74.png"/><Relationship Id="rId20" Type="http://schemas.openxmlformats.org/officeDocument/2006/relationships/image" Target="../media/image47.png"/><Relationship Id="rId1" Type="http://schemas.microsoft.com/office/2007/relationships/media" Target="../media/media6.mp3"/><Relationship Id="rId6" Type="http://schemas.openxmlformats.org/officeDocument/2006/relationships/image" Target="../media/image66.png"/><Relationship Id="rId11" Type="http://schemas.openxmlformats.org/officeDocument/2006/relationships/image" Target="../media/image70.png"/><Relationship Id="rId5" Type="http://schemas.openxmlformats.org/officeDocument/2006/relationships/image" Target="../media/image44.png"/><Relationship Id="rId15" Type="http://schemas.microsoft.com/office/2007/relationships/hdphoto" Target="../media/hdphoto5.wdp"/><Relationship Id="rId10" Type="http://schemas.openxmlformats.org/officeDocument/2006/relationships/image" Target="../media/image35.png"/><Relationship Id="rId19" Type="http://schemas.openxmlformats.org/officeDocument/2006/relationships/image" Target="../media/image76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5.png"/><Relationship Id="rId14" Type="http://schemas.openxmlformats.org/officeDocument/2006/relationships/image" Target="../media/image73.png"/><Relationship Id="rId22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7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24.svg"/><Relationship Id="rId3" Type="http://schemas.openxmlformats.org/officeDocument/2006/relationships/slideLayout" Target="../slideLayouts/slideLayout60.xml"/><Relationship Id="rId7" Type="http://schemas.openxmlformats.org/officeDocument/2006/relationships/image" Target="../media/image29.wmf"/><Relationship Id="rId12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png"/><Relationship Id="rId11" Type="http://schemas.openxmlformats.org/officeDocument/2006/relationships/image" Target="../media/image33.svg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4.png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40.png"/><Relationship Id="rId7" Type="http://schemas.openxmlformats.org/officeDocument/2006/relationships/image" Target="../media/image23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A_图片 4">
            <a:extLst>
              <a:ext uri="{FF2B5EF4-FFF2-40B4-BE49-F238E27FC236}">
                <a16:creationId xmlns:a16="http://schemas.microsoft.com/office/drawing/2014/main" id="{D2B7BF73-1CBB-4CF9-867A-EC482FD8537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7453180" y="5061576"/>
            <a:ext cx="5515240" cy="175955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320" y="-629528"/>
            <a:ext cx="2155436" cy="8117055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23223" flipH="1">
            <a:off x="8365884" y="762082"/>
            <a:ext cx="2506458" cy="3426617"/>
          </a:xfrm>
          <a:custGeom>
            <a:avLst/>
            <a:gdLst/>
            <a:ahLst/>
            <a:cxnLst/>
            <a:rect l="l" t="t" r="r" b="b"/>
            <a:pathLst>
              <a:path w="5462397" h="8229600">
                <a:moveTo>
                  <a:pt x="0" y="0"/>
                </a:moveTo>
                <a:lnTo>
                  <a:pt x="5462397" y="0"/>
                </a:lnTo>
                <a:lnTo>
                  <a:pt x="546239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64307" y="1924165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5" name="PA_图片 5">
            <a:extLst>
              <a:ext uri="{FF2B5EF4-FFF2-40B4-BE49-F238E27FC236}">
                <a16:creationId xmlns:a16="http://schemas.microsoft.com/office/drawing/2014/main" id="{BD2DBC26-B4B2-EC62-FDCF-3D00F6764D2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6" name="PA_图片 4">
            <a:extLst>
              <a:ext uri="{FF2B5EF4-FFF2-40B4-BE49-F238E27FC236}">
                <a16:creationId xmlns:a16="http://schemas.microsoft.com/office/drawing/2014/main" id="{ACF36805-CD68-D958-4A3A-CD00E55E9306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7" b="37127"/>
          <a:stretch>
            <a:fillRect/>
          </a:stretch>
        </p:blipFill>
        <p:spPr>
          <a:xfrm>
            <a:off x="37688" y="5173536"/>
            <a:ext cx="5515240" cy="1759550"/>
          </a:xfrm>
          <a:prstGeom prst="rect">
            <a:avLst/>
          </a:prstGeom>
        </p:spPr>
      </p:pic>
      <p:pic>
        <p:nvPicPr>
          <p:cNvPr id="7" name="PA_图片 30">
            <a:extLst>
              <a:ext uri="{FF2B5EF4-FFF2-40B4-BE49-F238E27FC236}">
                <a16:creationId xmlns:a16="http://schemas.microsoft.com/office/drawing/2014/main" id="{4404B844-B01B-99E2-0BA6-D00F3C220578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97"/>
          <a:stretch>
            <a:fillRect/>
          </a:stretch>
        </p:blipFill>
        <p:spPr>
          <a:xfrm>
            <a:off x="3337325" y="5426790"/>
            <a:ext cx="5055017" cy="1455139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732962" y="1"/>
            <a:ext cx="2082927" cy="1498600"/>
          </a:xfrm>
          <a:prstGeom prst="rect">
            <a:avLst/>
          </a:prstGeom>
        </p:spPr>
      </p:pic>
      <p:pic>
        <p:nvPicPr>
          <p:cNvPr id="13" name="PA_图片 34">
            <a:extLst>
              <a:ext uri="{FF2B5EF4-FFF2-40B4-BE49-F238E27FC236}">
                <a16:creationId xmlns:a16="http://schemas.microsoft.com/office/drawing/2014/main" id="{BF5F64CD-E571-47FA-DBCF-C171F059D251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1097854" y="2157078"/>
            <a:ext cx="717325" cy="636625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E782CC1A-C4B7-F76E-FCDD-0C0597D907F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883714" y="2829172"/>
            <a:ext cx="717325" cy="636625"/>
          </a:xfrm>
          <a:prstGeom prst="rect">
            <a:avLst/>
          </a:prstGeom>
        </p:spPr>
      </p:pic>
      <p:sp>
        <p:nvSpPr>
          <p:cNvPr id="16" name="Rectangle 26">
            <a:extLst>
              <a:ext uri="{FF2B5EF4-FFF2-40B4-BE49-F238E27FC236}">
                <a16:creationId xmlns:a16="http://schemas.microsoft.com/office/drawing/2014/main" id="{E46662DF-36E3-47C2-96CE-7AF8AF708AD1}"/>
              </a:ext>
            </a:extLst>
          </p:cNvPr>
          <p:cNvSpPr/>
          <p:nvPr/>
        </p:nvSpPr>
        <p:spPr>
          <a:xfrm>
            <a:off x="1394433" y="2443666"/>
            <a:ext cx="8940800" cy="87427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lnSpc>
                <a:spcPct val="150000"/>
              </a:lnSpc>
              <a:defRPr/>
            </a:pPr>
            <a:r>
              <a:rPr lang="vi-VN" sz="4000" b="1">
                <a:ln w="12700" cmpd="sng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4000" b="1" dirty="0">
              <a:ln w="12700" cmpd="sng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0411717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89;p13">
            <a:extLst>
              <a:ext uri="{FF2B5EF4-FFF2-40B4-BE49-F238E27FC236}">
                <a16:creationId xmlns:a16="http://schemas.microsoft.com/office/drawing/2014/main" id="{0EA84414-6E90-4D42-B8C2-34768A0A00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0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DD8D5-B947-44BA-92FC-DA79638B2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D98FDE-7D19-4424-880F-9BDC5D4D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5" name="Google Shape;2187;p13">
            <a:extLst>
              <a:ext uri="{FF2B5EF4-FFF2-40B4-BE49-F238E27FC236}">
                <a16:creationId xmlns:a16="http://schemas.microsoft.com/office/drawing/2014/main" id="{E99EAE7C-DCE4-4EAE-B215-F4127DAED48A}"/>
              </a:ext>
            </a:extLst>
          </p:cNvPr>
          <p:cNvSpPr/>
          <p:nvPr/>
        </p:nvSpPr>
        <p:spPr>
          <a:xfrm>
            <a:off x="1374422" y="648232"/>
            <a:ext cx="26103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30A1E-9AB1-4A4A-AF5E-E5B358A94327}"/>
              </a:ext>
            </a:extLst>
          </p:cNvPr>
          <p:cNvSpPr txBox="1"/>
          <p:nvPr/>
        </p:nvSpPr>
        <p:spPr>
          <a:xfrm>
            <a:off x="801148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Tìm những ca từ ở phách mạnh và phách nhẹ trong câu hát của bài hát sau:</a:t>
            </a:r>
            <a:endParaRPr lang="vi-VN" sz="24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55" y="3069713"/>
            <a:ext cx="9312279" cy="1549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5F945-B1EB-4688-83A4-4F0391D31588}"/>
              </a:ext>
            </a:extLst>
          </p:cNvPr>
          <p:cNvSpPr txBox="1"/>
          <p:nvPr/>
        </p:nvSpPr>
        <p:spPr>
          <a:xfrm>
            <a:off x="2284590" y="4302730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mà    biết      gáy   là           con     gà          cha.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2642961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33979E-C8B8-41D1-B379-3BB7021536D6}"/>
              </a:ext>
            </a:extLst>
          </p:cNvPr>
          <p:cNvSpPr txBox="1"/>
          <p:nvPr/>
        </p:nvSpPr>
        <p:spPr>
          <a:xfrm>
            <a:off x="2284590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053369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BE761-85DE-440E-A58F-05BD57A7A4BD}"/>
              </a:ext>
            </a:extLst>
          </p:cNvPr>
          <p:cNvSpPr txBox="1"/>
          <p:nvPr/>
        </p:nvSpPr>
        <p:spPr>
          <a:xfrm>
            <a:off x="4694998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6777137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905CA2-CE1D-4DA2-9129-8AEE318E91D8}"/>
              </a:ext>
            </a:extLst>
          </p:cNvPr>
          <p:cNvSpPr txBox="1"/>
          <p:nvPr/>
        </p:nvSpPr>
        <p:spPr>
          <a:xfrm>
            <a:off x="6418766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8711689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3DA123-413A-4EFD-8604-03D14982BDAE}"/>
              </a:ext>
            </a:extLst>
          </p:cNvPr>
          <p:cNvSpPr txBox="1"/>
          <p:nvPr/>
        </p:nvSpPr>
        <p:spPr>
          <a:xfrm>
            <a:off x="8353318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endParaRPr lang="vi-VN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3545413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32FD85-4D12-4EE2-B663-F2971BED0BCC}"/>
              </a:ext>
            </a:extLst>
          </p:cNvPr>
          <p:cNvSpPr txBox="1"/>
          <p:nvPr/>
        </p:nvSpPr>
        <p:spPr>
          <a:xfrm>
            <a:off x="3292102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5731046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4A639-9FEA-42E1-BA63-F958AFA6A83C}"/>
              </a:ext>
            </a:extLst>
          </p:cNvPr>
          <p:cNvSpPr txBox="1"/>
          <p:nvPr/>
        </p:nvSpPr>
        <p:spPr>
          <a:xfrm>
            <a:off x="5477735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7570580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824D47-E4FE-4AAC-95A2-D904A9177761}"/>
              </a:ext>
            </a:extLst>
          </p:cNvPr>
          <p:cNvSpPr txBox="1"/>
          <p:nvPr/>
        </p:nvSpPr>
        <p:spPr>
          <a:xfrm>
            <a:off x="7317269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8934820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E860AD-A9A4-49B5-8341-A94E0ACD4B7E}"/>
              </a:ext>
            </a:extLst>
          </p:cNvPr>
          <p:cNvSpPr txBox="1"/>
          <p:nvPr/>
        </p:nvSpPr>
        <p:spPr>
          <a:xfrm>
            <a:off x="8862399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9561634-1838-4925-8BA1-52A6FC72CC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12" y="3629608"/>
            <a:ext cx="3004807" cy="332169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dung 2:    </a:t>
            </a: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406371" y="195130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nhạc: 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54714"/>
            <a:ext cx="12192000" cy="40032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15192" y="2682858"/>
            <a:ext cx="2502574" cy="2361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682" y="865483"/>
            <a:ext cx="31181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đô trưởng:    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44A386B1-CA06-0491-DD9E-648C90963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93944" y="1729093"/>
            <a:ext cx="7626922" cy="1009837"/>
          </a:xfrm>
          <a:prstGeom prst="rect">
            <a:avLst/>
          </a:prstGeom>
        </p:spPr>
      </p:pic>
      <p:pic>
        <p:nvPicPr>
          <p:cNvPr id="5" name="Đọc gam Đô trưởng và các nốt trục - SGK Âm nhạc 6 Cánh diều">
            <a:hlinkClick r:id="" action="ppaction://media"/>
            <a:extLst>
              <a:ext uri="{FF2B5EF4-FFF2-40B4-BE49-F238E27FC236}">
                <a16:creationId xmlns:a16="http://schemas.microsoft.com/office/drawing/2014/main" id="{3FF7B4D1-44BB-2238-6843-5C51B1759C6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321.437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42226" y="3429000"/>
            <a:ext cx="609600" cy="609600"/>
          </a:xfrm>
          <a:prstGeom prst="rect">
            <a:avLst/>
          </a:prstGeom>
        </p:spPr>
      </p:pic>
      <p:pic>
        <p:nvPicPr>
          <p:cNvPr id="7" name="Picture 9" descr="F:\未标题-1.png">
            <a:extLst>
              <a:ext uri="{FF2B5EF4-FFF2-40B4-BE49-F238E27FC236}">
                <a16:creationId xmlns:a16="http://schemas.microsoft.com/office/drawing/2014/main" id="{B2BEB5B1-2FF9-4793-A88A-C4F3A54EED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4964224"/>
            <a:ext cx="12161270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未标题-1.png">
            <a:extLst>
              <a:ext uri="{FF2B5EF4-FFF2-40B4-BE49-F238E27FC236}">
                <a16:creationId xmlns:a16="http://schemas.microsoft.com/office/drawing/2014/main" id="{CB8A1F66-C400-4090-94F7-02D13E316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5726619"/>
            <a:ext cx="12161270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5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37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CCEB817B-9906-4B07-8A84-F53DB1BEAC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0553" y="3955159"/>
            <a:ext cx="972185" cy="1614805"/>
          </a:xfrm>
          <a:prstGeom prst="rect">
            <a:avLst/>
          </a:prstGeom>
        </p:spPr>
      </p:pic>
      <p:pic>
        <p:nvPicPr>
          <p:cNvPr id="2" name="Picture 9" descr="F:\未标题-1.png">
            <a:extLst>
              <a:ext uri="{FF2B5EF4-FFF2-40B4-BE49-F238E27FC236}">
                <a16:creationId xmlns:a16="http://schemas.microsoft.com/office/drawing/2014/main" id="{AF5FC6B5-64C6-4F1B-B154-5648CA6824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F:\未标题-1.png">
            <a:extLst>
              <a:ext uri="{FF2B5EF4-FFF2-40B4-BE49-F238E27FC236}">
                <a16:creationId xmlns:a16="http://schemas.microsoft.com/office/drawing/2014/main" id="{8EA2DE90-A7EB-46B2-A93B-D73EC82D44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17">
            <a:extLst>
              <a:ext uri="{FF2B5EF4-FFF2-40B4-BE49-F238E27FC236}">
                <a16:creationId xmlns:a16="http://schemas.microsoft.com/office/drawing/2014/main" id="{3F17052B-7829-4BC1-ABCE-8D5561043109}"/>
              </a:ext>
            </a:extLst>
          </p:cNvPr>
          <p:cNvGrpSpPr/>
          <p:nvPr/>
        </p:nvGrpSpPr>
        <p:grpSpPr>
          <a:xfrm flipH="1">
            <a:off x="-180419" y="0"/>
            <a:ext cx="2097500" cy="1995966"/>
            <a:chOff x="8499930" y="560207"/>
            <a:chExt cx="2228610" cy="2283998"/>
          </a:xfrm>
        </p:grpSpPr>
        <p:pic>
          <p:nvPicPr>
            <p:cNvPr id="5" name="Picture 8" descr="F:\未标题-1.png">
              <a:extLst>
                <a:ext uri="{FF2B5EF4-FFF2-40B4-BE49-F238E27FC236}">
                  <a16:creationId xmlns:a16="http://schemas.microsoft.com/office/drawing/2014/main" id="{24E274B7-F37F-4A13-98F2-5B21C682E48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902" t="16714" r="7888" b="17892"/>
            <a:stretch/>
          </p:blipFill>
          <p:spPr bwMode="auto">
            <a:xfrm>
              <a:off x="9096893" y="1251784"/>
              <a:ext cx="1200326" cy="15924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 descr="F:\未标题-1.png">
              <a:extLst>
                <a:ext uri="{FF2B5EF4-FFF2-40B4-BE49-F238E27FC236}">
                  <a16:creationId xmlns:a16="http://schemas.microsoft.com/office/drawing/2014/main" id="{D50BF9B3-95AD-4DF4-B190-40BDF0DBDFD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92" t="2828" b="69151"/>
            <a:stretch/>
          </p:blipFill>
          <p:spPr bwMode="auto">
            <a:xfrm rot="314069">
              <a:off x="8499930" y="560207"/>
              <a:ext cx="2228610" cy="1696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图片 10">
            <a:extLst>
              <a:ext uri="{FF2B5EF4-FFF2-40B4-BE49-F238E27FC236}">
                <a16:creationId xmlns:a16="http://schemas.microsoft.com/office/drawing/2014/main" id="{149F25C5-82B0-412B-8283-3A6798C2CB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id="{760B0C58-F7B2-4BD5-B970-070462CBC3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0" r="86092"/>
          <a:stretch/>
        </p:blipFill>
        <p:spPr>
          <a:xfrm rot="925571">
            <a:off x="10935798" y="-621096"/>
            <a:ext cx="1247813" cy="28556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29D561-BD38-44A7-B3D5-E2C91A4454B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68781" y="982180"/>
            <a:ext cx="3508281" cy="1185692"/>
          </a:xfrm>
          <a:prstGeom prst="rect">
            <a:avLst/>
          </a:prstGeom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E2C1A652-562A-4CD9-A812-475DA1CFBE3B}"/>
              </a:ext>
            </a:extLst>
          </p:cNvPr>
          <p:cNvSpPr txBox="1"/>
          <p:nvPr/>
        </p:nvSpPr>
        <p:spPr>
          <a:xfrm>
            <a:off x="542114" y="2332066"/>
            <a:ext cx="868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tiết tấu kết hợp gõ đệm hoặc vỗ tay theo phách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29041ADD-51EB-4075-BDC1-BE1C492B4589}"/>
              </a:ext>
            </a:extLst>
          </p:cNvPr>
          <p:cNvSpPr txBox="1"/>
          <p:nvPr/>
        </p:nvSpPr>
        <p:spPr>
          <a:xfrm>
            <a:off x="2231615" y="34275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Vị trí nốt Rê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3" name="Hình ảnh 11" descr="Ảnh có chứa màu trắng, biểu tượng, Đồ họa, Phông chữ&#10;&#10;Mô tả được tạo tự động">
            <a:extLst>
              <a:ext uri="{FF2B5EF4-FFF2-40B4-BE49-F238E27FC236}">
                <a16:creationId xmlns:a16="http://schemas.microsoft.com/office/drawing/2014/main" id="{BE60C93E-865D-4634-BD48-3FD0D9177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862" y="2885357"/>
            <a:ext cx="972185" cy="1614805"/>
          </a:xfrm>
          <a:prstGeom prst="rect">
            <a:avLst/>
          </a:prstGeom>
        </p:spPr>
      </p:pic>
      <p:pic>
        <p:nvPicPr>
          <p:cNvPr id="1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77644262-F8D0-4FDB-A12A-887A03B75A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01265" y="3319221"/>
            <a:ext cx="697230" cy="845185"/>
          </a:xfrm>
          <a:prstGeom prst="rect">
            <a:avLst/>
          </a:prstGeom>
        </p:spPr>
      </p:pic>
      <p:pic>
        <p:nvPicPr>
          <p:cNvPr id="15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E9AEC579-6A4C-4088-9FF5-BFBE292E39A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33334" y="3505279"/>
            <a:ext cx="363855" cy="521970"/>
          </a:xfrm>
          <a:prstGeom prst="rect">
            <a:avLst/>
          </a:prstGeom>
        </p:spPr>
      </p:pic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078B8535-49ED-4ACC-B96F-978F762CDD41}"/>
              </a:ext>
            </a:extLst>
          </p:cNvPr>
          <p:cNvCxnSpPr>
            <a:cxnSpLocks/>
          </p:cNvCxnSpPr>
          <p:nvPr/>
        </p:nvCxnSpPr>
        <p:spPr>
          <a:xfrm>
            <a:off x="4611539" y="346350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91833F3F-7CE1-4819-8493-4B03C43A9499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73171" y="3471940"/>
            <a:ext cx="475615" cy="588645"/>
          </a:xfrm>
          <a:prstGeom prst="rect">
            <a:avLst/>
          </a:prstGeom>
        </p:spPr>
      </p:pic>
      <p:pic>
        <p:nvPicPr>
          <p:cNvPr id="18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AEFF6FDF-B2C4-4E45-8CC4-23D5D6A1C3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04826" y="3336987"/>
            <a:ext cx="697230" cy="8451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5A8F1E7-CEEF-42FF-9F1D-8B05D3D45E3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99901" y="3505279"/>
            <a:ext cx="522957" cy="451644"/>
          </a:xfrm>
          <a:prstGeom prst="rect">
            <a:avLst/>
          </a:prstGeom>
        </p:spPr>
      </p:pic>
      <p:pic>
        <p:nvPicPr>
          <p:cNvPr id="21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F6A8A088-1EF1-4443-8AD8-64708C68388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83730" y="3498595"/>
            <a:ext cx="363855" cy="521970"/>
          </a:xfrm>
          <a:prstGeom prst="rect">
            <a:avLst/>
          </a:prstGeom>
        </p:spPr>
      </p:pic>
      <p:cxnSp>
        <p:nvCxnSpPr>
          <p:cNvPr id="22" name="Đường nối Thẳng 15">
            <a:extLst>
              <a:ext uri="{FF2B5EF4-FFF2-40B4-BE49-F238E27FC236}">
                <a16:creationId xmlns:a16="http://schemas.microsoft.com/office/drawing/2014/main" id="{52787DCC-0E6B-44C3-BB9A-8FF98DEE2B5E}"/>
              </a:ext>
            </a:extLst>
          </p:cNvPr>
          <p:cNvCxnSpPr>
            <a:cxnSpLocks/>
          </p:cNvCxnSpPr>
          <p:nvPr/>
        </p:nvCxnSpPr>
        <p:spPr>
          <a:xfrm>
            <a:off x="6557363" y="3422980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3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479BFE38-3023-479E-A926-256B6C2A1234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5703" y="3430161"/>
            <a:ext cx="475615" cy="58864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EA9066D-F977-4944-8E46-DD58AA65BAD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72433" y="3463500"/>
            <a:ext cx="522957" cy="451644"/>
          </a:xfrm>
          <a:prstGeom prst="rect">
            <a:avLst/>
          </a:prstGeom>
        </p:spPr>
      </p:pic>
      <p:cxnSp>
        <p:nvCxnSpPr>
          <p:cNvPr id="25" name="Đường nối Thẳng 15">
            <a:extLst>
              <a:ext uri="{FF2B5EF4-FFF2-40B4-BE49-F238E27FC236}">
                <a16:creationId xmlns:a16="http://schemas.microsoft.com/office/drawing/2014/main" id="{17EAC3E7-0CC2-44BC-9849-9022BE307C02}"/>
              </a:ext>
            </a:extLst>
          </p:cNvPr>
          <p:cNvCxnSpPr>
            <a:cxnSpLocks/>
          </p:cNvCxnSpPr>
          <p:nvPr/>
        </p:nvCxnSpPr>
        <p:spPr>
          <a:xfrm>
            <a:off x="8759102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6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25F98046-AF94-4E23-BFDE-AE28177E2D1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031293" y="3436712"/>
            <a:ext cx="363855" cy="521970"/>
          </a:xfrm>
          <a:prstGeom prst="rect">
            <a:avLst/>
          </a:prstGeom>
        </p:spPr>
      </p:pic>
      <p:cxnSp>
        <p:nvCxnSpPr>
          <p:cNvPr id="27" name="Đường nối Thẳng 15">
            <a:extLst>
              <a:ext uri="{FF2B5EF4-FFF2-40B4-BE49-F238E27FC236}">
                <a16:creationId xmlns:a16="http://schemas.microsoft.com/office/drawing/2014/main" id="{EB168B33-DCF4-4ACD-B893-30CDE700BD9E}"/>
              </a:ext>
            </a:extLst>
          </p:cNvPr>
          <p:cNvCxnSpPr>
            <a:cxnSpLocks/>
          </p:cNvCxnSpPr>
          <p:nvPr/>
        </p:nvCxnSpPr>
        <p:spPr>
          <a:xfrm>
            <a:off x="10562535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8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9BEA412-37FB-4BF9-80BD-8BAF07B3B8BB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3266" y="3368278"/>
            <a:ext cx="475615" cy="58864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11E869C-DF8C-4883-B867-BEA0A16396E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19996" y="3401617"/>
            <a:ext cx="522957" cy="451644"/>
          </a:xfrm>
          <a:prstGeom prst="rect">
            <a:avLst/>
          </a:prstGeom>
        </p:spPr>
      </p:pic>
      <p:cxnSp>
        <p:nvCxnSpPr>
          <p:cNvPr id="30" name="Đường nối Thẳng 15">
            <a:extLst>
              <a:ext uri="{FF2B5EF4-FFF2-40B4-BE49-F238E27FC236}">
                <a16:creationId xmlns:a16="http://schemas.microsoft.com/office/drawing/2014/main" id="{CB609259-0883-4ACD-8DDC-E9E66A6E4812}"/>
              </a:ext>
            </a:extLst>
          </p:cNvPr>
          <p:cNvCxnSpPr>
            <a:cxnSpLocks/>
          </p:cNvCxnSpPr>
          <p:nvPr/>
        </p:nvCxnSpPr>
        <p:spPr>
          <a:xfrm>
            <a:off x="10642953" y="3401617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2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E33BF650-7E59-4118-902B-369B660A4F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5941" y="4510465"/>
            <a:ext cx="697230" cy="845185"/>
          </a:xfrm>
          <a:prstGeom prst="rect">
            <a:avLst/>
          </a:prstGeom>
        </p:spPr>
      </p:pic>
      <p:pic>
        <p:nvPicPr>
          <p:cNvPr id="33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21E754D-738C-4D65-8EA3-6DB7BD97E72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79502" y="4528231"/>
            <a:ext cx="697230" cy="845185"/>
          </a:xfrm>
          <a:prstGeom prst="rect">
            <a:avLst/>
          </a:prstGeom>
        </p:spPr>
      </p:pic>
      <p:pic>
        <p:nvPicPr>
          <p:cNvPr id="34" name="Hình ảnh 12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50D8E027-2EC3-4A19-B63C-51D78187E01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2380" y="4458605"/>
            <a:ext cx="697230" cy="845185"/>
          </a:xfrm>
          <a:prstGeom prst="rect">
            <a:avLst/>
          </a:prstGeom>
        </p:spPr>
      </p:pic>
      <p:cxnSp>
        <p:nvCxnSpPr>
          <p:cNvPr id="35" name="Đường nối Thẳng 15">
            <a:extLst>
              <a:ext uri="{FF2B5EF4-FFF2-40B4-BE49-F238E27FC236}">
                <a16:creationId xmlns:a16="http://schemas.microsoft.com/office/drawing/2014/main" id="{DB3F12A8-3FC4-4B22-895C-6D9EF01722EC}"/>
              </a:ext>
            </a:extLst>
          </p:cNvPr>
          <p:cNvCxnSpPr>
            <a:cxnSpLocks/>
          </p:cNvCxnSpPr>
          <p:nvPr/>
        </p:nvCxnSpPr>
        <p:spPr>
          <a:xfrm>
            <a:off x="4662654" y="460288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6" name="Hình ảnh 27" descr="Ảnh có chứa ảnh chụp màn hình, màu đen, thiết kế&#10;&#10;Mô tả được tạo tự động">
            <a:extLst>
              <a:ext uri="{FF2B5EF4-FFF2-40B4-BE49-F238E27FC236}">
                <a16:creationId xmlns:a16="http://schemas.microsoft.com/office/drawing/2014/main" id="{448C406D-31C1-435C-864E-1135A5F868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955941" y="4476371"/>
            <a:ext cx="697230" cy="845185"/>
          </a:xfrm>
          <a:prstGeom prst="rect">
            <a:avLst/>
          </a:prstGeom>
        </p:spPr>
      </p:pic>
      <p:pic>
        <p:nvPicPr>
          <p:cNvPr id="37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52102F7-C63A-4B09-84C6-537B9AC69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4845" y="4637979"/>
            <a:ext cx="363855" cy="521970"/>
          </a:xfrm>
          <a:prstGeom prst="rect">
            <a:avLst/>
          </a:prstGeom>
        </p:spPr>
      </p:pic>
      <p:cxnSp>
        <p:nvCxnSpPr>
          <p:cNvPr id="38" name="Đường nối Thẳng 15">
            <a:extLst>
              <a:ext uri="{FF2B5EF4-FFF2-40B4-BE49-F238E27FC236}">
                <a16:creationId xmlns:a16="http://schemas.microsoft.com/office/drawing/2014/main" id="{D6FDB79A-94EB-45D5-B5FE-628717166BAF}"/>
              </a:ext>
            </a:extLst>
          </p:cNvPr>
          <p:cNvCxnSpPr>
            <a:cxnSpLocks/>
          </p:cNvCxnSpPr>
          <p:nvPr/>
        </p:nvCxnSpPr>
        <p:spPr>
          <a:xfrm>
            <a:off x="6608478" y="4562364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9" name="Hình ảnh 25" descr="Ảnh có chứa bản phác thảo, thiết kế, đen và trắng&#10;&#10;Mô tả được tạo tự động với mức tin cậy trung bình">
            <a:extLst>
              <a:ext uri="{FF2B5EF4-FFF2-40B4-BE49-F238E27FC236}">
                <a16:creationId xmlns:a16="http://schemas.microsoft.com/office/drawing/2014/main" id="{34843634-20F9-4AA2-A88C-03C0AAB2F39C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6818" y="4569545"/>
            <a:ext cx="475615" cy="58864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8F0DD1B-E72B-4AEB-9FE6-AA02C7F9D57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23548" y="4602884"/>
            <a:ext cx="522957" cy="451644"/>
          </a:xfrm>
          <a:prstGeom prst="rect">
            <a:avLst/>
          </a:prstGeom>
        </p:spPr>
      </p:pic>
      <p:cxnSp>
        <p:nvCxnSpPr>
          <p:cNvPr id="41" name="Đường nối Thẳng 15">
            <a:extLst>
              <a:ext uri="{FF2B5EF4-FFF2-40B4-BE49-F238E27FC236}">
                <a16:creationId xmlns:a16="http://schemas.microsoft.com/office/drawing/2014/main" id="{A097F808-A2B0-4AAB-9F38-7FBA6159A399}"/>
              </a:ext>
            </a:extLst>
          </p:cNvPr>
          <p:cNvCxnSpPr>
            <a:cxnSpLocks/>
          </p:cNvCxnSpPr>
          <p:nvPr/>
        </p:nvCxnSpPr>
        <p:spPr>
          <a:xfrm>
            <a:off x="8810217" y="4541001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2" name="Hình ảnh 13" descr="Ảnh có chứa ăng ten&#10;&#10;Mô tả được tạo tự động với mức tin cậy trung bình">
            <a:extLst>
              <a:ext uri="{FF2B5EF4-FFF2-40B4-BE49-F238E27FC236}">
                <a16:creationId xmlns:a16="http://schemas.microsoft.com/office/drawing/2014/main" id="{8A7E8A0F-EFEE-47BA-8DAA-AB0036D53683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21362" y="4576150"/>
            <a:ext cx="363855" cy="521970"/>
          </a:xfrm>
          <a:prstGeom prst="rect">
            <a:avLst/>
          </a:prstGeom>
        </p:spPr>
      </p:pic>
      <p:cxnSp>
        <p:nvCxnSpPr>
          <p:cNvPr id="43" name="Đường nối Thẳng 15">
            <a:extLst>
              <a:ext uri="{FF2B5EF4-FFF2-40B4-BE49-F238E27FC236}">
                <a16:creationId xmlns:a16="http://schemas.microsoft.com/office/drawing/2014/main" id="{F91D47C5-AA88-4B8A-BA1F-82F2D821B039}"/>
              </a:ext>
            </a:extLst>
          </p:cNvPr>
          <p:cNvCxnSpPr>
            <a:cxnSpLocks/>
          </p:cNvCxnSpPr>
          <p:nvPr/>
        </p:nvCxnSpPr>
        <p:spPr>
          <a:xfrm>
            <a:off x="10652604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Đường nối Thẳng 15">
            <a:extLst>
              <a:ext uri="{FF2B5EF4-FFF2-40B4-BE49-F238E27FC236}">
                <a16:creationId xmlns:a16="http://schemas.microsoft.com/office/drawing/2014/main" id="{09747E65-30E1-49CD-96F1-970CCFC34B66}"/>
              </a:ext>
            </a:extLst>
          </p:cNvPr>
          <p:cNvCxnSpPr>
            <a:cxnSpLocks/>
          </p:cNvCxnSpPr>
          <p:nvPr/>
        </p:nvCxnSpPr>
        <p:spPr>
          <a:xfrm>
            <a:off x="10733022" y="4541055"/>
            <a:ext cx="0" cy="60300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5" name="Hình ảnh 29" descr="Ảnh có chứa con chim, bóng rọi, đen và trắng&#10;&#10;Mô tả được tạo tự động">
            <a:extLst>
              <a:ext uri="{FF2B5EF4-FFF2-40B4-BE49-F238E27FC236}">
                <a16:creationId xmlns:a16="http://schemas.microsoft.com/office/drawing/2014/main" id="{B2AD6776-D19A-4D78-81BB-E00C0E4280F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10136" y="4208544"/>
            <a:ext cx="1086485" cy="1519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043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75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1">
            <a:extLst>
              <a:ext uri="{FF2B5EF4-FFF2-40B4-BE49-F238E27FC236}">
                <a16:creationId xmlns:a16="http://schemas.microsoft.com/office/drawing/2014/main" id="{0385CDF8-1E32-43D9-8242-92ECBBD46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05264"/>
            <a:ext cx="12205335" cy="2052735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C24C4E52-591D-484B-BB89-8FFE7F4E44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05266"/>
            <a:ext cx="1031246" cy="1376425"/>
          </a:xfrm>
          <a:prstGeom prst="rect">
            <a:avLst/>
          </a:prstGeom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834BF499-34C7-4240-B15E-70BF2935E0B7}"/>
              </a:ext>
            </a:extLst>
          </p:cNvPr>
          <p:cNvSpPr txBox="1"/>
          <p:nvPr/>
        </p:nvSpPr>
        <p:spPr>
          <a:xfrm>
            <a:off x="4201097" y="92235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EA4AD6-531C-4FC9-AC83-6241D85021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15" y="1636525"/>
            <a:ext cx="10834020" cy="2151704"/>
          </a:xfrm>
          <a:prstGeom prst="rect">
            <a:avLst/>
          </a:prstGeom>
        </p:spPr>
      </p:pic>
      <p:sp>
        <p:nvSpPr>
          <p:cNvPr id="8" name="TextBox 8">
            <a:extLst>
              <a:ext uri="{FF2B5EF4-FFF2-40B4-BE49-F238E27FC236}">
                <a16:creationId xmlns:a16="http://schemas.microsoft.com/office/drawing/2014/main" id="{D7E9A858-66E7-4629-B747-B53FF0327898}"/>
              </a:ext>
            </a:extLst>
          </p:cNvPr>
          <p:cNvSpPr txBox="1"/>
          <p:nvPr/>
        </p:nvSpPr>
        <p:spPr>
          <a:xfrm>
            <a:off x="1097114" y="12558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 hiểu bài nhạc: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7ACFAD-07A2-4CE7-90FA-434F6C3DE7D9}"/>
              </a:ext>
            </a:extLst>
          </p:cNvPr>
          <p:cNvSpPr txBox="1"/>
          <p:nvPr/>
        </p:nvSpPr>
        <p:spPr>
          <a:xfrm>
            <a:off x="2331866" y="3943063"/>
            <a:ext cx="9048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được viết ở nhịp 2/4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 độ: Đô, rê, mi, pha, son, la, si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 độ: Nốt</a:t>
            </a:r>
            <a:r>
              <a:rPr kumimoji="0" lang="vi-VN" sz="240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đen, nốt móc đơn, dấu lặng đen, dấu lặng đơn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2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952" y="4949564"/>
            <a:ext cx="4103883" cy="1335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B074C0-1CC1-4C3A-8FD2-9F824BA665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417" y="1440762"/>
            <a:ext cx="11655604" cy="148905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602297" y="865993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2027952" y="2479911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9" name="1">
            <a:hlinkClick r:id="" action="ppaction://media"/>
            <a:extLst>
              <a:ext uri="{FF2B5EF4-FFF2-40B4-BE49-F238E27FC236}">
                <a16:creationId xmlns:a16="http://schemas.microsoft.com/office/drawing/2014/main" id="{1B07C4C6-F49C-49AE-9FD6-687607C71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7497" y="3306825"/>
            <a:ext cx="609600" cy="609600"/>
          </a:xfrm>
          <a:prstGeom prst="rect">
            <a:avLst/>
          </a:prstGeom>
        </p:spPr>
      </p:pic>
      <p:pic>
        <p:nvPicPr>
          <p:cNvPr id="10" name="Picture 9" descr="F:\未标题-1.png">
            <a:extLst>
              <a:ext uri="{FF2B5EF4-FFF2-40B4-BE49-F238E27FC236}">
                <a16:creationId xmlns:a16="http://schemas.microsoft.com/office/drawing/2014/main" id="{4525F8F6-EF70-4A99-83A8-672A5D0180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F:\未标题-1.png">
            <a:extLst>
              <a:ext uri="{FF2B5EF4-FFF2-40B4-BE49-F238E27FC236}">
                <a16:creationId xmlns:a16="http://schemas.microsoft.com/office/drawing/2014/main" id="{4B74BE88-AE7D-45F2-BB65-4F5D2B03B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图片 10">
            <a:extLst>
              <a:ext uri="{FF2B5EF4-FFF2-40B4-BE49-F238E27FC236}">
                <a16:creationId xmlns:a16="http://schemas.microsoft.com/office/drawing/2014/main" id="{963F4B8B-B71B-419D-92A2-0B83302D96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93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54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489C8576-9123-4173-8769-6C69CCDD6F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673" y="1140242"/>
            <a:ext cx="11353910" cy="1319168"/>
          </a:xfrm>
          <a:prstGeom prst="rect">
            <a:avLst/>
          </a:prstGeom>
        </p:spPr>
      </p:pic>
      <p:pic>
        <p:nvPicPr>
          <p:cNvPr id="5" name="图片 16">
            <a:extLst>
              <a:ext uri="{FF2B5EF4-FFF2-40B4-BE49-F238E27FC236}">
                <a16:creationId xmlns:a16="http://schemas.microsoft.com/office/drawing/2014/main" id="{D55B68FF-554B-4FB9-8886-6C6959BD867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7" t="9505" r="69484" b="51062"/>
          <a:stretch>
            <a:fillRect/>
          </a:stretch>
        </p:blipFill>
        <p:spPr>
          <a:xfrm>
            <a:off x="124417" y="0"/>
            <a:ext cx="1477880" cy="1202111"/>
          </a:xfrm>
          <a:prstGeom prst="rect">
            <a:avLst/>
          </a:prstGeom>
        </p:spPr>
      </p:pic>
      <p:pic>
        <p:nvPicPr>
          <p:cNvPr id="3" name="图片 1">
            <a:extLst>
              <a:ext uri="{FF2B5EF4-FFF2-40B4-BE49-F238E27FC236}">
                <a16:creationId xmlns:a16="http://schemas.microsoft.com/office/drawing/2014/main" id="{B48C5B21-AAB7-4D93-AF1A-10D8F4914E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93829"/>
            <a:ext cx="12192000" cy="2764172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D1BBCBBD-4001-4BEC-B354-7C2498C48B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03" y="4923927"/>
            <a:ext cx="4103883" cy="13358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1667F39-372C-4B4D-A830-870FFD9E99EE}"/>
              </a:ext>
            </a:extLst>
          </p:cNvPr>
          <p:cNvSpPr/>
          <p:nvPr/>
        </p:nvSpPr>
        <p:spPr>
          <a:xfrm>
            <a:off x="1738703" y="740446"/>
            <a:ext cx="13740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EF19A2-7476-4280-B166-A8C6FAD095B0}"/>
              </a:ext>
            </a:extLst>
          </p:cNvPr>
          <p:cNvSpPr/>
          <p:nvPr/>
        </p:nvSpPr>
        <p:spPr>
          <a:xfrm>
            <a:off x="1985223" y="2323483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2">
            <a:hlinkClick r:id="" action="ppaction://media"/>
            <a:extLst>
              <a:ext uri="{FF2B5EF4-FFF2-40B4-BE49-F238E27FC236}">
                <a16:creationId xmlns:a16="http://schemas.microsoft.com/office/drawing/2014/main" id="{9C1BD33C-6380-4FF4-936D-52D56450C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120950" y="3580782"/>
            <a:ext cx="609600" cy="609600"/>
          </a:xfrm>
          <a:prstGeom prst="rect">
            <a:avLst/>
          </a:prstGeom>
        </p:spPr>
      </p:pic>
      <p:pic>
        <p:nvPicPr>
          <p:cNvPr id="11" name="Picture 9" descr="F:\未标题-1.png">
            <a:extLst>
              <a:ext uri="{FF2B5EF4-FFF2-40B4-BE49-F238E27FC236}">
                <a16:creationId xmlns:a16="http://schemas.microsoft.com/office/drawing/2014/main" id="{F61FBD8D-DEB5-4034-9556-93958DBBA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F:\未标题-1.png">
            <a:extLst>
              <a:ext uri="{FF2B5EF4-FFF2-40B4-BE49-F238E27FC236}">
                <a16:creationId xmlns:a16="http://schemas.microsoft.com/office/drawing/2014/main" id="{242C53D5-4E08-42DD-8DA4-2F92EEDE22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0">
            <a:extLst>
              <a:ext uri="{FF2B5EF4-FFF2-40B4-BE49-F238E27FC236}">
                <a16:creationId xmlns:a16="http://schemas.microsoft.com/office/drawing/2014/main" id="{0A5DEBEE-D2ED-4683-845C-802B301D230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54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72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24739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43063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69157"/>
            <a:ext cx="12190992" cy="268884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C00E2D44-460E-46A0-92A4-04BF9AA3E9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8792" y="4608873"/>
            <a:ext cx="2386689" cy="22491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2962" y="85964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189879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14303" y="48156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913347" y="426935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 toàn bài: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8" name="Picture 9" descr="F:\未标题-1.png">
            <a:extLst>
              <a:ext uri="{FF2B5EF4-FFF2-40B4-BE49-F238E27FC236}">
                <a16:creationId xmlns:a16="http://schemas.microsoft.com/office/drawing/2014/main" id="{2C8C4352-973C-473E-AE91-25D7C4A4E9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F:\未标题-1.png">
            <a:extLst>
              <a:ext uri="{FF2B5EF4-FFF2-40B4-BE49-F238E27FC236}">
                <a16:creationId xmlns:a16="http://schemas.microsoft.com/office/drawing/2014/main" id="{5A6D6415-8CE6-4B25-94F4-8C0B51E4534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图片 10">
            <a:extLst>
              <a:ext uri="{FF2B5EF4-FFF2-40B4-BE49-F238E27FC236}">
                <a16:creationId xmlns:a16="http://schemas.microsoft.com/office/drawing/2014/main" id="{7274F45E-65F6-4294-8EE0-169BDCD7E4D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81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947" y="2470254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036497" y="3653495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9110"/>
            <a:ext cx="12190992" cy="17988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962" y="1082508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036497" y="2121657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134841" y="848333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154232" y="102361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gõ đệm theo phách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33372" y="3240472"/>
            <a:ext cx="609600" cy="609600"/>
          </a:xfrm>
          <a:prstGeom prst="rect">
            <a:avLst/>
          </a:prstGeom>
        </p:spPr>
      </p:pic>
      <p:pic>
        <p:nvPicPr>
          <p:cNvPr id="1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8E0A1918-D566-4CE0-8DC1-D809A26C4E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75502" y="2486654"/>
            <a:ext cx="427990" cy="379095"/>
          </a:xfrm>
          <a:prstGeom prst="rect">
            <a:avLst/>
          </a:prstGeom>
        </p:spPr>
      </p:pic>
      <p:pic>
        <p:nvPicPr>
          <p:cNvPr id="1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38A3F99-B34F-4677-8545-C1B5C7FB14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57657" y="2519997"/>
            <a:ext cx="427990" cy="379095"/>
          </a:xfrm>
          <a:prstGeom prst="rect">
            <a:avLst/>
          </a:prstGeom>
        </p:spPr>
      </p:pic>
      <p:pic>
        <p:nvPicPr>
          <p:cNvPr id="1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02E3A26-9A1C-434B-B39C-B12FBF75E73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398" y="2501810"/>
            <a:ext cx="427990" cy="379095"/>
          </a:xfrm>
          <a:prstGeom prst="rect">
            <a:avLst/>
          </a:prstGeom>
        </p:spPr>
      </p:pic>
      <p:pic>
        <p:nvPicPr>
          <p:cNvPr id="1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426CB24-F0BD-4A16-A930-F3A64E17E0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80963" y="2484026"/>
            <a:ext cx="427990" cy="379095"/>
          </a:xfrm>
          <a:prstGeom prst="rect">
            <a:avLst/>
          </a:prstGeom>
        </p:spPr>
      </p:pic>
      <p:pic>
        <p:nvPicPr>
          <p:cNvPr id="2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DFD5EAB-3B33-43A9-BD4A-3F156C27CE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41902" y="2484026"/>
            <a:ext cx="427990" cy="379095"/>
          </a:xfrm>
          <a:prstGeom prst="rect">
            <a:avLst/>
          </a:prstGeom>
        </p:spPr>
      </p:pic>
      <p:pic>
        <p:nvPicPr>
          <p:cNvPr id="2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4D96330-6BDE-40A3-B3BE-7B51153672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0300" y="2467691"/>
            <a:ext cx="427990" cy="379095"/>
          </a:xfrm>
          <a:prstGeom prst="rect">
            <a:avLst/>
          </a:prstGeom>
        </p:spPr>
      </p:pic>
      <p:pic>
        <p:nvPicPr>
          <p:cNvPr id="22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52BD67C7-B174-46B6-BD49-722BD6282FB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34343" y="2491042"/>
            <a:ext cx="427990" cy="379095"/>
          </a:xfrm>
          <a:prstGeom prst="rect">
            <a:avLst/>
          </a:prstGeom>
        </p:spPr>
      </p:pic>
      <p:pic>
        <p:nvPicPr>
          <p:cNvPr id="23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61D30C89-4963-498B-B6B7-845BD2136F5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67292" y="2483458"/>
            <a:ext cx="427990" cy="379095"/>
          </a:xfrm>
          <a:prstGeom prst="rect">
            <a:avLst/>
          </a:prstGeom>
        </p:spPr>
      </p:pic>
      <p:pic>
        <p:nvPicPr>
          <p:cNvPr id="24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85213F4-6284-41C2-B7F5-D75C37D560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6497" y="4075496"/>
            <a:ext cx="427990" cy="379095"/>
          </a:xfrm>
          <a:prstGeom prst="rect">
            <a:avLst/>
          </a:prstGeom>
        </p:spPr>
      </p:pic>
      <p:pic>
        <p:nvPicPr>
          <p:cNvPr id="25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9C479232-D2F6-417B-853D-3DCADB8AD9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264819" y="4095328"/>
            <a:ext cx="427990" cy="379095"/>
          </a:xfrm>
          <a:prstGeom prst="rect">
            <a:avLst/>
          </a:prstGeom>
        </p:spPr>
      </p:pic>
      <p:pic>
        <p:nvPicPr>
          <p:cNvPr id="26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EC427CD1-6974-4B7C-896C-9CEE72C237C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56899" y="4096342"/>
            <a:ext cx="427990" cy="379095"/>
          </a:xfrm>
          <a:prstGeom prst="rect">
            <a:avLst/>
          </a:prstGeom>
        </p:spPr>
      </p:pic>
      <p:pic>
        <p:nvPicPr>
          <p:cNvPr id="27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448B670-489C-4C72-BBF6-D5C2C48DE0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39498" y="4112031"/>
            <a:ext cx="427990" cy="379095"/>
          </a:xfrm>
          <a:prstGeom prst="rect">
            <a:avLst/>
          </a:prstGeom>
        </p:spPr>
      </p:pic>
      <p:pic>
        <p:nvPicPr>
          <p:cNvPr id="28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FE18AB9-EEDB-4A3E-AFC0-21047C1478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9892" y="4105244"/>
            <a:ext cx="427990" cy="379095"/>
          </a:xfrm>
          <a:prstGeom prst="rect">
            <a:avLst/>
          </a:prstGeom>
        </p:spPr>
      </p:pic>
      <p:pic>
        <p:nvPicPr>
          <p:cNvPr id="29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7A0DDB8-411D-4FEC-9444-9B9FCE791E1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77412" y="4059307"/>
            <a:ext cx="427990" cy="379095"/>
          </a:xfrm>
          <a:prstGeom prst="rect">
            <a:avLst/>
          </a:prstGeom>
        </p:spPr>
      </p:pic>
      <p:pic>
        <p:nvPicPr>
          <p:cNvPr id="30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DC6C32F1-FB75-4364-8205-DF21062634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3724" y="4059306"/>
            <a:ext cx="427990" cy="379095"/>
          </a:xfrm>
          <a:prstGeom prst="rect">
            <a:avLst/>
          </a:prstGeom>
        </p:spPr>
      </p:pic>
      <p:pic>
        <p:nvPicPr>
          <p:cNvPr id="31" name="Hình ảnh 3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F86585D1-268A-474A-A92F-A3AA5632ADD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239840" y="4059305"/>
            <a:ext cx="427990" cy="379095"/>
          </a:xfrm>
          <a:prstGeom prst="rect">
            <a:avLst/>
          </a:prstGeom>
        </p:spPr>
      </p:pic>
      <p:pic>
        <p:nvPicPr>
          <p:cNvPr id="32" name="Picture 9" descr="F:\未标题-1.png">
            <a:extLst>
              <a:ext uri="{FF2B5EF4-FFF2-40B4-BE49-F238E27FC236}">
                <a16:creationId xmlns:a16="http://schemas.microsoft.com/office/drawing/2014/main" id="{1C55E1F5-FBEB-40BE-8DF1-FFA9FAFC8B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F:\未标题-1.png">
            <a:extLst>
              <a:ext uri="{FF2B5EF4-FFF2-40B4-BE49-F238E27FC236}">
                <a16:creationId xmlns:a16="http://schemas.microsoft.com/office/drawing/2014/main" id="{4E462603-EA87-4274-9BDB-62939367A6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图片 10">
            <a:extLst>
              <a:ext uri="{FF2B5EF4-FFF2-40B4-BE49-F238E27FC236}">
                <a16:creationId xmlns:a16="http://schemas.microsoft.com/office/drawing/2014/main" id="{9A163F34-3364-4488-88AD-E6677A0C5BF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5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8CBF8FA8-78EF-4DED-8242-30179EC32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57" y="3619239"/>
            <a:ext cx="1910641" cy="28959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5C358B-9B80-4682-85D0-D95C8B7680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7654" y="3331943"/>
            <a:ext cx="11353910" cy="131916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F0502B7-6462-46FE-B1E4-145464FC9792}"/>
              </a:ext>
            </a:extLst>
          </p:cNvPr>
          <p:cNvSpPr/>
          <p:nvPr/>
        </p:nvSpPr>
        <p:spPr>
          <a:xfrm>
            <a:off x="2119204" y="4515184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si     đô  rê           đô      son           la    son     la    si           đô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38830"/>
            <a:ext cx="12190992" cy="131916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72" y="274865"/>
            <a:ext cx="1641720" cy="22756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9F6738-F23C-416B-AD23-5357252B04C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5669" y="1568209"/>
            <a:ext cx="11655604" cy="148905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8D323F5-A558-4305-881D-C116012CC631}"/>
              </a:ext>
            </a:extLst>
          </p:cNvPr>
          <p:cNvSpPr/>
          <p:nvPr/>
        </p:nvSpPr>
        <p:spPr>
          <a:xfrm>
            <a:off x="2119204" y="2607358"/>
            <a:ext cx="115169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Đô     son              la       son            la    la    son  pha       mi      son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FF391FA5-536B-499C-8A09-652FB446BEE6}"/>
              </a:ext>
            </a:extLst>
          </p:cNvPr>
          <p:cNvSpPr txBox="1"/>
          <p:nvPr/>
        </p:nvSpPr>
        <p:spPr>
          <a:xfrm>
            <a:off x="4397010" y="119012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số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A831A5E9-61D9-48D6-9449-9FEE1ABE1801}"/>
              </a:ext>
            </a:extLst>
          </p:cNvPr>
          <p:cNvSpPr txBox="1"/>
          <p:nvPr/>
        </p:nvSpPr>
        <p:spPr>
          <a:xfrm>
            <a:off x="1477369" y="393078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 nhạc kết hợp kí hiệu bàn tay: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TDN so 1.">
            <a:hlinkClick r:id="" action="ppaction://media"/>
            <a:extLst>
              <a:ext uri="{FF2B5EF4-FFF2-40B4-BE49-F238E27FC236}">
                <a16:creationId xmlns:a16="http://schemas.microsoft.com/office/drawing/2014/main" id="{F2A337B7-681E-4C54-88A6-E6E5226600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0284" y="1443626"/>
            <a:ext cx="609600" cy="609600"/>
          </a:xfrm>
          <a:prstGeom prst="rect">
            <a:avLst/>
          </a:prstGeom>
        </p:spPr>
      </p:pic>
      <p:pic>
        <p:nvPicPr>
          <p:cNvPr id="14" name="Hình ảnh 2" descr="sol">
            <a:extLst>
              <a:ext uri="{FF2B5EF4-FFF2-40B4-BE49-F238E27FC236}">
                <a16:creationId xmlns:a16="http://schemas.microsoft.com/office/drawing/2014/main" id="{7EECEA92-64F6-485A-926A-096D5D53819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48275" y="3169088"/>
            <a:ext cx="579120" cy="293370"/>
          </a:xfrm>
          <a:prstGeom prst="rect">
            <a:avLst/>
          </a:prstGeom>
        </p:spPr>
      </p:pic>
      <p:pic>
        <p:nvPicPr>
          <p:cNvPr id="17" name="Hình ảnh 3" descr="la">
            <a:extLst>
              <a:ext uri="{FF2B5EF4-FFF2-40B4-BE49-F238E27FC236}">
                <a16:creationId xmlns:a16="http://schemas.microsoft.com/office/drawing/2014/main" id="{DC7ACF12-030A-45B7-A4AB-857AC58D45F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82902" y="3177343"/>
            <a:ext cx="498475" cy="276860"/>
          </a:xfrm>
          <a:prstGeom prst="rect">
            <a:avLst/>
          </a:prstGeom>
        </p:spPr>
      </p:pic>
      <p:pic>
        <p:nvPicPr>
          <p:cNvPr id="18" name="Hình ảnh 15" descr="do">
            <a:extLst>
              <a:ext uri="{FF2B5EF4-FFF2-40B4-BE49-F238E27FC236}">
                <a16:creationId xmlns:a16="http://schemas.microsoft.com/office/drawing/2014/main" id="{199D0A23-8DA4-4E2E-A164-022C043E54F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01363" y="3194369"/>
            <a:ext cx="558800" cy="266700"/>
          </a:xfrm>
          <a:prstGeom prst="rect">
            <a:avLst/>
          </a:prstGeom>
        </p:spPr>
      </p:pic>
      <p:pic>
        <p:nvPicPr>
          <p:cNvPr id="19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EEA73BF6-99E1-43E3-93E5-7982E8F9A69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77765" y="4901406"/>
            <a:ext cx="560070" cy="440055"/>
          </a:xfrm>
          <a:prstGeom prst="rect">
            <a:avLst/>
          </a:prstGeom>
        </p:spPr>
      </p:pic>
      <p:pic>
        <p:nvPicPr>
          <p:cNvPr id="20" name="Hình ảnh 18" descr="Ảnh có chứa Đồ họa, tác phẩm nghệ thuật&#10;&#10;Mô tả được tạo tự động">
            <a:extLst>
              <a:ext uri="{FF2B5EF4-FFF2-40B4-BE49-F238E27FC236}">
                <a16:creationId xmlns:a16="http://schemas.microsoft.com/office/drawing/2014/main" id="{2AEBBD6B-CA0D-4CDE-A35B-AFC4C6F0BEB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6667" b="96667" l="385" r="90000">
                        <a14:foregroundMark x1="13846" y1="18333" x2="769" y2="49444"/>
                        <a14:foregroundMark x1="769" y1="49444" x2="11154" y2="68889"/>
                        <a14:foregroundMark x1="15385" y1="21111" x2="32308" y2="7778"/>
                        <a14:foregroundMark x1="32308" y1="7778" x2="16154" y2="20000"/>
                        <a14:foregroundMark x1="17692" y1="17222" x2="38462" y2="7222"/>
                        <a14:foregroundMark x1="33077" y1="8333" x2="15769" y2="16667"/>
                        <a14:foregroundMark x1="1154" y1="56111" x2="12308" y2="71667"/>
                        <a14:foregroundMark x1="13462" y1="70000" x2="20769" y2="96667"/>
                        <a14:foregroundMark x1="20769" y1="96667" x2="32308" y2="95000"/>
                        <a14:foregroundMark x1="11538" y1="66111" x2="7692" y2="93889"/>
                        <a14:foregroundMark x1="7692" y1="93889" x2="10385" y2="96667"/>
                        <a14:foregroundMark x1="11923" y1="70556" x2="6154" y2="95556"/>
                        <a14:foregroundMark x1="12692" y1="68889" x2="7308" y2="95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19646" y="3136913"/>
            <a:ext cx="529682" cy="366531"/>
          </a:xfrm>
          <a:prstGeom prst="rect">
            <a:avLst/>
          </a:prstGeom>
        </p:spPr>
      </p:pic>
      <p:pic>
        <p:nvPicPr>
          <p:cNvPr id="21" name="Hình ảnh 19" descr="sol">
            <a:extLst>
              <a:ext uri="{FF2B5EF4-FFF2-40B4-BE49-F238E27FC236}">
                <a16:creationId xmlns:a16="http://schemas.microsoft.com/office/drawing/2014/main" id="{E8B44506-EBF1-45DA-BFEC-6A8321C048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33003" y="3169088"/>
            <a:ext cx="579120" cy="293370"/>
          </a:xfrm>
          <a:prstGeom prst="rect">
            <a:avLst/>
          </a:prstGeom>
        </p:spPr>
      </p:pic>
      <p:pic>
        <p:nvPicPr>
          <p:cNvPr id="22" name="Hình ảnh 20" descr="sol">
            <a:extLst>
              <a:ext uri="{FF2B5EF4-FFF2-40B4-BE49-F238E27FC236}">
                <a16:creationId xmlns:a16="http://schemas.microsoft.com/office/drawing/2014/main" id="{A5839012-44E8-4551-9EBE-8A5696B0EF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54053" y="3186995"/>
            <a:ext cx="579120" cy="293370"/>
          </a:xfrm>
          <a:prstGeom prst="rect">
            <a:avLst/>
          </a:prstGeom>
        </p:spPr>
      </p:pic>
      <p:pic>
        <p:nvPicPr>
          <p:cNvPr id="23" name="Hình ảnh 23" descr="la">
            <a:extLst>
              <a:ext uri="{FF2B5EF4-FFF2-40B4-BE49-F238E27FC236}">
                <a16:creationId xmlns:a16="http://schemas.microsoft.com/office/drawing/2014/main" id="{9AE5C2A2-D428-40FE-BBCA-0429E4629B0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405961" y="3179644"/>
            <a:ext cx="498475" cy="276860"/>
          </a:xfrm>
          <a:prstGeom prst="rect">
            <a:avLst/>
          </a:prstGeom>
        </p:spPr>
      </p:pic>
      <p:pic>
        <p:nvPicPr>
          <p:cNvPr id="24" name="Hình ảnh 24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84EAA9DB-26FE-4CB8-AD75-93F33D428BA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59012" y="5685930"/>
            <a:ext cx="560070" cy="440055"/>
          </a:xfrm>
          <a:prstGeom prst="rect">
            <a:avLst/>
          </a:prstGeom>
        </p:spPr>
      </p:pic>
      <p:pic>
        <p:nvPicPr>
          <p:cNvPr id="25" name="Hình ảnh 25" descr="sol">
            <a:extLst>
              <a:ext uri="{FF2B5EF4-FFF2-40B4-BE49-F238E27FC236}">
                <a16:creationId xmlns:a16="http://schemas.microsoft.com/office/drawing/2014/main" id="{9B42F9CF-CAF2-4D89-AF3D-5CB93FFB49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155994" y="3177343"/>
            <a:ext cx="579120" cy="293370"/>
          </a:xfrm>
          <a:prstGeom prst="rect">
            <a:avLst/>
          </a:prstGeom>
        </p:spPr>
      </p:pic>
      <p:pic>
        <p:nvPicPr>
          <p:cNvPr id="26" name="Hình ảnh 26" descr="la">
            <a:extLst>
              <a:ext uri="{FF2B5EF4-FFF2-40B4-BE49-F238E27FC236}">
                <a16:creationId xmlns:a16="http://schemas.microsoft.com/office/drawing/2014/main" id="{0F997AC3-22CE-4E65-A85F-328F795403D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87098" y="5064601"/>
            <a:ext cx="498475" cy="276860"/>
          </a:xfrm>
          <a:prstGeom prst="rect">
            <a:avLst/>
          </a:prstGeom>
        </p:spPr>
      </p:pic>
      <p:pic>
        <p:nvPicPr>
          <p:cNvPr id="27" name="Hình ảnh 27" descr="mi">
            <a:extLst>
              <a:ext uri="{FF2B5EF4-FFF2-40B4-BE49-F238E27FC236}">
                <a16:creationId xmlns:a16="http://schemas.microsoft.com/office/drawing/2014/main" id="{0D4EF16B-6211-404A-991B-73EABBEE17F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9792" y="3221158"/>
            <a:ext cx="664845" cy="233045"/>
          </a:xfrm>
          <a:prstGeom prst="rect">
            <a:avLst/>
          </a:prstGeom>
        </p:spPr>
      </p:pic>
      <p:pic>
        <p:nvPicPr>
          <p:cNvPr id="28" name="Hình ảnh 23" descr="la">
            <a:extLst>
              <a:ext uri="{FF2B5EF4-FFF2-40B4-BE49-F238E27FC236}">
                <a16:creationId xmlns:a16="http://schemas.microsoft.com/office/drawing/2014/main" id="{B7E710DD-9CEF-4262-A8EB-EBE7FF6522B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68513" y="3169088"/>
            <a:ext cx="498475" cy="276860"/>
          </a:xfrm>
          <a:prstGeom prst="rect">
            <a:avLst/>
          </a:prstGeom>
        </p:spPr>
      </p:pic>
      <p:pic>
        <p:nvPicPr>
          <p:cNvPr id="29" name="Hình ảnh 15" descr="do">
            <a:extLst>
              <a:ext uri="{FF2B5EF4-FFF2-40B4-BE49-F238E27FC236}">
                <a16:creationId xmlns:a16="http://schemas.microsoft.com/office/drawing/2014/main" id="{4AB720A7-6456-41F7-AFEE-DB80CF2951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61818" y="5038165"/>
            <a:ext cx="558800" cy="266700"/>
          </a:xfrm>
          <a:prstGeom prst="rect">
            <a:avLst/>
          </a:prstGeom>
        </p:spPr>
      </p:pic>
      <p:pic>
        <p:nvPicPr>
          <p:cNvPr id="30" name="Hình ảnh 15" descr="do">
            <a:extLst>
              <a:ext uri="{FF2B5EF4-FFF2-40B4-BE49-F238E27FC236}">
                <a16:creationId xmlns:a16="http://schemas.microsoft.com/office/drawing/2014/main" id="{509D9425-BC7E-4A24-9802-2E4EFD28D71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94982" y="5040917"/>
            <a:ext cx="558800" cy="266700"/>
          </a:xfrm>
          <a:prstGeom prst="rect">
            <a:avLst/>
          </a:prstGeom>
        </p:spPr>
      </p:pic>
      <p:pic>
        <p:nvPicPr>
          <p:cNvPr id="31" name="Hình ảnh 4" descr="re">
            <a:extLst>
              <a:ext uri="{FF2B5EF4-FFF2-40B4-BE49-F238E27FC236}">
                <a16:creationId xmlns:a16="http://schemas.microsoft.com/office/drawing/2014/main" id="{DA9EEE02-2447-453E-88B9-290062962EE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840858" y="4977205"/>
            <a:ext cx="485775" cy="388620"/>
          </a:xfrm>
          <a:prstGeom prst="rect">
            <a:avLst/>
          </a:prstGeom>
        </p:spPr>
      </p:pic>
      <p:pic>
        <p:nvPicPr>
          <p:cNvPr id="32" name="Hình ảnh 15" descr="do">
            <a:extLst>
              <a:ext uri="{FF2B5EF4-FFF2-40B4-BE49-F238E27FC236}">
                <a16:creationId xmlns:a16="http://schemas.microsoft.com/office/drawing/2014/main" id="{5BE6245F-33BA-4BC9-B549-061D6D9089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72509" y="5052278"/>
            <a:ext cx="558800" cy="266700"/>
          </a:xfrm>
          <a:prstGeom prst="rect">
            <a:avLst/>
          </a:prstGeom>
        </p:spPr>
      </p:pic>
      <p:pic>
        <p:nvPicPr>
          <p:cNvPr id="33" name="Hình ảnh 20" descr="sol">
            <a:extLst>
              <a:ext uri="{FF2B5EF4-FFF2-40B4-BE49-F238E27FC236}">
                <a16:creationId xmlns:a16="http://schemas.microsoft.com/office/drawing/2014/main" id="{CE6F59A1-1863-4E32-B816-7AC83913E99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687625" y="5039285"/>
            <a:ext cx="579120" cy="293370"/>
          </a:xfrm>
          <a:prstGeom prst="rect">
            <a:avLst/>
          </a:prstGeom>
        </p:spPr>
      </p:pic>
      <p:pic>
        <p:nvPicPr>
          <p:cNvPr id="34" name="Hình ảnh 26" descr="la">
            <a:extLst>
              <a:ext uri="{FF2B5EF4-FFF2-40B4-BE49-F238E27FC236}">
                <a16:creationId xmlns:a16="http://schemas.microsoft.com/office/drawing/2014/main" id="{3CE82640-518F-4DC8-AF2F-00688F14EF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218326" y="5042858"/>
            <a:ext cx="498475" cy="276860"/>
          </a:xfrm>
          <a:prstGeom prst="rect">
            <a:avLst/>
          </a:prstGeom>
        </p:spPr>
      </p:pic>
      <p:pic>
        <p:nvPicPr>
          <p:cNvPr id="35" name="Hình ảnh 20" descr="sol">
            <a:extLst>
              <a:ext uri="{FF2B5EF4-FFF2-40B4-BE49-F238E27FC236}">
                <a16:creationId xmlns:a16="http://schemas.microsoft.com/office/drawing/2014/main" id="{8678CD96-48CC-45A5-91AD-728E10511D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16366" y="5052278"/>
            <a:ext cx="579120" cy="293370"/>
          </a:xfrm>
          <a:prstGeom prst="rect">
            <a:avLst/>
          </a:prstGeom>
        </p:spPr>
      </p:pic>
      <p:pic>
        <p:nvPicPr>
          <p:cNvPr id="36" name="Hình ảnh 17" descr="Ảnh có chứa hình mẫu, phim hoạt hình, Đồ họa, hình vẽ&#10;&#10;Mô tả được tạo tự động">
            <a:extLst>
              <a:ext uri="{FF2B5EF4-FFF2-40B4-BE49-F238E27FC236}">
                <a16:creationId xmlns:a16="http://schemas.microsoft.com/office/drawing/2014/main" id="{34A94FD7-1A1A-4348-B61E-85012612C92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124" b="98876" l="368" r="89706">
                        <a14:foregroundMark x1="16912" y1="35955" x2="368" y2="10674"/>
                        <a14:foregroundMark x1="368" y1="10674" x2="20588" y2="9551"/>
                        <a14:foregroundMark x1="20588" y1="9551" x2="39706" y2="21910"/>
                        <a14:foregroundMark x1="22059" y1="11798" x2="3309" y2="2247"/>
                        <a14:foregroundMark x1="3309" y1="2247" x2="1471" y2="20787"/>
                        <a14:foregroundMark x1="20956" y1="44944" x2="1838" y2="18539"/>
                        <a14:foregroundMark x1="18750" y1="41011" x2="22059" y2="79775"/>
                        <a14:foregroundMark x1="19118" y1="41573" x2="24632" y2="85393"/>
                        <a14:foregroundMark x1="22059" y1="38764" x2="19485" y2="71910"/>
                        <a14:foregroundMark x1="19485" y1="71910" x2="22059" y2="85955"/>
                        <a14:foregroundMark x1="20221" y1="71348" x2="16912" y2="41573"/>
                        <a14:foregroundMark x1="16912" y1="41573" x2="18382" y2="36517"/>
                        <a14:foregroundMark x1="16544" y1="38764" x2="19118" y2="88202"/>
                        <a14:foregroundMark x1="22059" y1="90449" x2="43015" y2="90449"/>
                        <a14:foregroundMark x1="43015" y1="90449" x2="44853" y2="88202"/>
                        <a14:foregroundMark x1="44485" y1="89888" x2="58088" y2="85393"/>
                        <a14:foregroundMark x1="41912" y1="90449" x2="59191" y2="91011"/>
                        <a14:foregroundMark x1="55515" y1="87640" x2="72794" y2="98876"/>
                        <a14:foregroundMark x1="72794" y1="98876" x2="81618" y2="94382"/>
                        <a14:foregroundMark x1="75735" y1="96067" x2="88603" y2="64045"/>
                        <a14:foregroundMark x1="88603" y1="64045" x2="88603" y2="51124"/>
                        <a14:foregroundMark x1="87500" y1="69663" x2="77941" y2="88764"/>
                        <a14:foregroundMark x1="79412" y1="91011" x2="89338" y2="63483"/>
                        <a14:foregroundMark x1="88971" y1="53371" x2="35662" y2="21348"/>
                        <a14:backgroundMark x1="2991" y1="22602" x2="1433" y2="20778"/>
                        <a14:backgroundMark x1="88170" y1="49047" x2="91544" y2="51124"/>
                        <a14:backgroundMark x1="21277" y1="7860" x2="21468" y2="7978"/>
                        <a14:backgroundMark x1="91544" y1="51124" x2="90408" y2="56242"/>
                        <a14:backgroundMark x1="76962" y1="87788" x2="74045" y2="897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896408" y="4892600"/>
            <a:ext cx="560070" cy="440055"/>
          </a:xfrm>
          <a:prstGeom prst="rect">
            <a:avLst/>
          </a:prstGeom>
        </p:spPr>
      </p:pic>
      <p:pic>
        <p:nvPicPr>
          <p:cNvPr id="37" name="Hình ảnh 15" descr="do">
            <a:extLst>
              <a:ext uri="{FF2B5EF4-FFF2-40B4-BE49-F238E27FC236}">
                <a16:creationId xmlns:a16="http://schemas.microsoft.com/office/drawing/2014/main" id="{F95048FE-1E1C-4041-AAAE-41913B718C9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68152" y="5059257"/>
            <a:ext cx="558800" cy="266700"/>
          </a:xfrm>
          <a:prstGeom prst="rect">
            <a:avLst/>
          </a:prstGeom>
        </p:spPr>
      </p:pic>
      <p:pic>
        <p:nvPicPr>
          <p:cNvPr id="38" name="Picture 9" descr="F:\未标题-1.png">
            <a:extLst>
              <a:ext uri="{FF2B5EF4-FFF2-40B4-BE49-F238E27FC236}">
                <a16:creationId xmlns:a16="http://schemas.microsoft.com/office/drawing/2014/main" id="{618BE2B6-5FAB-42DB-A2E3-A6370D8621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0" y="5663682"/>
            <a:ext cx="12161270" cy="1194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F:\未标题-1.png">
            <a:extLst>
              <a:ext uri="{FF2B5EF4-FFF2-40B4-BE49-F238E27FC236}">
                <a16:creationId xmlns:a16="http://schemas.microsoft.com/office/drawing/2014/main" id="{16FC40C2-5925-4168-BDDF-3CA4BC1847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30730" y="6179104"/>
            <a:ext cx="12161270" cy="772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图片 10">
            <a:extLst>
              <a:ext uri="{FF2B5EF4-FFF2-40B4-BE49-F238E27FC236}">
                <a16:creationId xmlns:a16="http://schemas.microsoft.com/office/drawing/2014/main" id="{5E4F2423-B873-4B1D-B544-6182C7B438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14" y="5549840"/>
            <a:ext cx="2672936" cy="711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0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y vui">
            <a:hlinkClick r:id="" action="ppaction://media"/>
            <a:extLst>
              <a:ext uri="{FF2B5EF4-FFF2-40B4-BE49-F238E27FC236}">
                <a16:creationId xmlns:a16="http://schemas.microsoft.com/office/drawing/2014/main" id="{CE67ADA4-2D7E-413F-BE3D-7A380B98B5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50800" y="0"/>
            <a:ext cx="12242800" cy="693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6108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90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i.pinimg.com/564x/ee/2c/41/ee2c4191251fd267fda23548dd63e53f.jpg">
            <a:extLst>
              <a:ext uri="{FF2B5EF4-FFF2-40B4-BE49-F238E27FC236}">
                <a16:creationId xmlns:a16="http://schemas.microsoft.com/office/drawing/2014/main" id="{9FB713B6-E519-4532-A8FC-3125AEBF4C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oogle Shape;2197;p13">
            <a:extLst>
              <a:ext uri="{FF2B5EF4-FFF2-40B4-BE49-F238E27FC236}">
                <a16:creationId xmlns:a16="http://schemas.microsoft.com/office/drawing/2014/main" id="{3B42BF18-0A73-41E9-A50D-6E62C61899C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oogle Shape;2198;p13">
            <a:extLst>
              <a:ext uri="{FF2B5EF4-FFF2-40B4-BE49-F238E27FC236}">
                <a16:creationId xmlns:a16="http://schemas.microsoft.com/office/drawing/2014/main" id="{7DFD2B9E-4C57-46ED-869E-94F4283D6EF7}"/>
              </a:ext>
            </a:extLst>
          </p:cNvPr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7" name="Google Shape;2199;p13">
              <a:extLst>
                <a:ext uri="{FF2B5EF4-FFF2-40B4-BE49-F238E27FC236}">
                  <a16:creationId xmlns:a16="http://schemas.microsoft.com/office/drawing/2014/main" id="{F542FC3C-DBAC-46FA-AD31-D359AE3EC9FD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200;p13" descr="Tropical_04">
              <a:extLst>
                <a:ext uri="{FF2B5EF4-FFF2-40B4-BE49-F238E27FC236}">
                  <a16:creationId xmlns:a16="http://schemas.microsoft.com/office/drawing/2014/main" id="{1AFBD20D-1CAA-4989-AD1C-120EACA2CAF7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01;p13">
              <a:extLst>
                <a:ext uri="{FF2B5EF4-FFF2-40B4-BE49-F238E27FC236}">
                  <a16:creationId xmlns:a16="http://schemas.microsoft.com/office/drawing/2014/main" id="{A8752A1B-023F-4E3E-80B7-D03E780C705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A8A16B3A-AAF8-425A-ABD0-59C017EABB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911" y="1"/>
            <a:ext cx="73571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7420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i.pinimg.com/564x/ee/2c/41/ee2c4191251fd267fda23548dd63e53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3785" y="1187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4098683" y="914364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Tiết 1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8533" y="4370915"/>
            <a:ext cx="2466939" cy="205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4">
            <a:alphaModFix/>
          </a:blip>
          <a:srcRect l="7492" t="63695" r="41631" b="-1073"/>
          <a:stretch/>
        </p:blipFill>
        <p:spPr>
          <a:xfrm rot="10800000" flipH="1">
            <a:off x="-53785" y="4107842"/>
            <a:ext cx="3425196" cy="27501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" name="Google Shape;2198;p13"/>
          <p:cNvGrpSpPr/>
          <p:nvPr/>
        </p:nvGrpSpPr>
        <p:grpSpPr>
          <a:xfrm>
            <a:off x="-392811" y="-4169"/>
            <a:ext cx="12633826" cy="6850297"/>
            <a:chOff x="-313398" y="7703"/>
            <a:chExt cx="12633826" cy="6850297"/>
          </a:xfrm>
        </p:grpSpPr>
        <p:pic>
          <p:nvPicPr>
            <p:cNvPr id="20" name="Google Shape;2199;p13"/>
            <p:cNvPicPr preferRelativeResize="0"/>
            <p:nvPr/>
          </p:nvPicPr>
          <p:blipFill rotWithShape="1">
            <a:blip r:embed="rId4">
              <a:alphaModFix/>
            </a:blip>
            <a:srcRect l="7492" t="63695" r="41631" b="-1073"/>
            <a:stretch/>
          </p:blipFill>
          <p:spPr>
            <a:xfrm rot="10800000">
              <a:off x="8384512" y="4293578"/>
              <a:ext cx="2768368" cy="25238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2200;p13" descr="Tropical_0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 rot="7140000">
              <a:off x="173012" y="-478707"/>
              <a:ext cx="629285" cy="16021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2201;p13"/>
            <p:cNvPicPr preferRelativeResize="0"/>
            <p:nvPr/>
          </p:nvPicPr>
          <p:blipFill rotWithShape="1">
            <a:blip r:embed="rId6">
              <a:alphaModFix/>
            </a:blip>
            <a:srcRect l="70267" t="60125" r="-385" b="-1073"/>
            <a:stretch/>
          </p:blipFill>
          <p:spPr>
            <a:xfrm rot="10800000" flipH="1">
              <a:off x="10594419" y="4293580"/>
              <a:ext cx="1726009" cy="256442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" name="Google Shape;2187;p13">
            <a:extLst>
              <a:ext uri="{FF2B5EF4-FFF2-40B4-BE49-F238E27FC236}">
                <a16:creationId xmlns:a16="http://schemas.microsoft.com/office/drawing/2014/main" id="{01A12308-4B64-42AB-9FBE-BE2A579AD82E}"/>
              </a:ext>
            </a:extLst>
          </p:cNvPr>
          <p:cNvSpPr/>
          <p:nvPr/>
        </p:nvSpPr>
        <p:spPr>
          <a:xfrm>
            <a:off x="1421430" y="1527697"/>
            <a:ext cx="7974240" cy="9593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Lý thuyết âm nhạc: Trọng âm, phách, vạch nhịp, ô nhịp</a:t>
            </a:r>
            <a:endParaRPr lang="vi-VN" sz="2400" b="1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 Đọc nhạc: bài số 1</a:t>
            </a:r>
            <a:endParaRPr kumimoji="0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187;p13">
            <a:extLst>
              <a:ext uri="{FF2B5EF4-FFF2-40B4-BE49-F238E27FC236}">
                <a16:creationId xmlns:a16="http://schemas.microsoft.com/office/drawing/2014/main" id="{94093447-FB67-407E-9DCC-B76B37E27357}"/>
              </a:ext>
            </a:extLst>
          </p:cNvPr>
          <p:cNvSpPr/>
          <p:nvPr/>
        </p:nvSpPr>
        <p:spPr>
          <a:xfrm>
            <a:off x="1261400" y="333362"/>
            <a:ext cx="543091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Chủ đề 1: Khúc ca ngày mới</a:t>
            </a:r>
            <a:endParaRPr kumimoji="0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9FC4177C-9FFB-41F8-9FE2-5D71922877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1D2E0DBC-DF71-417B-BE1D-7CFCB8FA59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794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1: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Lí thuyết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3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3" y="1726023"/>
            <a:ext cx="10368910" cy="329095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58F33163-283D-AA3E-22E7-DEF0A3160BCA}"/>
              </a:ext>
            </a:extLst>
          </p:cNvPr>
          <p:cNvSpPr/>
          <p:nvPr/>
        </p:nvSpPr>
        <p:spPr>
          <a:xfrm>
            <a:off x="1731407" y="127037"/>
            <a:ext cx="872918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algn="ctr" defTabSz="914446">
              <a:lnSpc>
                <a:spcPct val="120000"/>
              </a:lnSpc>
              <a:defRPr/>
            </a:pPr>
            <a:r>
              <a:rPr lang="en-US" sz="28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Trọng âm, phách, vạch nhịp, ô nhịp</a:t>
            </a:r>
            <a:endParaRPr lang="vi-VN" altLang="en-US" sz="2800" b="1" dirty="0"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6EFCC-DC83-4CB7-99D3-0ABEF2F9D3B5}"/>
              </a:ext>
            </a:extLst>
          </p:cNvPr>
          <p:cNvSpPr txBox="1"/>
          <p:nvPr/>
        </p:nvSpPr>
        <p:spPr>
          <a:xfrm>
            <a:off x="2191283" y="269614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biết      gáy   là       con    gà       con.           Gà     mà biết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7DBAF-3741-40AF-A10B-F90DA261552E}"/>
              </a:ext>
            </a:extLst>
          </p:cNvPr>
          <p:cNvSpPr txBox="1"/>
          <p:nvPr/>
        </p:nvSpPr>
        <p:spPr>
          <a:xfrm>
            <a:off x="1497987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gáy là      con  gà     cha.        Đi lang thang trong sân có    con     gà   có 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4FA91-03F3-42F8-B7AF-1E53F4D233B1}"/>
              </a:ext>
            </a:extLst>
          </p:cNvPr>
          <p:cNvSpPr txBox="1"/>
          <p:nvPr/>
        </p:nvSpPr>
        <p:spPr>
          <a:xfrm>
            <a:off x="1836136" y="4872629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gà.          Đi lang thang trong   sân    có     con     gà      có   con      gà.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65127-0030-41C8-86BB-86BD3E5BBB63}"/>
              </a:ext>
            </a:extLst>
          </p:cNvPr>
          <p:cNvSpPr txBox="1"/>
          <p:nvPr/>
        </p:nvSpPr>
        <p:spPr>
          <a:xfrm>
            <a:off x="1411212" y="1008609"/>
            <a:ext cx="991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+mj-lt"/>
              </a:rPr>
              <a:t>Nghe và cảm nhận những âm vang lên mạnh hơn trong bài hát: </a:t>
            </a:r>
          </a:p>
          <a:p>
            <a:r>
              <a:rPr lang="vi-VN" sz="2400">
                <a:latin typeface="+mj-lt"/>
              </a:rPr>
              <a:t>Đàn gà trong sân -  Nhạc Pháp, lời Việt sưu tầm</a:t>
            </a:r>
          </a:p>
        </p:txBody>
      </p:sp>
      <p:pic>
        <p:nvPicPr>
          <p:cNvPr id="12" name="GA">
            <a:hlinkClick r:id="" action="ppaction://media"/>
            <a:extLst>
              <a:ext uri="{FF2B5EF4-FFF2-40B4-BE49-F238E27FC236}">
                <a16:creationId xmlns:a16="http://schemas.microsoft.com/office/drawing/2014/main" id="{24083465-5DD7-459F-B384-11A4D496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73569" y="5405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/>
      <p:bldP spid="19" grpId="0"/>
      <p:bldP spid="21" grpId="0"/>
      <p:bldP spid="25" grpId="0"/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3DE15B9F-5E68-4A93-BAEE-E6B9F58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9D1722C-00AA-414C-BF4F-95CAECFC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9" name="图片 15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CE060034-9198-4166-A9AE-52D69D6D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7C73B7-9821-4814-B659-1304682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D447F84C-47CB-40CA-A272-4AF5B33F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B2CD83E-6380-4BCF-BE6F-D4CD5C2D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50C09-E558-4D7F-A2D0-A7E5D6FEBDF3}"/>
              </a:ext>
            </a:extLst>
          </p:cNvPr>
          <p:cNvSpPr txBox="1"/>
          <p:nvPr/>
        </p:nvSpPr>
        <p:spPr>
          <a:xfrm>
            <a:off x="1219910" y="360075"/>
            <a:ext cx="8582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vi-VN" sz="2400" b="1">
                <a:solidFill>
                  <a:srgbClr val="C00000"/>
                </a:solidFill>
                <a:latin typeface="+mj-lt"/>
              </a:rPr>
              <a:t>Trọng âm và phách.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Trọng âm là những âm thanh vang lên mạnh hơn trong giai điệu. </a:t>
            </a:r>
          </a:p>
          <a:p>
            <a:pPr marL="342900" indent="-342900">
              <a:buFontTx/>
              <a:buChar char="-"/>
            </a:pPr>
            <a:r>
              <a:rPr lang="vi-VN" sz="2400">
                <a:latin typeface="+mj-lt"/>
              </a:rPr>
              <a:t>Phách là khoảng thời gian ngân, nghỉ bằng nhau trong 1 ô nhịp. Phách có trọng âm là phách mạnh, phách không có trọng âm là phách nhẹ.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D6558-FF99-4FC7-9559-B3E19FAF2445}"/>
              </a:ext>
            </a:extLst>
          </p:cNvPr>
          <p:cNvSpPr txBox="1"/>
          <p:nvPr/>
        </p:nvSpPr>
        <p:spPr>
          <a:xfrm>
            <a:off x="1365192" y="2428218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C00000"/>
                </a:solidFill>
                <a:latin typeface="+mj-lt"/>
              </a:rPr>
              <a:t>Đọc lời ca và vỗ tay theo phách. </a:t>
            </a:r>
            <a:endParaRPr lang="vi-VN" sz="2400">
              <a:solidFill>
                <a:srgbClr val="C0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049E1-B260-4182-88A9-3FDF628F3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577" y="3741184"/>
            <a:ext cx="9881075" cy="112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ED541F-CABE-4A4C-9C2A-40F55A5B5C40}"/>
              </a:ext>
            </a:extLst>
          </p:cNvPr>
          <p:cNvSpPr txBox="1"/>
          <p:nvPr/>
        </p:nvSpPr>
        <p:spPr>
          <a:xfrm>
            <a:off x="2524124" y="468642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0070C0"/>
                </a:solidFill>
                <a:latin typeface="+mj-lt"/>
              </a:rPr>
              <a:t>Gà       chưa  biết       gáy      là          con      gà         con.          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035C39F-A991-43BB-AD65-E9CDED6F3358}"/>
              </a:ext>
            </a:extLst>
          </p:cNvPr>
          <p:cNvSpPr/>
          <p:nvPr/>
        </p:nvSpPr>
        <p:spPr>
          <a:xfrm>
            <a:off x="5459693" y="3891690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C5BB820-ED6F-4134-B9CB-33E352985552}"/>
              </a:ext>
            </a:extLst>
          </p:cNvPr>
          <p:cNvSpPr/>
          <p:nvPr/>
        </p:nvSpPr>
        <p:spPr>
          <a:xfrm>
            <a:off x="7346889" y="3907832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13EE2B8-8D0C-4B31-B156-4F2C7EF4D079}"/>
              </a:ext>
            </a:extLst>
          </p:cNvPr>
          <p:cNvSpPr/>
          <p:nvPr/>
        </p:nvSpPr>
        <p:spPr>
          <a:xfrm>
            <a:off x="9234085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2FB05FC1-D6D5-4363-ABDF-20EE9830BCD0}"/>
              </a:ext>
            </a:extLst>
          </p:cNvPr>
          <p:cNvSpPr/>
          <p:nvPr/>
        </p:nvSpPr>
        <p:spPr>
          <a:xfrm>
            <a:off x="2733231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0AFA7-DE2D-4F40-AB8F-2F1E9483AA24}"/>
              </a:ext>
            </a:extLst>
          </p:cNvPr>
          <p:cNvSpPr txBox="1"/>
          <p:nvPr/>
        </p:nvSpPr>
        <p:spPr>
          <a:xfrm>
            <a:off x="2375731" y="3230208"/>
            <a:ext cx="7220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600">
                <a:solidFill>
                  <a:srgbClr val="002060"/>
                </a:solidFill>
                <a:latin typeface="+mj-lt"/>
              </a:rPr>
              <a:t>Trọng âm</a:t>
            </a:r>
          </a:p>
          <a:p>
            <a:r>
              <a:rPr lang="vi-VN" sz="1600">
                <a:solidFill>
                  <a:srgbClr val="002060"/>
                </a:solidFill>
                <a:latin typeface="+mj-lt"/>
              </a:rPr>
              <a:t>Phách mạnh    phách nhẹ</a:t>
            </a:r>
            <a:endParaRPr lang="vi-VN" sz="160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89562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DC0A39-C290-468F-9C26-14DD63710716}"/>
              </a:ext>
            </a:extLst>
          </p:cNvPr>
          <p:cNvSpPr txBox="1"/>
          <p:nvPr/>
        </p:nvSpPr>
        <p:spPr>
          <a:xfrm>
            <a:off x="1570839" y="377234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Vạch nhịp và ô nhịp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khuông nhạc thành các ô nhịp.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03" y="2461709"/>
            <a:ext cx="5942857" cy="102857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5880683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67A5AE-832B-44F0-AB7A-22FB5E759E0F}"/>
              </a:ext>
            </a:extLst>
          </p:cNvPr>
          <p:cNvSpPr txBox="1"/>
          <p:nvPr/>
        </p:nvSpPr>
        <p:spPr>
          <a:xfrm>
            <a:off x="5329107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</a:t>
            </a:r>
            <a:endParaRPr lang="vi-VN"/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F578B8B9-A6B3-4309-B7EF-B0EB8D058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id="{5041F4AA-C2A1-4F1E-BFA8-E618C51E5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77FD31A2-99E2-49A8-8111-D4CCF9648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26DF40-D4E2-430C-9456-577A1153AA2A}"/>
              </a:ext>
            </a:extLst>
          </p:cNvPr>
          <p:cNvSpPr txBox="1"/>
          <p:nvPr/>
        </p:nvSpPr>
        <p:spPr>
          <a:xfrm>
            <a:off x="1236562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400">
                <a:latin typeface="Times New Roman" panose="02020603050405020304" pitchFamily="18" charset="0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CD481A-C71E-4EEB-ADA7-4338691A266C}"/>
              </a:ext>
            </a:extLst>
          </p:cNvPr>
          <p:cNvSpPr/>
          <p:nvPr/>
        </p:nvSpPr>
        <p:spPr>
          <a:xfrm>
            <a:off x="4280864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4D6CD45-017E-4AF1-8F9C-FD6D880D8D17}"/>
              </a:ext>
            </a:extLst>
          </p:cNvPr>
          <p:cNvSpPr/>
          <p:nvPr/>
        </p:nvSpPr>
        <p:spPr>
          <a:xfrm>
            <a:off x="5400978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693" y="5007092"/>
            <a:ext cx="4190476" cy="933333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569979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590C686-9244-4C00-8277-68B02EF7F0D2}"/>
              </a:ext>
            </a:extLst>
          </p:cNvPr>
          <p:cNvSpPr txBox="1"/>
          <p:nvPr/>
        </p:nvSpPr>
        <p:spPr>
          <a:xfrm>
            <a:off x="5844355" y="4521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>
                <a:latin typeface="Times New Roman" panose="02020603050405020304" pitchFamily="18" charset="0"/>
                <a:cs typeface="Times New Roman" panose="02020603050405020304" pitchFamily="18" charset="0"/>
              </a:rPr>
              <a:t>Vạch nhịp kép 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63" grpId="0"/>
      <p:bldP spid="67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71" y="1929227"/>
            <a:ext cx="6329782" cy="137799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107" y="5297090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871281" y="1208334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665292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0" y="3851468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FCBB55DE-05E4-429B-8285-2C9576DB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-167780" y="0"/>
            <a:ext cx="13053270" cy="9143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7" name="Google Shape;2200;p13" descr="Tropical_04">
            <a:extLst>
              <a:ext uri="{FF2B5EF4-FFF2-40B4-BE49-F238E27FC236}">
                <a16:creationId xmlns:a16="http://schemas.microsoft.com/office/drawing/2014/main" id="{CD39035F-C1AB-4598-A4AC-C942696F90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140000">
            <a:off x="119236" y="-217113"/>
            <a:ext cx="629285" cy="160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C9C9C4-EC54-4F8B-8CCC-5D3D05C6BFC3}"/>
              </a:ext>
            </a:extLst>
          </p:cNvPr>
          <p:cNvCxnSpPr/>
          <p:nvPr/>
        </p:nvCxnSpPr>
        <p:spPr>
          <a:xfrm>
            <a:off x="3159327" y="3043730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159327" y="3483711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0FC92F-A4D8-430A-94F7-65A510E0699F}"/>
              </a:ext>
            </a:extLst>
          </p:cNvPr>
          <p:cNvCxnSpPr/>
          <p:nvPr/>
        </p:nvCxnSpPr>
        <p:spPr>
          <a:xfrm>
            <a:off x="5895406" y="297192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80B60B-D0B1-464C-AED3-8219A349451D}"/>
              </a:ext>
            </a:extLst>
          </p:cNvPr>
          <p:cNvCxnSpPr/>
          <p:nvPr/>
        </p:nvCxnSpPr>
        <p:spPr>
          <a:xfrm>
            <a:off x="5986560" y="29791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86560" y="3483711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BEAF1B-069E-4D95-A815-CBFD56734130}"/>
              </a:ext>
            </a:extLst>
          </p:cNvPr>
          <p:cNvCxnSpPr/>
          <p:nvPr/>
        </p:nvCxnSpPr>
        <p:spPr>
          <a:xfrm>
            <a:off x="8406445" y="28423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D3393A0-DE46-48D7-AAF3-479C266371CF}"/>
              </a:ext>
            </a:extLst>
          </p:cNvPr>
          <p:cNvSpPr/>
          <p:nvPr/>
        </p:nvSpPr>
        <p:spPr>
          <a:xfrm>
            <a:off x="1712598" y="3505718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81F0F-27A9-43AD-89EA-CE799A6CD5CB}"/>
              </a:ext>
            </a:extLst>
          </p:cNvPr>
          <p:cNvSpPr txBox="1"/>
          <p:nvPr/>
        </p:nvSpPr>
        <p:spPr>
          <a:xfrm>
            <a:off x="3987065" y="3601881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5966F9-D03F-4609-BDCB-1AC5E95DDF23}"/>
              </a:ext>
            </a:extLst>
          </p:cNvPr>
          <p:cNvSpPr txBox="1"/>
          <p:nvPr/>
        </p:nvSpPr>
        <p:spPr>
          <a:xfrm>
            <a:off x="6847220" y="3618936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59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561</Words>
  <Application>Microsoft Office PowerPoint</Application>
  <PresentationFormat>Widescreen</PresentationFormat>
  <Paragraphs>78</Paragraphs>
  <Slides>20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35" baseType="lpstr">
      <vt:lpstr>等线</vt:lpstr>
      <vt:lpstr>Arial</vt:lpstr>
      <vt:lpstr>Arial Black</vt:lpstr>
      <vt:lpstr>Calibri</vt:lpstr>
      <vt:lpstr>Calibri Light</vt:lpstr>
      <vt:lpstr>Cambria</vt:lpstr>
      <vt:lpstr>Times New Roman</vt:lpstr>
      <vt:lpstr>4_Office Theme</vt:lpstr>
      <vt:lpstr>Office Theme</vt:lpstr>
      <vt:lpstr>Office 主题​​</vt:lpstr>
      <vt:lpstr>Office 主题</vt:lpstr>
      <vt:lpstr>2_Office 主题</vt:lpstr>
      <vt:lpstr>1_Office 主题</vt:lpstr>
      <vt:lpstr>第一PPT，www.1ppt.com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Thị Tân Cao</cp:lastModifiedBy>
  <cp:revision>22</cp:revision>
  <dcterms:created xsi:type="dcterms:W3CDTF">2024-06-06T06:59:24Z</dcterms:created>
  <dcterms:modified xsi:type="dcterms:W3CDTF">2024-06-13T08:14:03Z</dcterms:modified>
</cp:coreProperties>
</file>