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629" y="67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F989442-34E0-4074-9896-9EDB176BDCA2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6.jpe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43.pn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5" Type="http://schemas.openxmlformats.org/officeDocument/2006/relationships/image" Target="../media/image2.gif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.gi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5" Type="http://schemas.openxmlformats.org/officeDocument/2006/relationships/image" Target="../media/image21.jpe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Relationship Id="rId1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Relationship Id="rId1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5" Type="http://schemas.openxmlformats.org/officeDocument/2006/relationships/image" Target="../media/image23.jpe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Relationship Id="rId1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47" name="Rectangle 5"/>
          <p:cNvSpPr/>
          <p:nvPr/>
        </p:nvSpPr>
        <p:spPr>
          <a:xfrm>
            <a:off x="5843520" y="5429160"/>
            <a:ext cx="478656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C00000"/>
                </a:solidFill>
                <a:latin typeface="Constantia"/>
                <a:ea typeface="Times New Roman"/>
              </a:rPr>
              <a:t>Huỳnh Long Nguyện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Constantia"/>
                <a:ea typeface="Times New Roman"/>
              </a:rPr>
              <a:t>Facebook: </a:t>
            </a:r>
            <a:r>
              <a:rPr lang="en-US" sz="2400" b="1" strike="noStrike" spc="-1">
                <a:solidFill>
                  <a:srgbClr val="1713CB"/>
                </a:solidFill>
                <a:latin typeface="Constantia"/>
                <a:ea typeface="Times New Roman"/>
              </a:rPr>
              <a:t>Huỳnh </a:t>
            </a:r>
            <a:r>
              <a:rPr lang="en-US" sz="2800" b="1" strike="noStrike" spc="-1">
                <a:solidFill>
                  <a:srgbClr val="1713CB"/>
                </a:solidFill>
                <a:latin typeface="Constantia"/>
                <a:ea typeface="Times New Roman"/>
              </a:rPr>
              <a:t>Bo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8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  <p:sp>
        <p:nvSpPr>
          <p:cNvPr id="49" name="Rectangle 5"/>
          <p:cNvSpPr/>
          <p:nvPr/>
        </p:nvSpPr>
        <p:spPr>
          <a:xfrm>
            <a:off x="6272280" y="3286080"/>
            <a:ext cx="392904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3 – CHỦ ĐỀ 5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1012" name="Rectangle 7"/>
          <p:cNvSpPr/>
          <p:nvPr/>
        </p:nvSpPr>
        <p:spPr>
          <a:xfrm>
            <a:off x="828720" y="150840"/>
            <a:ext cx="3286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Ôn đọc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13" name="Picture 2" descr="D:\GIÁO ÁN 1 2020-2021\HÌNH SOẠN GIÁO ÁN\Đọc nhạc\NHỮNG NGƯỜI BẠN ĐRM\Picture1.jpg"/>
          <p:cNvPicPr/>
          <p:nvPr/>
        </p:nvPicPr>
        <p:blipFill>
          <a:blip r:embed="rId5"/>
          <a:stretch/>
        </p:blipFill>
        <p:spPr>
          <a:xfrm>
            <a:off x="685800" y="1143000"/>
            <a:ext cx="9524880" cy="4203720"/>
          </a:xfrm>
          <a:prstGeom prst="rect">
            <a:avLst/>
          </a:prstGeom>
          <a:ln w="0">
            <a:noFill/>
          </a:ln>
        </p:spPr>
      </p:pic>
      <p:sp>
        <p:nvSpPr>
          <p:cNvPr id="1014" name="Rectangle 3"/>
          <p:cNvSpPr/>
          <p:nvPr/>
        </p:nvSpPr>
        <p:spPr>
          <a:xfrm>
            <a:off x="777240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BEAT NHỮNG NGƯƠI BẠN CỦA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16013" y="1752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1016" name="Rectangle 1"/>
          <p:cNvSpPr/>
          <p:nvPr/>
        </p:nvSpPr>
        <p:spPr>
          <a:xfrm>
            <a:off x="1352880" y="2286000"/>
            <a:ext cx="84891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ĐỌC NHẠC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KÍ HIỆU BÀN TAY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1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1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1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2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1" name="Picture 2" descr="D:\GIÁO ÁN 1 2020-2021\HÌNH SOẠN GIÁO ÁN\Đọc nhạc\NHỮNG NGƯỜI BẠN ĐRM\Picture1.jpg"/>
          <p:cNvPicPr/>
          <p:nvPr/>
        </p:nvPicPr>
        <p:blipFill>
          <a:blip r:embed="rId4"/>
          <a:srcRect b="86408"/>
          <a:stretch/>
        </p:blipFill>
        <p:spPr>
          <a:xfrm>
            <a:off x="1700280" y="0"/>
            <a:ext cx="7929360" cy="785880"/>
          </a:xfrm>
          <a:prstGeom prst="rect">
            <a:avLst/>
          </a:prstGeom>
          <a:ln w="0">
            <a:noFill/>
          </a:ln>
        </p:spPr>
      </p:pic>
      <p:pic>
        <p:nvPicPr>
          <p:cNvPr id="1022" name="Picture 2" descr="D:\GIÁO ÁN 1 2020-2021\HÌNH SOẠN GIÁO ÁN\Đọc nhạc\NHỮNG NGƯỜI BẠN ĐRM\Picture1.jpg"/>
          <p:cNvPicPr/>
          <p:nvPr/>
        </p:nvPicPr>
        <p:blipFill>
          <a:blip r:embed="rId4"/>
          <a:srcRect t="60200"/>
          <a:stretch/>
        </p:blipFill>
        <p:spPr>
          <a:xfrm>
            <a:off x="0" y="3714840"/>
            <a:ext cx="10972800" cy="2143080"/>
          </a:xfrm>
          <a:prstGeom prst="rect">
            <a:avLst/>
          </a:prstGeom>
          <a:ln w="0">
            <a:noFill/>
          </a:ln>
        </p:spPr>
      </p:pic>
      <p:pic>
        <p:nvPicPr>
          <p:cNvPr id="1023" name="Picture 2" descr="D:\GIÁO ÁN 1 2020-2021\HÌNH SOẠN GIÁO ÁN\Đọc nhạc\NHỮNG NGƯỜI BẠN ĐRM\Picture1.jpg"/>
          <p:cNvPicPr/>
          <p:nvPr/>
        </p:nvPicPr>
        <p:blipFill>
          <a:blip r:embed="rId4"/>
          <a:srcRect t="22097" b="40528"/>
          <a:stretch/>
        </p:blipFill>
        <p:spPr>
          <a:xfrm>
            <a:off x="0" y="785880"/>
            <a:ext cx="10972800" cy="1928880"/>
          </a:xfrm>
          <a:prstGeom prst="rect">
            <a:avLst/>
          </a:prstGeom>
          <a:ln w="0">
            <a:noFill/>
          </a:ln>
        </p:spPr>
      </p:pic>
      <p:pic>
        <p:nvPicPr>
          <p:cNvPr id="1024" name="Picture 10" descr="D:\GIÁO ÁN 1 2020-2021\HÌNH SOẠN GIÁO ÁN\Đọc nhạc\BAN NHẠC ĐRM\Picture2.jpg"/>
          <p:cNvPicPr/>
          <p:nvPr/>
        </p:nvPicPr>
        <p:blipFill>
          <a:blip r:embed="rId5"/>
          <a:stretch/>
        </p:blipFill>
        <p:spPr>
          <a:xfrm>
            <a:off x="2128680" y="2928960"/>
            <a:ext cx="722520" cy="911160"/>
          </a:xfrm>
          <a:prstGeom prst="rect">
            <a:avLst/>
          </a:prstGeom>
          <a:ln w="0">
            <a:noFill/>
          </a:ln>
        </p:spPr>
      </p:pic>
      <p:pic>
        <p:nvPicPr>
          <p:cNvPr id="1025" name="Picture 3" descr="D:\GIÁO ÁN 1 2020-2021\HÌNH SOẠN GIÁO ÁN\Đọc nhạc\Picture2 - Copy.jpg"/>
          <p:cNvPicPr/>
          <p:nvPr/>
        </p:nvPicPr>
        <p:blipFill>
          <a:blip r:embed="rId6"/>
          <a:srcRect l="27338" t="31724" r="64097" b="51195"/>
          <a:stretch/>
        </p:blipFill>
        <p:spPr>
          <a:xfrm>
            <a:off x="3414600" y="3000240"/>
            <a:ext cx="714600" cy="833400"/>
          </a:xfrm>
          <a:prstGeom prst="rect">
            <a:avLst/>
          </a:prstGeom>
          <a:ln w="0">
            <a:noFill/>
          </a:ln>
        </p:spPr>
      </p:pic>
      <p:pic>
        <p:nvPicPr>
          <p:cNvPr id="1026" name="Picture 3" descr="D:\GIÁO ÁN 1 2020-2021\HÌNH SOẠN GIÁO ÁN\Đọc nhạc\Picture2 - Copy.jpg"/>
          <p:cNvPicPr/>
          <p:nvPr/>
        </p:nvPicPr>
        <p:blipFill>
          <a:blip r:embed="rId6"/>
          <a:srcRect l="41619" t="31724" r="47671" b="51195"/>
          <a:stretch/>
        </p:blipFill>
        <p:spPr>
          <a:xfrm>
            <a:off x="4700520" y="3000240"/>
            <a:ext cx="928800" cy="866880"/>
          </a:xfrm>
          <a:prstGeom prst="rect">
            <a:avLst/>
          </a:prstGeom>
          <a:ln w="0">
            <a:noFill/>
          </a:ln>
        </p:spPr>
      </p:pic>
      <p:pic>
        <p:nvPicPr>
          <p:cNvPr id="1027" name="Picture 10" descr="D:\GIÁO ÁN 1 2020-2021\HÌNH SOẠN GIÁO ÁN\Đọc nhạc\BAN NHẠC ĐRM\Picture2.jpg"/>
          <p:cNvPicPr/>
          <p:nvPr/>
        </p:nvPicPr>
        <p:blipFill>
          <a:blip r:embed="rId5"/>
          <a:stretch/>
        </p:blipFill>
        <p:spPr>
          <a:xfrm>
            <a:off x="7701120" y="5572080"/>
            <a:ext cx="722160" cy="911160"/>
          </a:xfrm>
          <a:prstGeom prst="rect">
            <a:avLst/>
          </a:prstGeom>
          <a:ln w="0">
            <a:noFill/>
          </a:ln>
        </p:spPr>
      </p:pic>
      <p:pic>
        <p:nvPicPr>
          <p:cNvPr id="1028" name="Picture 3" descr="D:\GIÁO ÁN 1 2020-2021\HÌNH SOẠN GIÁO ÁN\Đọc nhạc\Picture2 - Copy.jpg"/>
          <p:cNvPicPr/>
          <p:nvPr/>
        </p:nvPicPr>
        <p:blipFill>
          <a:blip r:embed="rId6"/>
          <a:srcRect l="27338" t="31724" r="64097" b="51195"/>
          <a:stretch/>
        </p:blipFill>
        <p:spPr>
          <a:xfrm>
            <a:off x="5915160" y="5643720"/>
            <a:ext cx="714240" cy="833400"/>
          </a:xfrm>
          <a:prstGeom prst="rect">
            <a:avLst/>
          </a:prstGeom>
          <a:ln w="0">
            <a:noFill/>
          </a:ln>
        </p:spPr>
      </p:pic>
      <p:pic>
        <p:nvPicPr>
          <p:cNvPr id="1029" name="Picture 3" descr="D:\GIÁO ÁN 1 2020-2021\HÌNH SOẠN GIÁO ÁN\Đọc nhạc\Picture2 - Copy.jpg"/>
          <p:cNvPicPr/>
          <p:nvPr/>
        </p:nvPicPr>
        <p:blipFill>
          <a:blip r:embed="rId6"/>
          <a:srcRect l="41619" t="31724" r="47671" b="51195"/>
          <a:stretch/>
        </p:blipFill>
        <p:spPr>
          <a:xfrm>
            <a:off x="4700520" y="5643720"/>
            <a:ext cx="928800" cy="866520"/>
          </a:xfrm>
          <a:prstGeom prst="rect">
            <a:avLst/>
          </a:prstGeom>
          <a:ln w="0">
            <a:noFill/>
          </a:ln>
        </p:spPr>
      </p:pic>
      <p:pic>
        <p:nvPicPr>
          <p:cNvPr id="1030" name="Picture 13" descr="D:\GIÁO ÁN 1 2020-2021\HÌNH SOẠN GIÁO ÁN\Đọc nhạc\BAN NHẠC ĐRM\Picture2.jpg"/>
          <p:cNvPicPr/>
          <p:nvPr/>
        </p:nvPicPr>
        <p:blipFill>
          <a:blip r:embed="rId5"/>
          <a:stretch/>
        </p:blipFill>
        <p:spPr>
          <a:xfrm>
            <a:off x="9272520" y="5572080"/>
            <a:ext cx="722520" cy="911160"/>
          </a:xfrm>
          <a:prstGeom prst="rect">
            <a:avLst/>
          </a:prstGeom>
          <a:ln w="0">
            <a:noFill/>
          </a:ln>
        </p:spPr>
      </p:pic>
      <p:pic>
        <p:nvPicPr>
          <p:cNvPr id="1031" name="Picture 2" descr="D:\GIÁO ÁN 1 2020-2021\HÌNH SOẠN GIÁO ÁN\Đọc nhạc\DO RE MI.jpg"/>
          <p:cNvPicPr/>
          <p:nvPr/>
        </p:nvPicPr>
        <p:blipFill>
          <a:blip r:embed="rId7"/>
          <a:srcRect r="8178" b="38647"/>
          <a:stretch/>
        </p:blipFill>
        <p:spPr>
          <a:xfrm>
            <a:off x="7701120" y="3000240"/>
            <a:ext cx="714240" cy="870120"/>
          </a:xfrm>
          <a:prstGeom prst="rect">
            <a:avLst/>
          </a:prstGeom>
          <a:ln w="0">
            <a:noFill/>
          </a:ln>
        </p:spPr>
      </p:pic>
      <p:pic>
        <p:nvPicPr>
          <p:cNvPr id="1032" name="Picture 3" descr="D:\GIÁO ÁN 1 2020-2021\HÌNH SOẠN GIÁO ÁN\Đọc nhạc\DO RE MI - Copy.jpg"/>
          <p:cNvPicPr/>
          <p:nvPr/>
        </p:nvPicPr>
        <p:blipFill>
          <a:blip r:embed="rId8"/>
          <a:srcRect r="6691" b="39507"/>
          <a:stretch/>
        </p:blipFill>
        <p:spPr>
          <a:xfrm>
            <a:off x="6058080" y="2984400"/>
            <a:ext cx="714240" cy="873360"/>
          </a:xfrm>
          <a:prstGeom prst="rect">
            <a:avLst/>
          </a:prstGeom>
          <a:ln w="0">
            <a:noFill/>
          </a:ln>
        </p:spPr>
      </p:pic>
      <p:pic>
        <p:nvPicPr>
          <p:cNvPr id="1033" name="Picture 2" descr="D:\GIÁO ÁN 1 2020-2021\HÌNH SOẠN GIÁO ÁN\Đọc nhạc\DO RE MI.jpg"/>
          <p:cNvPicPr/>
          <p:nvPr/>
        </p:nvPicPr>
        <p:blipFill>
          <a:blip r:embed="rId7"/>
          <a:srcRect r="8178" b="38647"/>
          <a:stretch/>
        </p:blipFill>
        <p:spPr>
          <a:xfrm>
            <a:off x="9201240" y="3000240"/>
            <a:ext cx="714240" cy="870120"/>
          </a:xfrm>
          <a:prstGeom prst="rect">
            <a:avLst/>
          </a:prstGeom>
          <a:ln w="0">
            <a:noFill/>
          </a:ln>
        </p:spPr>
      </p:pic>
      <p:pic>
        <p:nvPicPr>
          <p:cNvPr id="1034" name="Picture 2" descr="D:\GIÁO ÁN 1 2020-2021\HÌNH SOẠN GIÁO ÁN\Đọc nhạc\DO RE MI.jpg"/>
          <p:cNvPicPr/>
          <p:nvPr/>
        </p:nvPicPr>
        <p:blipFill>
          <a:blip r:embed="rId7"/>
          <a:srcRect r="8178" b="38647"/>
          <a:stretch/>
        </p:blipFill>
        <p:spPr>
          <a:xfrm>
            <a:off x="2057400" y="5643720"/>
            <a:ext cx="714240" cy="869760"/>
          </a:xfrm>
          <a:prstGeom prst="rect">
            <a:avLst/>
          </a:prstGeom>
          <a:ln w="0">
            <a:noFill/>
          </a:ln>
        </p:spPr>
      </p:pic>
      <p:pic>
        <p:nvPicPr>
          <p:cNvPr id="1035" name="Picture 3" descr="D:\GIÁO ÁN 1 2020-2021\HÌNH SOẠN GIÁO ÁN\Đọc nhạc\DO RE MI - Copy.jpg"/>
          <p:cNvPicPr/>
          <p:nvPr/>
        </p:nvPicPr>
        <p:blipFill>
          <a:blip r:embed="rId8"/>
          <a:srcRect r="6691" b="39507"/>
          <a:stretch/>
        </p:blipFill>
        <p:spPr>
          <a:xfrm>
            <a:off x="3414600" y="5572080"/>
            <a:ext cx="714600" cy="873000"/>
          </a:xfrm>
          <a:prstGeom prst="rect">
            <a:avLst/>
          </a:prstGeom>
          <a:ln w="0">
            <a:noFill/>
          </a:ln>
        </p:spPr>
      </p:pic>
      <p:pic>
        <p:nvPicPr>
          <p:cNvPr id="17" name="BEAT NHỮNG NGƯƠI BẠN CỦA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05196" y="176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1037" name="Rectangle 1"/>
          <p:cNvSpPr/>
          <p:nvPr/>
        </p:nvSpPr>
        <p:spPr>
          <a:xfrm>
            <a:off x="1355400" y="2286000"/>
            <a:ext cx="8185680" cy="194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ĐỌC NHẠC KẾT HỢP 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pc="-1" dirty="0" smtClean="0">
                <a:solidFill>
                  <a:srgbClr val="0000FF"/>
                </a:solidFill>
                <a:latin typeface="Times New Roman"/>
                <a:ea typeface="Times New Roman"/>
              </a:rPr>
              <a:t>VẬN ĐỘNG </a:t>
            </a:r>
            <a:r>
              <a:rPr lang="en-US" sz="6000" b="1" strike="noStrike" spc="-1" dirty="0" smtClean="0">
                <a:solidFill>
                  <a:srgbClr val="0000FF"/>
                </a:solidFill>
                <a:latin typeface="Times New Roman"/>
                <a:ea typeface="Times New Roman"/>
              </a:rPr>
              <a:t>CƠ </a:t>
            </a: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THỂ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3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3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4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4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2" descr="D:\GIÁO ÁN 1 2020-2021\HÌNH SOẠN GIÁO ÁN\Đọc nhạc\NHỮNG NGƯỜI BẠN ĐRM\Picture1.jpg"/>
          <p:cNvPicPr/>
          <p:nvPr/>
        </p:nvPicPr>
        <p:blipFill>
          <a:blip r:embed="rId4"/>
          <a:srcRect b="86408"/>
          <a:stretch/>
        </p:blipFill>
        <p:spPr>
          <a:xfrm>
            <a:off x="1700280" y="0"/>
            <a:ext cx="7929360" cy="785880"/>
          </a:xfrm>
          <a:prstGeom prst="rect">
            <a:avLst/>
          </a:prstGeom>
          <a:ln w="0">
            <a:noFill/>
          </a:ln>
        </p:spPr>
      </p:pic>
      <p:pic>
        <p:nvPicPr>
          <p:cNvPr id="1043" name="Picture 2" descr="D:\GIÁO ÁN 1 2020-2021\HÌNH SOẠN GIÁO ÁN\Đọc nhạc\NHỮNG NGƯỜI BẠN ĐRM\Picture1.jpg"/>
          <p:cNvPicPr/>
          <p:nvPr/>
        </p:nvPicPr>
        <p:blipFill>
          <a:blip r:embed="rId4"/>
          <a:srcRect t="60200"/>
          <a:stretch/>
        </p:blipFill>
        <p:spPr>
          <a:xfrm>
            <a:off x="0" y="3714840"/>
            <a:ext cx="10972800" cy="2143080"/>
          </a:xfrm>
          <a:prstGeom prst="rect">
            <a:avLst/>
          </a:prstGeom>
          <a:ln w="0">
            <a:noFill/>
          </a:ln>
        </p:spPr>
      </p:pic>
      <p:pic>
        <p:nvPicPr>
          <p:cNvPr id="1044" name="Picture 2" descr="D:\GIÁO ÁN 1 2020-2021\HÌNH SOẠN GIÁO ÁN\Đọc nhạc\NHỮNG NGƯỜI BẠN ĐRM\Picture1.jpg"/>
          <p:cNvPicPr/>
          <p:nvPr/>
        </p:nvPicPr>
        <p:blipFill>
          <a:blip r:embed="rId4"/>
          <a:srcRect t="22097" b="40528"/>
          <a:stretch/>
        </p:blipFill>
        <p:spPr>
          <a:xfrm>
            <a:off x="0" y="785880"/>
            <a:ext cx="10972800" cy="1928880"/>
          </a:xfrm>
          <a:prstGeom prst="rect">
            <a:avLst/>
          </a:prstGeom>
          <a:ln w="0">
            <a:noFill/>
          </a:ln>
        </p:spPr>
      </p:pic>
      <p:pic>
        <p:nvPicPr>
          <p:cNvPr id="1045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4700520" y="2857680"/>
            <a:ext cx="1000080" cy="928440"/>
          </a:xfrm>
          <a:prstGeom prst="rect">
            <a:avLst/>
          </a:prstGeom>
          <a:ln w="0">
            <a:noFill/>
          </a:ln>
        </p:spPr>
      </p:pic>
      <p:pic>
        <p:nvPicPr>
          <p:cNvPr id="1046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5915160" y="2857680"/>
            <a:ext cx="1000080" cy="928440"/>
          </a:xfrm>
          <a:prstGeom prst="rect">
            <a:avLst/>
          </a:prstGeom>
          <a:ln w="0">
            <a:noFill/>
          </a:ln>
        </p:spPr>
      </p:pic>
      <p:pic>
        <p:nvPicPr>
          <p:cNvPr id="1047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4700520" y="5572080"/>
            <a:ext cx="1000080" cy="928800"/>
          </a:xfrm>
          <a:prstGeom prst="rect">
            <a:avLst/>
          </a:prstGeom>
          <a:ln w="0">
            <a:noFill/>
          </a:ln>
        </p:spPr>
      </p:pic>
      <p:pic>
        <p:nvPicPr>
          <p:cNvPr id="1048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5915160" y="5572080"/>
            <a:ext cx="1000080" cy="928800"/>
          </a:xfrm>
          <a:prstGeom prst="rect">
            <a:avLst/>
          </a:prstGeom>
          <a:ln w="0">
            <a:noFill/>
          </a:ln>
        </p:spPr>
      </p:pic>
      <p:pic>
        <p:nvPicPr>
          <p:cNvPr id="1049" name="Picture 2" descr="D:\GIÁO ÁN 1 2020-2021\HÌNH SOẠN GIÁO ÁN\Picture5.png"/>
          <p:cNvPicPr/>
          <p:nvPr/>
        </p:nvPicPr>
        <p:blipFill>
          <a:blip r:embed="rId5"/>
          <a:srcRect l="10148" t="77016" r="79697" b="4984"/>
          <a:stretch/>
        </p:blipFill>
        <p:spPr>
          <a:xfrm>
            <a:off x="7629480" y="2643120"/>
            <a:ext cx="928800" cy="1000080"/>
          </a:xfrm>
          <a:prstGeom prst="rect">
            <a:avLst/>
          </a:prstGeom>
          <a:ln w="0">
            <a:noFill/>
          </a:ln>
        </p:spPr>
      </p:pic>
      <p:pic>
        <p:nvPicPr>
          <p:cNvPr id="1050" name="Picture 2" descr="D:\GIÁO ÁN 1 2020-2021\HÌNH SOẠN GIÁO ÁN\Picture5.png"/>
          <p:cNvPicPr/>
          <p:nvPr/>
        </p:nvPicPr>
        <p:blipFill>
          <a:blip r:embed="rId5"/>
          <a:srcRect l="10148" t="77016" r="79697" b="4984"/>
          <a:stretch/>
        </p:blipFill>
        <p:spPr>
          <a:xfrm>
            <a:off x="9058320" y="2643120"/>
            <a:ext cx="928800" cy="1000080"/>
          </a:xfrm>
          <a:prstGeom prst="rect">
            <a:avLst/>
          </a:prstGeom>
          <a:ln w="0">
            <a:noFill/>
          </a:ln>
        </p:spPr>
      </p:pic>
      <p:pic>
        <p:nvPicPr>
          <p:cNvPr id="1051" name="Picture 2" descr="D:\GIÁO ÁN 1 2020-2021\HÌNH SOẠN GIÁO ÁN\Picture5.png"/>
          <p:cNvPicPr/>
          <p:nvPr/>
        </p:nvPicPr>
        <p:blipFill>
          <a:blip r:embed="rId5"/>
          <a:srcRect l="10148" t="77016" r="79697" b="4984"/>
          <a:stretch/>
        </p:blipFill>
        <p:spPr>
          <a:xfrm>
            <a:off x="7629480" y="5429160"/>
            <a:ext cx="928800" cy="1000080"/>
          </a:xfrm>
          <a:prstGeom prst="rect">
            <a:avLst/>
          </a:prstGeom>
          <a:ln w="0">
            <a:noFill/>
          </a:ln>
        </p:spPr>
      </p:pic>
      <p:pic>
        <p:nvPicPr>
          <p:cNvPr id="1052" name="Picture 2" descr="D:\GIÁO ÁN 1 2020-2021\HÌNH SOẠN GIÁO ÁN\Picture5.png"/>
          <p:cNvPicPr/>
          <p:nvPr/>
        </p:nvPicPr>
        <p:blipFill>
          <a:blip r:embed="rId5"/>
          <a:srcRect l="10148" t="77016" r="79697" b="4984"/>
          <a:stretch/>
        </p:blipFill>
        <p:spPr>
          <a:xfrm>
            <a:off x="9058320" y="5429160"/>
            <a:ext cx="928800" cy="1000080"/>
          </a:xfrm>
          <a:prstGeom prst="rect">
            <a:avLst/>
          </a:prstGeom>
          <a:ln w="0">
            <a:noFill/>
          </a:ln>
        </p:spPr>
      </p:pic>
      <p:pic>
        <p:nvPicPr>
          <p:cNvPr id="1053" name="Picture 2" descr="D:\GIÁO ÁN 1 2020-2021\HÌNH SOẠN GIÁO ÁN\Đọc nhạc\BAN NHẠC ĐRM\Picture1 - Copy (3).jpg"/>
          <p:cNvPicPr/>
          <p:nvPr/>
        </p:nvPicPr>
        <p:blipFill>
          <a:blip r:embed="rId6"/>
          <a:srcRect l="80143" t="35488" r="11346" b="53232"/>
          <a:stretch/>
        </p:blipFill>
        <p:spPr>
          <a:xfrm>
            <a:off x="1557360" y="2928960"/>
            <a:ext cx="1347840" cy="785880"/>
          </a:xfrm>
          <a:prstGeom prst="rect">
            <a:avLst/>
          </a:prstGeom>
          <a:ln w="0">
            <a:noFill/>
          </a:ln>
        </p:spPr>
      </p:pic>
      <p:pic>
        <p:nvPicPr>
          <p:cNvPr id="1054" name="Picture 2" descr="D:\GIÁO ÁN 1 2020-2021\HÌNH SOẠN GIÁO ÁN\Đọc nhạc\BAN NHẠC ĐRM\Picture1 - Copy (3).jpg"/>
          <p:cNvPicPr/>
          <p:nvPr/>
        </p:nvPicPr>
        <p:blipFill>
          <a:blip r:embed="rId6"/>
          <a:srcRect l="88658" t="35488" r="1417" b="53232"/>
          <a:stretch/>
        </p:blipFill>
        <p:spPr>
          <a:xfrm>
            <a:off x="3271680" y="2928960"/>
            <a:ext cx="1571760" cy="785880"/>
          </a:xfrm>
          <a:prstGeom prst="rect">
            <a:avLst/>
          </a:prstGeom>
          <a:ln w="0">
            <a:noFill/>
          </a:ln>
        </p:spPr>
      </p:pic>
      <p:pic>
        <p:nvPicPr>
          <p:cNvPr id="1055" name="Picture 2" descr="D:\GIÁO ÁN 1 2020-2021\HÌNH SOẠN GIÁO ÁN\Đọc nhạc\BAN NHẠC ĐRM\Picture1 - Copy (3).jpg"/>
          <p:cNvPicPr/>
          <p:nvPr/>
        </p:nvPicPr>
        <p:blipFill>
          <a:blip r:embed="rId6"/>
          <a:srcRect l="80143" t="35488" r="11346" b="53232"/>
          <a:stretch/>
        </p:blipFill>
        <p:spPr>
          <a:xfrm>
            <a:off x="1486080" y="5572080"/>
            <a:ext cx="1347480" cy="785880"/>
          </a:xfrm>
          <a:prstGeom prst="rect">
            <a:avLst/>
          </a:prstGeom>
          <a:ln w="0">
            <a:noFill/>
          </a:ln>
        </p:spPr>
      </p:pic>
      <p:pic>
        <p:nvPicPr>
          <p:cNvPr id="1056" name="Picture 2" descr="D:\GIÁO ÁN 1 2020-2021\HÌNH SOẠN GIÁO ÁN\Đọc nhạc\BAN NHẠC ĐRM\Picture1 - Copy (3).jpg"/>
          <p:cNvPicPr/>
          <p:nvPr/>
        </p:nvPicPr>
        <p:blipFill>
          <a:blip r:embed="rId6"/>
          <a:srcRect l="88658" t="35488" r="1417" b="53232"/>
          <a:stretch/>
        </p:blipFill>
        <p:spPr>
          <a:xfrm>
            <a:off x="3200400" y="5572080"/>
            <a:ext cx="1571760" cy="785880"/>
          </a:xfrm>
          <a:prstGeom prst="rect">
            <a:avLst/>
          </a:prstGeom>
          <a:ln w="0">
            <a:noFill/>
          </a:ln>
        </p:spPr>
      </p:pic>
      <p:pic>
        <p:nvPicPr>
          <p:cNvPr id="17" name="BEAT NHỮNG NGƯƠI BẠN CỦA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95480" y="176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058" name="Picture 2" descr="D:\GIÁO ÁN 1 2020-2021\HÌNH SOẠN GIÁO ÁN\Thường thức âm nhạc\MÔ DA\t.png"/>
          <p:cNvPicPr/>
          <p:nvPr/>
        </p:nvPicPr>
        <p:blipFill>
          <a:blip r:embed="rId3"/>
          <a:stretch/>
        </p:blipFill>
        <p:spPr>
          <a:xfrm>
            <a:off x="357120" y="1071720"/>
            <a:ext cx="10215720" cy="4586040"/>
          </a:xfrm>
          <a:prstGeom prst="rect">
            <a:avLst/>
          </a:prstGeom>
          <a:ln w="0">
            <a:noFill/>
          </a:ln>
        </p:spPr>
      </p:pic>
      <p:sp>
        <p:nvSpPr>
          <p:cNvPr id="1059" name="Text Box 9"/>
          <p:cNvSpPr/>
          <p:nvPr/>
        </p:nvSpPr>
        <p:spPr>
          <a:xfrm>
            <a:off x="0" y="285840"/>
            <a:ext cx="52754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Thường thức âm nhạc: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60" name="Text Box 10"/>
          <p:cNvSpPr/>
          <p:nvPr/>
        </p:nvSpPr>
        <p:spPr>
          <a:xfrm>
            <a:off x="376200" y="1057320"/>
            <a:ext cx="5786640" cy="846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99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FF0000"/>
                </a:solidFill>
                <a:latin typeface="Times New Roman"/>
              </a:rPr>
              <a:t>NHẠC SĨ MÔ-DA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1062" name="Text Box 9"/>
          <p:cNvSpPr/>
          <p:nvPr/>
        </p:nvSpPr>
        <p:spPr>
          <a:xfrm>
            <a:off x="0" y="285840"/>
            <a:ext cx="52754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Thường thức âm nhạc: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63" name="Text Box 10"/>
          <p:cNvSpPr/>
          <p:nvPr/>
        </p:nvSpPr>
        <p:spPr>
          <a:xfrm>
            <a:off x="557280" y="1214280"/>
            <a:ext cx="5572080" cy="846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99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FF0000"/>
                </a:solidFill>
                <a:latin typeface="Times New Roman"/>
              </a:rPr>
              <a:t>NHẠC SĨ MÔ-DA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64" name="Picture 2"/>
          <p:cNvPicPr/>
          <p:nvPr/>
        </p:nvPicPr>
        <p:blipFill>
          <a:blip r:embed="rId3"/>
          <a:srcRect r="6506"/>
          <a:stretch/>
        </p:blipFill>
        <p:spPr>
          <a:xfrm>
            <a:off x="6005520" y="1019160"/>
            <a:ext cx="4589280" cy="4618080"/>
          </a:xfrm>
          <a:prstGeom prst="rect">
            <a:avLst/>
          </a:prstGeom>
          <a:ln w="0">
            <a:noFill/>
          </a:ln>
        </p:spPr>
      </p:pic>
      <p:pic>
        <p:nvPicPr>
          <p:cNvPr id="1065" name="Picture 2" descr="D:\GIÁO ÁN 1 2020-2021\HÌNH SOẠN GIÁO ÁN\Thường thức âm nhạc\MÔ DA\Mô-da - Copy (2).jpg"/>
          <p:cNvPicPr/>
          <p:nvPr/>
        </p:nvPicPr>
        <p:blipFill>
          <a:blip r:embed="rId4"/>
          <a:srcRect l="22782" t="11033" r="16138" b="85636"/>
          <a:stretch/>
        </p:blipFill>
        <p:spPr>
          <a:xfrm>
            <a:off x="700200" y="5000760"/>
            <a:ext cx="4952880" cy="380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6" name="Picture 5" descr="D:\GIÁO ÁN 1 2020-2021\HÌNH SOẠN GIÁO ÁN\Thường thức âm nhạc\MÔ DA\4.pn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3625920"/>
            <a:ext cx="5557680" cy="3232080"/>
          </a:xfrm>
          <a:prstGeom prst="rect">
            <a:avLst/>
          </a:prstGeom>
          <a:ln w="0">
            <a:noFill/>
          </a:ln>
        </p:spPr>
      </p:pic>
      <p:pic>
        <p:nvPicPr>
          <p:cNvPr id="1067" name="Picture 6" descr="D:\GIÁO ÁN 1 2020-2021\HÌNH SOẠN GIÁO ÁN\Thường thức âm nhạc\MÔ DA\1.png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0" y="0"/>
            <a:ext cx="5557680" cy="3643200"/>
          </a:xfrm>
          <a:prstGeom prst="rect">
            <a:avLst/>
          </a:prstGeom>
          <a:ln w="0">
            <a:noFill/>
          </a:ln>
        </p:spPr>
      </p:pic>
      <p:pic>
        <p:nvPicPr>
          <p:cNvPr id="1068" name="Picture 7" descr="D:\GIÁO ÁN 1 2020-2021\HÌNH SOẠN GIÁO ÁN\Thường thức âm nhạc\MÔ DA\3.png"/>
          <p:cNvPicPr/>
          <p:nvPr/>
        </p:nvPicPr>
        <p:blipFill>
          <a:blip r:embed="rId4">
            <a:lum contrast="20000"/>
          </a:blip>
          <a:srcRect l="20179" r="25683"/>
          <a:stretch/>
        </p:blipFill>
        <p:spPr>
          <a:xfrm>
            <a:off x="5557680" y="0"/>
            <a:ext cx="541512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9" name="Picture 6" descr="D:\GIÁO ÁN 1 2020-2021\HÌNH SOẠN GIÁO ÁN\Thường thức âm nhạc\MÔ DA\1.pn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0" name="Picture 7" descr="D:\GIÁO ÁN 1 2020-2021\HÌNH SOẠN GIÁO ÁN\Thường thức âm nhạc\MÔ DA\3.png"/>
          <p:cNvPicPr/>
          <p:nvPr/>
        </p:nvPicPr>
        <p:blipFill>
          <a:blip r:embed="rId2">
            <a:lum contrast="20000"/>
          </a:blip>
          <a:srcRect l="1041" r="537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"/>
          <p:cNvSpPr/>
          <p:nvPr/>
        </p:nvSpPr>
        <p:spPr>
          <a:xfrm>
            <a:off x="3772080" y="857160"/>
            <a:ext cx="348264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3"/>
          <a:stretch/>
        </p:blipFill>
        <p:spPr>
          <a:xfrm>
            <a:off x="3343320" y="714240"/>
            <a:ext cx="522360" cy="107172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4"/>
          <a:stretch/>
        </p:blipFill>
        <p:spPr>
          <a:xfrm rot="13789200">
            <a:off x="6188760" y="4620240"/>
            <a:ext cx="105408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1" name="Picture 5" descr="D:\GIÁO ÁN 1 2020-2021\HÌNH SOẠN GIÁO ÁN\Thường thức âm nhạc\MÔ DA\4.pn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2" name="Picture 2" descr="D:\GIÁO ÁN 1 2020-2021\HÌNH SOẠN GIÁO ÁN\Thường thức âm nhạc\MÔ DA\t.png"/>
          <p:cNvPicPr/>
          <p:nvPr/>
        </p:nvPicPr>
        <p:blipFill>
          <a:blip r:embed="rId2">
            <a:lum contrast="1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1074" name="Text Box 9"/>
          <p:cNvSpPr/>
          <p:nvPr/>
        </p:nvSpPr>
        <p:spPr>
          <a:xfrm>
            <a:off x="557280" y="1000080"/>
            <a:ext cx="52750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Thường thức âm nhạc: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75" name="Text Box 10"/>
          <p:cNvSpPr/>
          <p:nvPr/>
        </p:nvSpPr>
        <p:spPr>
          <a:xfrm>
            <a:off x="1131840" y="1873080"/>
            <a:ext cx="8991720" cy="846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99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FF0000"/>
                </a:solidFill>
                <a:latin typeface="Times New Roman"/>
              </a:rPr>
              <a:t>KỂ CHUYỆN THEO TRANH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76" name="Picture 3" descr="D:\GIÁO ÁN 1 2020-2021\HÌNH SOẠN GIÁO ÁN\Thường thức âm nhạc\MÔ DA\Picture2.jpg"/>
          <p:cNvPicPr/>
          <p:nvPr/>
        </p:nvPicPr>
        <p:blipFill>
          <a:blip r:embed="rId3"/>
          <a:stretch/>
        </p:blipFill>
        <p:spPr>
          <a:xfrm>
            <a:off x="2819520" y="3124080"/>
            <a:ext cx="3535200" cy="2210040"/>
          </a:xfrm>
          <a:prstGeom prst="rect">
            <a:avLst/>
          </a:prstGeom>
          <a:ln w="0">
            <a:noFill/>
          </a:ln>
        </p:spPr>
      </p:pic>
      <p:pic>
        <p:nvPicPr>
          <p:cNvPr id="1077" name="Picture 4" descr="D:\GIÁO ÁN 1 2020-2021\HÌNH SOẠN GIÁO ÁN\Thường thức âm nhạc\MÔ DA\Picture3.jp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838080" y="2971800"/>
            <a:ext cx="1752840" cy="2465280"/>
          </a:xfrm>
          <a:prstGeom prst="rect">
            <a:avLst/>
          </a:prstGeom>
          <a:ln w="0">
            <a:noFill/>
          </a:ln>
        </p:spPr>
      </p:pic>
      <p:pic>
        <p:nvPicPr>
          <p:cNvPr id="1078" name="Picture 2" descr="D:\GIÁO ÁN 1 2020-2021\HÌNH SOẠN GIÁO ÁN\Thường thức âm nhạc\MÔ DA\Picture4.jp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6543720" y="3200400"/>
            <a:ext cx="3797280" cy="2133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9" name="Picture 6" descr="D:\GIÁO ÁN 1 2020-2021\HÌNH SOẠN GIÁO ÁN\Thường thức âm nhạc\MÔ DA\1.pn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0" name="Picture 7" descr="D:\GIÁO ÁN 1 2020-2021\HÌNH SOẠN GIÁO ÁN\Thường thức âm nhạc\MÔ DA\3.png"/>
          <p:cNvPicPr/>
          <p:nvPr/>
        </p:nvPicPr>
        <p:blipFill>
          <a:blip r:embed="rId2">
            <a:lum contrast="20000"/>
          </a:blip>
          <a:srcRect l="1041" r="537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Picture 5" descr="D:\GIÁO ÁN 1 2020-2021\HÌNH SOẠN GIÁO ÁN\Thường thức âm nhạc\MÔ DA\4.pn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083" name="Picture 5" descr="D:\GIÁO ÁN 1 2020-2021\HÌNH SOẠN GIÁO ÁN\Thường thức âm nhạc\MÔ DA\6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29108" y="1042224"/>
            <a:ext cx="10144080" cy="4596576"/>
          </a:xfrm>
          <a:prstGeom prst="rect">
            <a:avLst/>
          </a:prstGeom>
          <a:ln w="0">
            <a:noFill/>
          </a:ln>
        </p:spPr>
      </p:pic>
      <p:sp>
        <p:nvSpPr>
          <p:cNvPr id="1084" name="Text Box 9"/>
          <p:cNvSpPr/>
          <p:nvPr/>
        </p:nvSpPr>
        <p:spPr>
          <a:xfrm>
            <a:off x="557280" y="1000080"/>
            <a:ext cx="27860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Nghe nhạc: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85" name="Text Box 10"/>
          <p:cNvSpPr/>
          <p:nvPr/>
        </p:nvSpPr>
        <p:spPr>
          <a:xfrm>
            <a:off x="1128600" y="1714680"/>
            <a:ext cx="8991720" cy="846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99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FF0000"/>
                </a:solidFill>
                <a:latin typeface="Times New Roman"/>
              </a:rPr>
              <a:t>KHÁT VỌNG MÙA XUÂN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" name="Khat-vong-mua-xuan-Alin-Music-Schoo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52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32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6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08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8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8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9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091" name="Text Box 9"/>
          <p:cNvSpPr/>
          <p:nvPr/>
        </p:nvSpPr>
        <p:spPr>
          <a:xfrm>
            <a:off x="1057320" y="214200"/>
            <a:ext cx="321480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NGHE NHẠC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92" name="Picture 10" descr="D:\GIÁO ÁN 1 2020-2021\HÌNH SOẠN GIÁO ÁN\Thường thức âm nhạc\MÔ DA\5.pn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414360" y="1071720"/>
            <a:ext cx="10144080" cy="4500360"/>
          </a:xfrm>
          <a:prstGeom prst="rect">
            <a:avLst/>
          </a:prstGeom>
          <a:ln w="0">
            <a:noFill/>
          </a:ln>
        </p:spPr>
      </p:pic>
      <p:pic>
        <p:nvPicPr>
          <p:cNvPr id="2" name="Khat-vong-mua-xuan-Alin-Music-Schoo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7320" y="152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3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09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9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9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9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098" name="Text Box 9"/>
          <p:cNvSpPr/>
          <p:nvPr/>
        </p:nvSpPr>
        <p:spPr>
          <a:xfrm>
            <a:off x="2414520" y="1071720"/>
            <a:ext cx="6143760" cy="937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3373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DÀI - NGẮN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99" name="Text Box 9"/>
          <p:cNvSpPr/>
          <p:nvPr/>
        </p:nvSpPr>
        <p:spPr>
          <a:xfrm>
            <a:off x="-299880" y="214200"/>
            <a:ext cx="614340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100" name="Picture 2" descr="D:\GIÁO ÁN 1 2020-2021\HÌNH SOẠN GIÁO ÁN\Vận dụng sáng tạo\Dài ngắn\Dài ngắn - Copy.jpg"/>
          <p:cNvPicPr/>
          <p:nvPr/>
        </p:nvPicPr>
        <p:blipFill>
          <a:blip r:embed="rId4"/>
          <a:srcRect r="33817" b="62891"/>
          <a:stretch/>
        </p:blipFill>
        <p:spPr>
          <a:xfrm>
            <a:off x="557280" y="2143080"/>
            <a:ext cx="6572160" cy="928800"/>
          </a:xfrm>
          <a:prstGeom prst="rect">
            <a:avLst/>
          </a:prstGeom>
          <a:ln w="0">
            <a:noFill/>
          </a:ln>
        </p:spPr>
      </p:pic>
      <p:pic>
        <p:nvPicPr>
          <p:cNvPr id="1101" name="Picture 2" descr="D:\GIÁO ÁN 1 2020-2021\HÌNH SOẠN GIÁO ÁN\Vận dụng sáng tạo\Dài ngắn\Dài ngắn - Copy.jpg"/>
          <p:cNvPicPr/>
          <p:nvPr/>
        </p:nvPicPr>
        <p:blipFill>
          <a:blip r:embed="rId4"/>
          <a:srcRect t="45724" r="65470" b="28590"/>
          <a:stretch/>
        </p:blipFill>
        <p:spPr>
          <a:xfrm>
            <a:off x="3057480" y="3214800"/>
            <a:ext cx="3857760" cy="642960"/>
          </a:xfrm>
          <a:prstGeom prst="rect">
            <a:avLst/>
          </a:prstGeom>
          <a:ln w="0">
            <a:noFill/>
          </a:ln>
        </p:spPr>
      </p:pic>
      <p:pic>
        <p:nvPicPr>
          <p:cNvPr id="1102" name="Picture 2" descr="D:\GIÁO ÁN 1 2020-2021\HÌNH SOẠN GIÁO ÁN\Vận dụng sáng tạo\Dài ngắn\Dài ngắn - Copy.jpg"/>
          <p:cNvPicPr/>
          <p:nvPr/>
        </p:nvPicPr>
        <p:blipFill>
          <a:blip r:embed="rId4"/>
          <a:srcRect t="75734" r="63313"/>
          <a:stretch/>
        </p:blipFill>
        <p:spPr>
          <a:xfrm>
            <a:off x="3414600" y="4143240"/>
            <a:ext cx="3643560" cy="606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10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10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10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10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108" name="Text Box 9"/>
          <p:cNvSpPr/>
          <p:nvPr/>
        </p:nvSpPr>
        <p:spPr>
          <a:xfrm>
            <a:off x="2414520" y="1214280"/>
            <a:ext cx="6143760" cy="937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3373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DÀI - NGẮN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9" name="Text Box 9"/>
          <p:cNvSpPr/>
          <p:nvPr/>
        </p:nvSpPr>
        <p:spPr>
          <a:xfrm>
            <a:off x="-299880" y="214200"/>
            <a:ext cx="614340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110" name="Picture 2" descr="D:\GIÁO ÁN 1 2020-2021\HÌNH SOẠN GIÁO ÁN\Vận dụng sáng tạo\Dài ngắn\Dài ngắn - Copy.jpg"/>
          <p:cNvPicPr/>
          <p:nvPr/>
        </p:nvPicPr>
        <p:blipFill>
          <a:blip r:embed="rId4"/>
          <a:stretch/>
        </p:blipFill>
        <p:spPr>
          <a:xfrm>
            <a:off x="557280" y="2357280"/>
            <a:ext cx="9929880" cy="2500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oup 5"/>
          <p:cNvPicPr/>
          <p:nvPr/>
        </p:nvPicPr>
        <p:blipFill>
          <a:blip r:embed="rId7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512640" y="165240"/>
            <a:ext cx="10026720" cy="1096920"/>
            <a:chOff x="512640" y="165240"/>
            <a:chExt cx="10026720" cy="1096920"/>
          </a:xfrm>
        </p:grpSpPr>
        <p:pic>
          <p:nvPicPr>
            <p:cNvPr id="66" name="AutoShape 17"/>
            <p:cNvPicPr/>
            <p:nvPr/>
          </p:nvPicPr>
          <p:blipFill>
            <a:blip r:embed="rId8"/>
            <a:stretch/>
          </p:blipFill>
          <p:spPr>
            <a:xfrm>
              <a:off x="512640" y="165240"/>
              <a:ext cx="1002672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5" name="Text Box 26"/>
          <p:cNvSpPr/>
          <p:nvPr/>
        </p:nvSpPr>
        <p:spPr>
          <a:xfrm>
            <a:off x="1057320" y="34308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TRÒ CHƠI: </a:t>
            </a:r>
            <a:r>
              <a:rPr lang="en-US" sz="32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“TÔI LÀ AI?”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2" name="Freeform 149"/>
                  <p:cNvGrpSpPr/>
                  <p:nvPr/>
                </p:nvGrpSpPr>
                <p:grpSpPr>
                  <a:xfrm>
                    <a:off x="9164520" y="1545480"/>
                    <a:ext cx="182880" cy="101520"/>
                    <a:chOff x="9164520" y="1545480"/>
                    <a:chExt cx="182880" cy="101520"/>
                  </a:xfrm>
                </p:grpSpPr>
                <p:pic>
                  <p:nvPicPr>
                    <p:cNvPr id="8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9164520" y="1545480"/>
                      <a:ext cx="182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4" name="Freeform 83"/>
                    <p:cNvSpPr/>
                    <p:nvPr/>
                  </p:nvSpPr>
                  <p:spPr>
                    <a:xfrm>
                      <a:off x="9179640" y="1563480"/>
                      <a:ext cx="153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5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7" name="Freeform 149"/>
                  <p:cNvGrpSpPr/>
                  <p:nvPr/>
                </p:nvGrpSpPr>
                <p:grpSpPr>
                  <a:xfrm>
                    <a:off x="8804160" y="1545480"/>
                    <a:ext cx="197640" cy="101520"/>
                    <a:chOff x="8804160" y="1545480"/>
                    <a:chExt cx="197640" cy="101520"/>
                  </a:xfrm>
                </p:grpSpPr>
                <p:pic>
                  <p:nvPicPr>
                    <p:cNvPr id="8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804160" y="1545480"/>
                      <a:ext cx="19764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9" name="Freeform 88"/>
                    <p:cNvSpPr/>
                    <p:nvPr/>
                  </p:nvSpPr>
                  <p:spPr>
                    <a:xfrm>
                      <a:off x="8822880" y="1563480"/>
                      <a:ext cx="1605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0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8493120" y="1545480"/>
                    <a:ext cx="178200" cy="101520"/>
                    <a:chOff x="8493120" y="1545480"/>
                    <a:chExt cx="178200" cy="10152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493120" y="1545480"/>
                      <a:ext cx="1782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8507520" y="156348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181720" y="1545480"/>
                    <a:ext cx="196200" cy="101520"/>
                    <a:chOff x="8181720" y="1545480"/>
                    <a:chExt cx="196200" cy="10152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181720" y="1545480"/>
                      <a:ext cx="1962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200080" y="1563480"/>
                      <a:ext cx="159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7922160" y="1296720"/>
                    <a:ext cx="44172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7848720" y="1545480"/>
                    <a:ext cx="183960" cy="101520"/>
                    <a:chOff x="7848720" y="1545480"/>
                    <a:chExt cx="183960" cy="10152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848720" y="1545480"/>
                      <a:ext cx="1839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7863480" y="156348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7510680" y="1544760"/>
                    <a:ext cx="210600" cy="101880"/>
                    <a:chOff x="7510680" y="1544760"/>
                    <a:chExt cx="210600" cy="10188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510680" y="1544760"/>
                      <a:ext cx="210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7530120" y="1562760"/>
                      <a:ext cx="171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265520" y="1293840"/>
                    <a:ext cx="4194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193880" y="1544760"/>
                    <a:ext cx="169920" cy="101880"/>
                    <a:chOff x="7193880" y="1544760"/>
                    <a:chExt cx="169920" cy="10188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19388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20720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6849000" y="1544760"/>
                    <a:ext cx="166320" cy="101880"/>
                    <a:chOff x="6849000" y="1544760"/>
                    <a:chExt cx="166320" cy="10188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84900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686412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6543360" y="1544760"/>
                    <a:ext cx="200160" cy="101880"/>
                    <a:chOff x="6543360" y="1544760"/>
                    <a:chExt cx="200160" cy="10188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543360" y="1544760"/>
                      <a:ext cx="2001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6558840" y="156276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287760" y="1293840"/>
                    <a:ext cx="433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199920" y="1544760"/>
                    <a:ext cx="219600" cy="101880"/>
                    <a:chOff x="6199920" y="1544760"/>
                    <a:chExt cx="219600" cy="10188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199920" y="1544760"/>
                      <a:ext cx="219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219720" y="1562760"/>
                      <a:ext cx="178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5963760" y="1293840"/>
                    <a:ext cx="441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5877360" y="1544760"/>
                    <a:ext cx="215280" cy="101880"/>
                    <a:chOff x="5877360" y="1544760"/>
                    <a:chExt cx="215280" cy="10188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877360" y="1544760"/>
                      <a:ext cx="2152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5893920" y="1562760"/>
                      <a:ext cx="180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5636880" y="1293840"/>
                    <a:ext cx="409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8" name="Freeform 149"/>
                  <p:cNvGrpSpPr/>
                  <p:nvPr/>
                </p:nvGrpSpPr>
                <p:grpSpPr>
                  <a:xfrm>
                    <a:off x="5598720" y="1544040"/>
                    <a:ext cx="218160" cy="102240"/>
                    <a:chOff x="5598720" y="1544040"/>
                    <a:chExt cx="218160" cy="102240"/>
                  </a:xfrm>
                </p:grpSpPr>
                <p:pic>
                  <p:nvPicPr>
                    <p:cNvPr id="13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598720" y="1544040"/>
                      <a:ext cx="21816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0" name="Freeform 139"/>
                    <p:cNvSpPr/>
                    <p:nvPr/>
                  </p:nvSpPr>
                  <p:spPr>
                    <a:xfrm>
                      <a:off x="5619240" y="1561680"/>
                      <a:ext cx="1771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1" name="Freeform 191"/>
                  <p:cNvSpPr/>
                  <p:nvPr/>
                </p:nvSpPr>
                <p:spPr>
                  <a:xfrm>
                    <a:off x="5361120" y="1296360"/>
                    <a:ext cx="437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3" name="Freeform 149"/>
                  <p:cNvGrpSpPr/>
                  <p:nvPr/>
                </p:nvGrpSpPr>
                <p:grpSpPr>
                  <a:xfrm>
                    <a:off x="5296320" y="1544040"/>
                    <a:ext cx="199440" cy="102240"/>
                    <a:chOff x="5296320" y="1544040"/>
                    <a:chExt cx="199440" cy="102240"/>
                  </a:xfrm>
                </p:grpSpPr>
                <p:pic>
                  <p:nvPicPr>
                    <p:cNvPr id="14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296320" y="1544040"/>
                      <a:ext cx="19944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5" name="Freeform 144"/>
                    <p:cNvSpPr/>
                    <p:nvPr/>
                  </p:nvSpPr>
                  <p:spPr>
                    <a:xfrm>
                      <a:off x="5312520" y="1561680"/>
                      <a:ext cx="16668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6" name="Freeform 191"/>
                  <p:cNvSpPr/>
                  <p:nvPr/>
                </p:nvSpPr>
                <p:spPr>
                  <a:xfrm>
                    <a:off x="5037120" y="1296360"/>
                    <a:ext cx="379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4978440" y="1544040"/>
                    <a:ext cx="184680" cy="102240"/>
                    <a:chOff x="4978440" y="1544040"/>
                    <a:chExt cx="184680" cy="10224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978440" y="1544040"/>
                      <a:ext cx="18468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4995720" y="1561680"/>
                      <a:ext cx="1501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4707360" y="1296360"/>
                    <a:ext cx="453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4643640" y="1544040"/>
                    <a:ext cx="192240" cy="102240"/>
                    <a:chOff x="4643640" y="1544040"/>
                    <a:chExt cx="192240" cy="10224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643640" y="1544040"/>
                      <a:ext cx="19224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4659120" y="1561680"/>
                      <a:ext cx="1609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4380120" y="1296360"/>
                    <a:ext cx="4096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312440" y="1544040"/>
                    <a:ext cx="199800" cy="102240"/>
                    <a:chOff x="4312440" y="1544040"/>
                    <a:chExt cx="199800" cy="10224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312440" y="1544040"/>
                      <a:ext cx="19980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330800" y="1561680"/>
                      <a:ext cx="16236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056480" y="1296360"/>
                    <a:ext cx="4147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000680" y="1543320"/>
                    <a:ext cx="178560" cy="102960"/>
                    <a:chOff x="4000680" y="1543320"/>
                    <a:chExt cx="178560" cy="10296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000680" y="1543320"/>
                      <a:ext cx="178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014720" y="1560960"/>
                      <a:ext cx="1494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3723480" y="1293840"/>
                    <a:ext cx="367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3650040" y="1543320"/>
                    <a:ext cx="202320" cy="102960"/>
                    <a:chOff x="3650040" y="1543320"/>
                    <a:chExt cx="202320" cy="10296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650040" y="1543320"/>
                      <a:ext cx="2023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3668400" y="1560960"/>
                      <a:ext cx="164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3396600" y="1293840"/>
                    <a:ext cx="393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3331080" y="1543320"/>
                    <a:ext cx="197280" cy="102960"/>
                    <a:chOff x="3331080" y="1543320"/>
                    <a:chExt cx="197280" cy="10296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331080" y="1543320"/>
                      <a:ext cx="1972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334656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072600" y="1293840"/>
                    <a:ext cx="403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020400" y="1543320"/>
                    <a:ext cx="181080" cy="102960"/>
                    <a:chOff x="3020400" y="1543320"/>
                    <a:chExt cx="181080" cy="10296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020400" y="1543320"/>
                      <a:ext cx="1810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036600" y="1560960"/>
                      <a:ext cx="146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2745720" y="1293840"/>
                    <a:ext cx="433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2702520" y="1543320"/>
                    <a:ext cx="174960" cy="102960"/>
                    <a:chOff x="2702520" y="1543320"/>
                    <a:chExt cx="174960" cy="10296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702520" y="1543320"/>
                      <a:ext cx="1749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2715840" y="1560960"/>
                      <a:ext cx="146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2421720" y="1293840"/>
                    <a:ext cx="4366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2362680" y="1543320"/>
                    <a:ext cx="187920" cy="102960"/>
                    <a:chOff x="2362680" y="1543320"/>
                    <a:chExt cx="187920" cy="10296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362680" y="1543320"/>
                      <a:ext cx="1879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2379240" y="1560960"/>
                      <a:ext cx="152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094840" y="1293840"/>
                    <a:ext cx="419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2" name="Picture 13" descr="5"/>
          <p:cNvPicPr/>
          <p:nvPr/>
        </p:nvPicPr>
        <p:blipFill>
          <a:blip r:embed="rId11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2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2" descr="5"/>
          <p:cNvPicPr/>
          <p:nvPr/>
        </p:nvPicPr>
        <p:blipFill>
          <a:blip r:embed="rId13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13" descr="5"/>
          <p:cNvPicPr/>
          <p:nvPr/>
        </p:nvPicPr>
        <p:blipFill>
          <a:blip r:embed="rId14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8" descr="000o"/>
          <p:cNvPicPr/>
          <p:nvPr/>
        </p:nvPicPr>
        <p:blipFill>
          <a:blip r:embed="rId1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9" descr="000o"/>
          <p:cNvPicPr/>
          <p:nvPr/>
        </p:nvPicPr>
        <p:blipFill>
          <a:blip r:embed="rId1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0" descr="000o"/>
          <p:cNvPicPr/>
          <p:nvPr/>
        </p:nvPicPr>
        <p:blipFill>
          <a:blip r:embed="rId1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1" descr="000o"/>
          <p:cNvPicPr/>
          <p:nvPr/>
        </p:nvPicPr>
        <p:blipFill>
          <a:blip r:embed="rId1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1" name="Rectangle 101"/>
          <p:cNvSpPr/>
          <p:nvPr/>
        </p:nvSpPr>
        <p:spPr>
          <a:xfrm>
            <a:off x="2975040" y="2357280"/>
            <a:ext cx="2011320" cy="262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6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16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2" name="Rectangle 102"/>
          <p:cNvSpPr/>
          <p:nvPr/>
        </p:nvSpPr>
        <p:spPr>
          <a:xfrm>
            <a:off x="6400800" y="2709720"/>
            <a:ext cx="2011320" cy="184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1500" b="0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11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18"/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25"/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11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11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11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11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116" name="Text Box 9"/>
          <p:cNvSpPr/>
          <p:nvPr/>
        </p:nvSpPr>
        <p:spPr>
          <a:xfrm>
            <a:off x="628560" y="1631880"/>
            <a:ext cx="328608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Đọc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17" name="Text Box 10"/>
          <p:cNvSpPr/>
          <p:nvPr/>
        </p:nvSpPr>
        <p:spPr>
          <a:xfrm>
            <a:off x="771480" y="2274840"/>
            <a:ext cx="97869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NHỮNG NGƯỜI BẠN CỦA ĐÔ – RÊ - MI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18" name="Text Box 9"/>
          <p:cNvSpPr/>
          <p:nvPr/>
        </p:nvSpPr>
        <p:spPr>
          <a:xfrm>
            <a:off x="557280" y="2917800"/>
            <a:ext cx="435780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Thường thức âm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19" name="Text Box 10"/>
          <p:cNvSpPr/>
          <p:nvPr/>
        </p:nvSpPr>
        <p:spPr>
          <a:xfrm>
            <a:off x="771480" y="3560760"/>
            <a:ext cx="97869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NHẠC SĨ MÔ - DA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20" name="Text Box 9"/>
          <p:cNvSpPr/>
          <p:nvPr/>
        </p:nvSpPr>
        <p:spPr>
          <a:xfrm>
            <a:off x="700200" y="4214880"/>
            <a:ext cx="43574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21" name="Text Box 10"/>
          <p:cNvSpPr/>
          <p:nvPr/>
        </p:nvSpPr>
        <p:spPr>
          <a:xfrm>
            <a:off x="771480" y="4775040"/>
            <a:ext cx="97869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-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22" name="Text Box 9"/>
          <p:cNvSpPr/>
          <p:nvPr/>
        </p:nvSpPr>
        <p:spPr>
          <a:xfrm>
            <a:off x="3772080" y="1000080"/>
            <a:ext cx="328608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Tiết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icture 14"/>
          <p:cNvPicPr/>
          <p:nvPr/>
        </p:nvPicPr>
        <p:blipFill>
          <a:blip r:embed="rId3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204" name="Rectangle 63"/>
          <p:cNvSpPr/>
          <p:nvPr/>
        </p:nvSpPr>
        <p:spPr>
          <a:xfrm rot="5400000">
            <a:off x="6707880" y="556020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5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206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sp>
        <p:nvSpPr>
          <p:cNvPr id="207" name="Rectangle 63"/>
          <p:cNvSpPr/>
          <p:nvPr/>
        </p:nvSpPr>
        <p:spPr>
          <a:xfrm rot="5400000">
            <a:off x="3202200" y="5559840"/>
            <a:ext cx="928800" cy="17172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09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210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11" name="Freeform 210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12" name="Group 27"/>
          <p:cNvGrpSpPr/>
          <p:nvPr/>
        </p:nvGrpSpPr>
        <p:grpSpPr>
          <a:xfrm>
            <a:off x="3048120" y="5927760"/>
            <a:ext cx="1190520" cy="929880"/>
            <a:chOff x="3048120" y="5927760"/>
            <a:chExt cx="1190520" cy="929880"/>
          </a:xfrm>
        </p:grpSpPr>
        <p:sp>
          <p:nvSpPr>
            <p:cNvPr id="213" name="AutoShape 28"/>
            <p:cNvSpPr/>
            <p:nvPr/>
          </p:nvSpPr>
          <p:spPr>
            <a:xfrm rot="16200000">
              <a:off x="303048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4" name="AutoShape 29"/>
            <p:cNvSpPr/>
            <p:nvPr/>
          </p:nvSpPr>
          <p:spPr>
            <a:xfrm rot="5400000">
              <a:off x="409860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5" name="AutoShape 30"/>
            <p:cNvSpPr/>
            <p:nvPr/>
          </p:nvSpPr>
          <p:spPr>
            <a:xfrm rot="10800000">
              <a:off x="355284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6" name="Oval 31"/>
            <p:cNvSpPr/>
            <p:nvPr/>
          </p:nvSpPr>
          <p:spPr>
            <a:xfrm>
              <a:off x="3169800" y="5927760"/>
              <a:ext cx="95472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7" name="Oval 32"/>
            <p:cNvSpPr/>
            <p:nvPr/>
          </p:nvSpPr>
          <p:spPr>
            <a:xfrm>
              <a:off x="3224160" y="5974200"/>
              <a:ext cx="84528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8" name="Oval 33"/>
            <p:cNvSpPr/>
            <p:nvPr/>
          </p:nvSpPr>
          <p:spPr>
            <a:xfrm>
              <a:off x="3247560" y="6018120"/>
              <a:ext cx="25992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9" name="Oval 34"/>
            <p:cNvSpPr/>
            <p:nvPr/>
          </p:nvSpPr>
          <p:spPr>
            <a:xfrm>
              <a:off x="324756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0" name="Oval 35"/>
            <p:cNvSpPr/>
            <p:nvPr/>
          </p:nvSpPr>
          <p:spPr>
            <a:xfrm>
              <a:off x="3322800" y="6059520"/>
              <a:ext cx="64764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1" name="Oval 36"/>
            <p:cNvSpPr/>
            <p:nvPr/>
          </p:nvSpPr>
          <p:spPr>
            <a:xfrm>
              <a:off x="3322800" y="6059880"/>
              <a:ext cx="64764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22" name="Text Box 26"/>
          <p:cNvSpPr/>
          <p:nvPr/>
        </p:nvSpPr>
        <p:spPr>
          <a:xfrm>
            <a:off x="1828800" y="380880"/>
            <a:ext cx="681840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TÔI LÀ AI?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3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24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22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2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22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22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229" name="Freeform 149"/>
                  <p:cNvGrpSpPr/>
                  <p:nvPr/>
                </p:nvGrpSpPr>
                <p:grpSpPr>
                  <a:xfrm>
                    <a:off x="9165240" y="1545120"/>
                    <a:ext cx="183240" cy="101880"/>
                    <a:chOff x="9165240" y="1545120"/>
                    <a:chExt cx="183240" cy="101880"/>
                  </a:xfrm>
                </p:grpSpPr>
                <p:pic>
                  <p:nvPicPr>
                    <p:cNvPr id="23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5240" y="1545120"/>
                      <a:ext cx="1832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31" name="Freeform 230"/>
                    <p:cNvSpPr/>
                    <p:nvPr/>
                  </p:nvSpPr>
                  <p:spPr>
                    <a:xfrm>
                      <a:off x="9180360" y="1563120"/>
                      <a:ext cx="153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32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3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234" name="Freeform 149"/>
                  <p:cNvGrpSpPr/>
                  <p:nvPr/>
                </p:nvGrpSpPr>
                <p:grpSpPr>
                  <a:xfrm>
                    <a:off x="8805240" y="1545120"/>
                    <a:ext cx="196920" cy="101880"/>
                    <a:chOff x="8805240" y="1545120"/>
                    <a:chExt cx="196920" cy="101880"/>
                  </a:xfrm>
                </p:grpSpPr>
                <p:pic>
                  <p:nvPicPr>
                    <p:cNvPr id="23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5240" y="1545120"/>
                      <a:ext cx="196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36" name="Freeform 235"/>
                    <p:cNvSpPr/>
                    <p:nvPr/>
                  </p:nvSpPr>
                  <p:spPr>
                    <a:xfrm>
                      <a:off x="8823600" y="1563120"/>
                      <a:ext cx="159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37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3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239" name="Freeform 149"/>
                  <p:cNvGrpSpPr/>
                  <p:nvPr/>
                </p:nvGrpSpPr>
                <p:grpSpPr>
                  <a:xfrm>
                    <a:off x="8494560" y="1545120"/>
                    <a:ext cx="178200" cy="101880"/>
                    <a:chOff x="8494560" y="1545120"/>
                    <a:chExt cx="178200" cy="101880"/>
                  </a:xfrm>
                </p:grpSpPr>
                <p:pic>
                  <p:nvPicPr>
                    <p:cNvPr id="24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4560" y="1545120"/>
                      <a:ext cx="178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1" name="Freeform 240"/>
                    <p:cNvSpPr/>
                    <p:nvPr/>
                  </p:nvSpPr>
                  <p:spPr>
                    <a:xfrm>
                      <a:off x="8508960" y="156312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2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244" name="Freeform 149"/>
                  <p:cNvGrpSpPr/>
                  <p:nvPr/>
                </p:nvGrpSpPr>
                <p:grpSpPr>
                  <a:xfrm>
                    <a:off x="8182440" y="1545120"/>
                    <a:ext cx="195480" cy="101880"/>
                    <a:chOff x="8182440" y="1545120"/>
                    <a:chExt cx="195480" cy="101880"/>
                  </a:xfrm>
                </p:grpSpPr>
                <p:pic>
                  <p:nvPicPr>
                    <p:cNvPr id="24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2440" y="1545120"/>
                      <a:ext cx="195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6" name="Freeform 245"/>
                    <p:cNvSpPr/>
                    <p:nvPr/>
                  </p:nvSpPr>
                  <p:spPr>
                    <a:xfrm>
                      <a:off x="8200440" y="1563120"/>
                      <a:ext cx="1587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7" name="Freeform 191"/>
                  <p:cNvSpPr/>
                  <p:nvPr/>
                </p:nvSpPr>
                <p:spPr>
                  <a:xfrm>
                    <a:off x="7922160" y="1296720"/>
                    <a:ext cx="44028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249" name="Freeform 149"/>
                  <p:cNvGrpSpPr/>
                  <p:nvPr/>
                </p:nvGrpSpPr>
                <p:grpSpPr>
                  <a:xfrm>
                    <a:off x="7850160" y="1545120"/>
                    <a:ext cx="183960" cy="101880"/>
                    <a:chOff x="7850160" y="1545120"/>
                    <a:chExt cx="183960" cy="101880"/>
                  </a:xfrm>
                </p:grpSpPr>
                <p:pic>
                  <p:nvPicPr>
                    <p:cNvPr id="25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0160" y="1545120"/>
                      <a:ext cx="1839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1" name="Freeform 250"/>
                    <p:cNvSpPr/>
                    <p:nvPr/>
                  </p:nvSpPr>
                  <p:spPr>
                    <a:xfrm>
                      <a:off x="7864920" y="156312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2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254" name="Freeform 149"/>
                  <p:cNvGrpSpPr/>
                  <p:nvPr/>
                </p:nvGrpSpPr>
                <p:grpSpPr>
                  <a:xfrm>
                    <a:off x="7511400" y="1544760"/>
                    <a:ext cx="209880" cy="101880"/>
                    <a:chOff x="7511400" y="1544760"/>
                    <a:chExt cx="209880" cy="101880"/>
                  </a:xfrm>
                </p:grpSpPr>
                <p:pic>
                  <p:nvPicPr>
                    <p:cNvPr id="25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1400" y="1544760"/>
                      <a:ext cx="209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6" name="Freeform 255"/>
                    <p:cNvSpPr/>
                    <p:nvPr/>
                  </p:nvSpPr>
                  <p:spPr>
                    <a:xfrm>
                      <a:off x="7530480" y="1562760"/>
                      <a:ext cx="170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7" name="Freeform 191"/>
                  <p:cNvSpPr/>
                  <p:nvPr/>
                </p:nvSpPr>
                <p:spPr>
                  <a:xfrm>
                    <a:off x="7265520" y="1293840"/>
                    <a:ext cx="4179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259" name="Freeform 149"/>
                  <p:cNvGrpSpPr/>
                  <p:nvPr/>
                </p:nvGrpSpPr>
                <p:grpSpPr>
                  <a:xfrm>
                    <a:off x="7195320" y="1544760"/>
                    <a:ext cx="169920" cy="101880"/>
                    <a:chOff x="7195320" y="1544760"/>
                    <a:chExt cx="169920" cy="101880"/>
                  </a:xfrm>
                </p:grpSpPr>
                <p:pic>
                  <p:nvPicPr>
                    <p:cNvPr id="26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53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1" name="Freeform 260"/>
                    <p:cNvSpPr/>
                    <p:nvPr/>
                  </p:nvSpPr>
                  <p:spPr>
                    <a:xfrm>
                      <a:off x="72086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2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264" name="Freeform 149"/>
                  <p:cNvGrpSpPr/>
                  <p:nvPr/>
                </p:nvGrpSpPr>
                <p:grpSpPr>
                  <a:xfrm>
                    <a:off x="6850440" y="1544760"/>
                    <a:ext cx="166320" cy="101880"/>
                    <a:chOff x="6850440" y="1544760"/>
                    <a:chExt cx="166320" cy="101880"/>
                  </a:xfrm>
                </p:grpSpPr>
                <p:pic>
                  <p:nvPicPr>
                    <p:cNvPr id="26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044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6" name="Freeform 265"/>
                    <p:cNvSpPr/>
                    <p:nvPr/>
                  </p:nvSpPr>
                  <p:spPr>
                    <a:xfrm>
                      <a:off x="686556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7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269" name="Freeform 149"/>
                  <p:cNvGrpSpPr/>
                  <p:nvPr/>
                </p:nvGrpSpPr>
                <p:grpSpPr>
                  <a:xfrm>
                    <a:off x="6544440" y="1544760"/>
                    <a:ext cx="199080" cy="101880"/>
                    <a:chOff x="6544440" y="1544760"/>
                    <a:chExt cx="199080" cy="101880"/>
                  </a:xfrm>
                </p:grpSpPr>
                <p:pic>
                  <p:nvPicPr>
                    <p:cNvPr id="27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4440" y="1544760"/>
                      <a:ext cx="1990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1" name="Freeform 270"/>
                    <p:cNvSpPr/>
                    <p:nvPr/>
                  </p:nvSpPr>
                  <p:spPr>
                    <a:xfrm>
                      <a:off x="6559920" y="1562760"/>
                      <a:ext cx="1666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2" name="Freeform 191"/>
                  <p:cNvSpPr/>
                  <p:nvPr/>
                </p:nvSpPr>
                <p:spPr>
                  <a:xfrm>
                    <a:off x="6287760" y="1293840"/>
                    <a:ext cx="432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274" name="Freeform 149"/>
                  <p:cNvGrpSpPr/>
                  <p:nvPr/>
                </p:nvGrpSpPr>
                <p:grpSpPr>
                  <a:xfrm>
                    <a:off x="6200640" y="1544760"/>
                    <a:ext cx="218880" cy="101880"/>
                    <a:chOff x="6200640" y="1544760"/>
                    <a:chExt cx="218880" cy="101880"/>
                  </a:xfrm>
                </p:grpSpPr>
                <p:pic>
                  <p:nvPicPr>
                    <p:cNvPr id="27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0640" y="1544760"/>
                      <a:ext cx="218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6" name="Freeform 275"/>
                    <p:cNvSpPr/>
                    <p:nvPr/>
                  </p:nvSpPr>
                  <p:spPr>
                    <a:xfrm>
                      <a:off x="6220080" y="1562760"/>
                      <a:ext cx="177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7" name="Freeform 191"/>
                  <p:cNvSpPr/>
                  <p:nvPr/>
                </p:nvSpPr>
                <p:spPr>
                  <a:xfrm>
                    <a:off x="5963760" y="1293840"/>
                    <a:ext cx="439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279" name="Freeform 149"/>
                  <p:cNvGrpSpPr/>
                  <p:nvPr/>
                </p:nvGrpSpPr>
                <p:grpSpPr>
                  <a:xfrm>
                    <a:off x="5878440" y="1544760"/>
                    <a:ext cx="214200" cy="101880"/>
                    <a:chOff x="5878440" y="1544760"/>
                    <a:chExt cx="214200" cy="101880"/>
                  </a:xfrm>
                </p:grpSpPr>
                <p:pic>
                  <p:nvPicPr>
                    <p:cNvPr id="28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8440" y="1544760"/>
                      <a:ext cx="214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1" name="Freeform 280"/>
                    <p:cNvSpPr/>
                    <p:nvPr/>
                  </p:nvSpPr>
                  <p:spPr>
                    <a:xfrm>
                      <a:off x="589500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2" name="Freeform 191"/>
                  <p:cNvSpPr/>
                  <p:nvPr/>
                </p:nvSpPr>
                <p:spPr>
                  <a:xfrm>
                    <a:off x="5636880" y="1293840"/>
                    <a:ext cx="406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28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28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285" name="Freeform 149"/>
                  <p:cNvGrpSpPr/>
                  <p:nvPr/>
                </p:nvGrpSpPr>
                <p:grpSpPr>
                  <a:xfrm>
                    <a:off x="5598720" y="1543680"/>
                    <a:ext cx="218160" cy="102600"/>
                    <a:chOff x="5598720" y="1543680"/>
                    <a:chExt cx="218160" cy="102600"/>
                  </a:xfrm>
                </p:grpSpPr>
                <p:pic>
                  <p:nvPicPr>
                    <p:cNvPr id="28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3680"/>
                      <a:ext cx="21816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7" name="Freeform 286"/>
                    <p:cNvSpPr/>
                    <p:nvPr/>
                  </p:nvSpPr>
                  <p:spPr>
                    <a:xfrm>
                      <a:off x="5619240" y="1561320"/>
                      <a:ext cx="177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8" name="Freeform 191"/>
                  <p:cNvSpPr/>
                  <p:nvPr/>
                </p:nvSpPr>
                <p:spPr>
                  <a:xfrm>
                    <a:off x="5361120" y="129636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290" name="Freeform 149"/>
                  <p:cNvGrpSpPr/>
                  <p:nvPr/>
                </p:nvGrpSpPr>
                <p:grpSpPr>
                  <a:xfrm>
                    <a:off x="5297040" y="1543680"/>
                    <a:ext cx="198720" cy="102600"/>
                    <a:chOff x="5297040" y="1543680"/>
                    <a:chExt cx="198720" cy="102600"/>
                  </a:xfrm>
                </p:grpSpPr>
                <p:pic>
                  <p:nvPicPr>
                    <p:cNvPr id="29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7040" y="1543680"/>
                      <a:ext cx="1987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2" name="Freeform 291"/>
                    <p:cNvSpPr/>
                    <p:nvPr/>
                  </p:nvSpPr>
                  <p:spPr>
                    <a:xfrm>
                      <a:off x="5313240" y="156132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3" name="Freeform 191"/>
                  <p:cNvSpPr/>
                  <p:nvPr/>
                </p:nvSpPr>
                <p:spPr>
                  <a:xfrm>
                    <a:off x="5037120" y="1296360"/>
                    <a:ext cx="378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295" name="Freeform 149"/>
                  <p:cNvGrpSpPr/>
                  <p:nvPr/>
                </p:nvGrpSpPr>
                <p:grpSpPr>
                  <a:xfrm>
                    <a:off x="4978800" y="1543680"/>
                    <a:ext cx="184320" cy="102600"/>
                    <a:chOff x="4978800" y="1543680"/>
                    <a:chExt cx="184320" cy="102600"/>
                  </a:xfrm>
                </p:grpSpPr>
                <p:pic>
                  <p:nvPicPr>
                    <p:cNvPr id="29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8800" y="1543680"/>
                      <a:ext cx="1843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7" name="Freeform 296"/>
                    <p:cNvSpPr/>
                    <p:nvPr/>
                  </p:nvSpPr>
                  <p:spPr>
                    <a:xfrm>
                      <a:off x="4996080" y="156132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8" name="Freeform 191"/>
                  <p:cNvSpPr/>
                  <p:nvPr/>
                </p:nvSpPr>
                <p:spPr>
                  <a:xfrm>
                    <a:off x="4707360" y="1296360"/>
                    <a:ext cx="451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300" name="Freeform 149"/>
                  <p:cNvGrpSpPr/>
                  <p:nvPr/>
                </p:nvGrpSpPr>
                <p:grpSpPr>
                  <a:xfrm>
                    <a:off x="4644360" y="1543680"/>
                    <a:ext cx="191520" cy="102600"/>
                    <a:chOff x="4644360" y="1543680"/>
                    <a:chExt cx="191520" cy="102600"/>
                  </a:xfrm>
                </p:grpSpPr>
                <p:pic>
                  <p:nvPicPr>
                    <p:cNvPr id="30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4360" y="1543680"/>
                      <a:ext cx="1915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2" name="Freeform 301"/>
                    <p:cNvSpPr/>
                    <p:nvPr/>
                  </p:nvSpPr>
                  <p:spPr>
                    <a:xfrm>
                      <a:off x="4659840" y="1561320"/>
                      <a:ext cx="1602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3" name="Freeform 191"/>
                  <p:cNvSpPr/>
                  <p:nvPr/>
                </p:nvSpPr>
                <p:spPr>
                  <a:xfrm>
                    <a:off x="4380120" y="1296360"/>
                    <a:ext cx="408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305" name="Freeform 149"/>
                  <p:cNvGrpSpPr/>
                  <p:nvPr/>
                </p:nvGrpSpPr>
                <p:grpSpPr>
                  <a:xfrm>
                    <a:off x="4313160" y="1543680"/>
                    <a:ext cx="199080" cy="102600"/>
                    <a:chOff x="4313160" y="1543680"/>
                    <a:chExt cx="199080" cy="102600"/>
                  </a:xfrm>
                </p:grpSpPr>
                <p:pic>
                  <p:nvPicPr>
                    <p:cNvPr id="30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3160" y="1543680"/>
                      <a:ext cx="19908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7" name="Freeform 306"/>
                    <p:cNvSpPr/>
                    <p:nvPr/>
                  </p:nvSpPr>
                  <p:spPr>
                    <a:xfrm>
                      <a:off x="4331520" y="1561320"/>
                      <a:ext cx="161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8" name="Freeform 191"/>
                  <p:cNvSpPr/>
                  <p:nvPr/>
                </p:nvSpPr>
                <p:spPr>
                  <a:xfrm>
                    <a:off x="4056480" y="1296360"/>
                    <a:ext cx="413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310" name="Freeform 149"/>
                  <p:cNvGrpSpPr/>
                  <p:nvPr/>
                </p:nvGrpSpPr>
                <p:grpSpPr>
                  <a:xfrm>
                    <a:off x="4001400" y="1543320"/>
                    <a:ext cx="177840" cy="102960"/>
                    <a:chOff x="4001400" y="1543320"/>
                    <a:chExt cx="177840" cy="102960"/>
                  </a:xfrm>
                </p:grpSpPr>
                <p:pic>
                  <p:nvPicPr>
                    <p:cNvPr id="31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1400" y="1543320"/>
                      <a:ext cx="177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2" name="Freeform 311"/>
                    <p:cNvSpPr/>
                    <p:nvPr/>
                  </p:nvSpPr>
                  <p:spPr>
                    <a:xfrm>
                      <a:off x="4015440" y="1560960"/>
                      <a:ext cx="148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3" name="Freeform 191"/>
                  <p:cNvSpPr/>
                  <p:nvPr/>
                </p:nvSpPr>
                <p:spPr>
                  <a:xfrm>
                    <a:off x="3723480" y="1293840"/>
                    <a:ext cx="366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315" name="Freeform 149"/>
                  <p:cNvGrpSpPr/>
                  <p:nvPr/>
                </p:nvGrpSpPr>
                <p:grpSpPr>
                  <a:xfrm>
                    <a:off x="3650760" y="1543320"/>
                    <a:ext cx="201600" cy="102960"/>
                    <a:chOff x="3650760" y="1543320"/>
                    <a:chExt cx="201600" cy="102960"/>
                  </a:xfrm>
                </p:grpSpPr>
                <p:pic>
                  <p:nvPicPr>
                    <p:cNvPr id="31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0760" y="1543320"/>
                      <a:ext cx="201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7" name="Freeform 316"/>
                    <p:cNvSpPr/>
                    <p:nvPr/>
                  </p:nvSpPr>
                  <p:spPr>
                    <a:xfrm>
                      <a:off x="3669120" y="1560960"/>
                      <a:ext cx="1638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8" name="Freeform 191"/>
                  <p:cNvSpPr/>
                  <p:nvPr/>
                </p:nvSpPr>
                <p:spPr>
                  <a:xfrm>
                    <a:off x="3396600" y="1293840"/>
                    <a:ext cx="392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320" name="Freeform 149"/>
                  <p:cNvGrpSpPr/>
                  <p:nvPr/>
                </p:nvGrpSpPr>
                <p:grpSpPr>
                  <a:xfrm>
                    <a:off x="3331800" y="1543320"/>
                    <a:ext cx="196560" cy="102960"/>
                    <a:chOff x="3331800" y="1543320"/>
                    <a:chExt cx="196560" cy="102960"/>
                  </a:xfrm>
                </p:grpSpPr>
                <p:pic>
                  <p:nvPicPr>
                    <p:cNvPr id="32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1800" y="1543320"/>
                      <a:ext cx="196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2" name="Freeform 321"/>
                    <p:cNvSpPr/>
                    <p:nvPr/>
                  </p:nvSpPr>
                  <p:spPr>
                    <a:xfrm>
                      <a:off x="3347280" y="1560960"/>
                      <a:ext cx="164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3" name="Freeform 191"/>
                  <p:cNvSpPr/>
                  <p:nvPr/>
                </p:nvSpPr>
                <p:spPr>
                  <a:xfrm>
                    <a:off x="3072600" y="1293840"/>
                    <a:ext cx="401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325" name="Freeform 149"/>
                  <p:cNvGrpSpPr/>
                  <p:nvPr/>
                </p:nvGrpSpPr>
                <p:grpSpPr>
                  <a:xfrm>
                    <a:off x="3021480" y="1543320"/>
                    <a:ext cx="180000" cy="102960"/>
                    <a:chOff x="3021480" y="1543320"/>
                    <a:chExt cx="180000" cy="102960"/>
                  </a:xfrm>
                </p:grpSpPr>
                <p:pic>
                  <p:nvPicPr>
                    <p:cNvPr id="32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1480" y="154332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7" name="Freeform 326"/>
                    <p:cNvSpPr/>
                    <p:nvPr/>
                  </p:nvSpPr>
                  <p:spPr>
                    <a:xfrm>
                      <a:off x="3037680" y="1560960"/>
                      <a:ext cx="146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8" name="Freeform 191"/>
                  <p:cNvSpPr/>
                  <p:nvPr/>
                </p:nvSpPr>
                <p:spPr>
                  <a:xfrm>
                    <a:off x="2745720" y="1293840"/>
                    <a:ext cx="4320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330" name="Freeform 149"/>
                  <p:cNvGrpSpPr/>
                  <p:nvPr/>
                </p:nvGrpSpPr>
                <p:grpSpPr>
                  <a:xfrm>
                    <a:off x="2703600" y="1543320"/>
                    <a:ext cx="173880" cy="102960"/>
                    <a:chOff x="2703600" y="1543320"/>
                    <a:chExt cx="173880" cy="102960"/>
                  </a:xfrm>
                </p:grpSpPr>
                <p:pic>
                  <p:nvPicPr>
                    <p:cNvPr id="33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3600" y="1543320"/>
                      <a:ext cx="1738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2" name="Freeform 331"/>
                    <p:cNvSpPr/>
                    <p:nvPr/>
                  </p:nvSpPr>
                  <p:spPr>
                    <a:xfrm>
                      <a:off x="2716920" y="1560960"/>
                      <a:ext cx="1454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3" name="Freeform 191"/>
                  <p:cNvSpPr/>
                  <p:nvPr/>
                </p:nvSpPr>
                <p:spPr>
                  <a:xfrm>
                    <a:off x="2421720" y="1293840"/>
                    <a:ext cx="4356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335" name="Freeform 149"/>
                  <p:cNvGrpSpPr/>
                  <p:nvPr/>
                </p:nvGrpSpPr>
                <p:grpSpPr>
                  <a:xfrm>
                    <a:off x="2363040" y="1543320"/>
                    <a:ext cx="187560" cy="102960"/>
                    <a:chOff x="2363040" y="1543320"/>
                    <a:chExt cx="187560" cy="102960"/>
                  </a:xfrm>
                </p:grpSpPr>
                <p:pic>
                  <p:nvPicPr>
                    <p:cNvPr id="33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3040" y="1543320"/>
                      <a:ext cx="187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7" name="Freeform 336"/>
                    <p:cNvSpPr/>
                    <p:nvPr/>
                  </p:nvSpPr>
                  <p:spPr>
                    <a:xfrm>
                      <a:off x="237960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8" name="Freeform 191"/>
                  <p:cNvSpPr/>
                  <p:nvPr/>
                </p:nvSpPr>
                <p:spPr>
                  <a:xfrm>
                    <a:off x="2094840" y="1293840"/>
                    <a:ext cx="416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339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43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47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48" name="Group 27"/>
          <p:cNvGrpSpPr/>
          <p:nvPr/>
        </p:nvGrpSpPr>
        <p:grpSpPr>
          <a:xfrm>
            <a:off x="6553080" y="5927760"/>
            <a:ext cx="1190880" cy="929880"/>
            <a:chOff x="6553080" y="5927760"/>
            <a:chExt cx="1190880" cy="929880"/>
          </a:xfrm>
        </p:grpSpPr>
        <p:sp>
          <p:nvSpPr>
            <p:cNvPr id="349" name="AutoShape 28"/>
            <p:cNvSpPr/>
            <p:nvPr/>
          </p:nvSpPr>
          <p:spPr>
            <a:xfrm rot="16200000">
              <a:off x="653544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0" name="AutoShape 29"/>
            <p:cNvSpPr/>
            <p:nvPr/>
          </p:nvSpPr>
          <p:spPr>
            <a:xfrm rot="5400000">
              <a:off x="760392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1" name="AutoShape 30"/>
            <p:cNvSpPr/>
            <p:nvPr/>
          </p:nvSpPr>
          <p:spPr>
            <a:xfrm rot="10800000">
              <a:off x="705816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2" name="Oval 31"/>
            <p:cNvSpPr/>
            <p:nvPr/>
          </p:nvSpPr>
          <p:spPr>
            <a:xfrm>
              <a:off x="6674760" y="5927760"/>
              <a:ext cx="95508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3" name="Oval 32"/>
            <p:cNvSpPr/>
            <p:nvPr/>
          </p:nvSpPr>
          <p:spPr>
            <a:xfrm>
              <a:off x="6729120" y="5974200"/>
              <a:ext cx="84564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4" name="Oval 33"/>
            <p:cNvSpPr/>
            <p:nvPr/>
          </p:nvSpPr>
          <p:spPr>
            <a:xfrm>
              <a:off x="6752880" y="6018120"/>
              <a:ext cx="26028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5" name="Oval 34"/>
            <p:cNvSpPr/>
            <p:nvPr/>
          </p:nvSpPr>
          <p:spPr>
            <a:xfrm>
              <a:off x="675288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6" name="Oval 35"/>
            <p:cNvSpPr/>
            <p:nvPr/>
          </p:nvSpPr>
          <p:spPr>
            <a:xfrm>
              <a:off x="6828120" y="605952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7" name="Oval 36"/>
            <p:cNvSpPr/>
            <p:nvPr/>
          </p:nvSpPr>
          <p:spPr>
            <a:xfrm>
              <a:off x="6828120" y="6059880"/>
              <a:ext cx="64800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358" name="Picture 2" descr="D:\GIÁO ÁN 1 2020-2021\HÌNH SOẠN GIÁO ÁN\Đọc nhạc\DO RE MI - Copy (2) - Copy.jpg"/>
          <p:cNvPicPr/>
          <p:nvPr/>
        </p:nvPicPr>
        <p:blipFill>
          <a:blip r:embed="rId14"/>
          <a:srcRect b="37896"/>
          <a:stretch/>
        </p:blipFill>
        <p:spPr>
          <a:xfrm>
            <a:off x="3048120" y="1676520"/>
            <a:ext cx="2290680" cy="2819160"/>
          </a:xfrm>
          <a:prstGeom prst="rect">
            <a:avLst/>
          </a:prstGeom>
          <a:ln w="0">
            <a:noFill/>
          </a:ln>
        </p:spPr>
      </p:pic>
      <p:pic>
        <p:nvPicPr>
          <p:cNvPr id="359" name="Picture 2" descr="D:\GIÁO ÁN 1 2020-2021\HÌNH SOẠN GIÁO ÁN\Đọc nhạc\DO RE MI - Copy (2) - Copy.jpg"/>
          <p:cNvPicPr/>
          <p:nvPr/>
        </p:nvPicPr>
        <p:blipFill>
          <a:blip r:embed="rId14"/>
          <a:srcRect l="11199" t="62135" r="16068" b="6829"/>
          <a:stretch/>
        </p:blipFill>
        <p:spPr>
          <a:xfrm>
            <a:off x="3657600" y="4572000"/>
            <a:ext cx="990720" cy="838080"/>
          </a:xfrm>
          <a:prstGeom prst="rect">
            <a:avLst/>
          </a:prstGeom>
          <a:ln w="0">
            <a:noFill/>
          </a:ln>
        </p:spPr>
      </p:pic>
      <p:sp>
        <p:nvSpPr>
          <p:cNvPr id="360" name="Rectangle 112"/>
          <p:cNvSpPr/>
          <p:nvPr/>
        </p:nvSpPr>
        <p:spPr>
          <a:xfrm>
            <a:off x="6400800" y="2133720"/>
            <a:ext cx="2011320" cy="262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6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16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1" name="Rectangle 113"/>
          <p:cNvSpPr/>
          <p:nvPr/>
        </p:nvSpPr>
        <p:spPr>
          <a:xfrm>
            <a:off x="2651040" y="5904000"/>
            <a:ext cx="201132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2" name="Rectangle 114"/>
          <p:cNvSpPr/>
          <p:nvPr/>
        </p:nvSpPr>
        <p:spPr>
          <a:xfrm>
            <a:off x="6172200" y="5934240"/>
            <a:ext cx="2011320" cy="76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36"/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Picture 14"/>
          <p:cNvPicPr/>
          <p:nvPr/>
        </p:nvPicPr>
        <p:blipFill>
          <a:blip r:embed="rId3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64" name="Rectangle 63"/>
          <p:cNvSpPr/>
          <p:nvPr/>
        </p:nvSpPr>
        <p:spPr>
          <a:xfrm rot="5400000">
            <a:off x="6707880" y="556020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65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66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sp>
        <p:nvSpPr>
          <p:cNvPr id="367" name="Rectangle 63"/>
          <p:cNvSpPr/>
          <p:nvPr/>
        </p:nvSpPr>
        <p:spPr>
          <a:xfrm rot="5400000">
            <a:off x="3202200" y="5559840"/>
            <a:ext cx="928800" cy="17172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69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370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71" name="Freeform 370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72" name="Group 27"/>
          <p:cNvGrpSpPr/>
          <p:nvPr/>
        </p:nvGrpSpPr>
        <p:grpSpPr>
          <a:xfrm>
            <a:off x="3048120" y="5927760"/>
            <a:ext cx="1190520" cy="929880"/>
            <a:chOff x="3048120" y="5927760"/>
            <a:chExt cx="1190520" cy="929880"/>
          </a:xfrm>
        </p:grpSpPr>
        <p:sp>
          <p:nvSpPr>
            <p:cNvPr id="373" name="AutoShape 28"/>
            <p:cNvSpPr/>
            <p:nvPr/>
          </p:nvSpPr>
          <p:spPr>
            <a:xfrm rot="16200000">
              <a:off x="303048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4" name="AutoShape 29"/>
            <p:cNvSpPr/>
            <p:nvPr/>
          </p:nvSpPr>
          <p:spPr>
            <a:xfrm rot="5400000">
              <a:off x="409860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5" name="AutoShape 30"/>
            <p:cNvSpPr/>
            <p:nvPr/>
          </p:nvSpPr>
          <p:spPr>
            <a:xfrm rot="10800000">
              <a:off x="355284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6" name="Oval 31"/>
            <p:cNvSpPr/>
            <p:nvPr/>
          </p:nvSpPr>
          <p:spPr>
            <a:xfrm>
              <a:off x="3169800" y="5927760"/>
              <a:ext cx="95472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7" name="Oval 32"/>
            <p:cNvSpPr/>
            <p:nvPr/>
          </p:nvSpPr>
          <p:spPr>
            <a:xfrm>
              <a:off x="3224160" y="5974200"/>
              <a:ext cx="84528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8" name="Oval 33"/>
            <p:cNvSpPr/>
            <p:nvPr/>
          </p:nvSpPr>
          <p:spPr>
            <a:xfrm>
              <a:off x="3247560" y="6018120"/>
              <a:ext cx="25992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9" name="Oval 34"/>
            <p:cNvSpPr/>
            <p:nvPr/>
          </p:nvSpPr>
          <p:spPr>
            <a:xfrm>
              <a:off x="324756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0" name="Oval 35"/>
            <p:cNvSpPr/>
            <p:nvPr/>
          </p:nvSpPr>
          <p:spPr>
            <a:xfrm>
              <a:off x="3322800" y="6059520"/>
              <a:ext cx="64764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1" name="Oval 36"/>
            <p:cNvSpPr/>
            <p:nvPr/>
          </p:nvSpPr>
          <p:spPr>
            <a:xfrm>
              <a:off x="3322800" y="6059880"/>
              <a:ext cx="64764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82" name="Text Box 26"/>
          <p:cNvSpPr/>
          <p:nvPr/>
        </p:nvSpPr>
        <p:spPr>
          <a:xfrm>
            <a:off x="1828800" y="380880"/>
            <a:ext cx="681840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TÔI LÀ AI?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3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84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38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8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38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38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389" name="Freeform 149"/>
                  <p:cNvGrpSpPr/>
                  <p:nvPr/>
                </p:nvGrpSpPr>
                <p:grpSpPr>
                  <a:xfrm>
                    <a:off x="9165240" y="1545120"/>
                    <a:ext cx="183240" cy="101880"/>
                    <a:chOff x="9165240" y="1545120"/>
                    <a:chExt cx="183240" cy="101880"/>
                  </a:xfrm>
                </p:grpSpPr>
                <p:pic>
                  <p:nvPicPr>
                    <p:cNvPr id="39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5240" y="1545120"/>
                      <a:ext cx="1832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1" name="Freeform 390"/>
                    <p:cNvSpPr/>
                    <p:nvPr/>
                  </p:nvSpPr>
                  <p:spPr>
                    <a:xfrm>
                      <a:off x="9180360" y="1563120"/>
                      <a:ext cx="153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2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394" name="Freeform 149"/>
                  <p:cNvGrpSpPr/>
                  <p:nvPr/>
                </p:nvGrpSpPr>
                <p:grpSpPr>
                  <a:xfrm>
                    <a:off x="8805240" y="1545120"/>
                    <a:ext cx="196920" cy="101880"/>
                    <a:chOff x="8805240" y="1545120"/>
                    <a:chExt cx="196920" cy="101880"/>
                  </a:xfrm>
                </p:grpSpPr>
                <p:pic>
                  <p:nvPicPr>
                    <p:cNvPr id="39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5240" y="1545120"/>
                      <a:ext cx="196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6" name="Freeform 395"/>
                    <p:cNvSpPr/>
                    <p:nvPr/>
                  </p:nvSpPr>
                  <p:spPr>
                    <a:xfrm>
                      <a:off x="8823600" y="1563120"/>
                      <a:ext cx="159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7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399" name="Freeform 149"/>
                  <p:cNvGrpSpPr/>
                  <p:nvPr/>
                </p:nvGrpSpPr>
                <p:grpSpPr>
                  <a:xfrm>
                    <a:off x="8494560" y="1545120"/>
                    <a:ext cx="178200" cy="101880"/>
                    <a:chOff x="8494560" y="1545120"/>
                    <a:chExt cx="178200" cy="101880"/>
                  </a:xfrm>
                </p:grpSpPr>
                <p:pic>
                  <p:nvPicPr>
                    <p:cNvPr id="40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4560" y="1545120"/>
                      <a:ext cx="178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1" name="Freeform 400"/>
                    <p:cNvSpPr/>
                    <p:nvPr/>
                  </p:nvSpPr>
                  <p:spPr>
                    <a:xfrm>
                      <a:off x="8508960" y="156312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2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404" name="Freeform 149"/>
                  <p:cNvGrpSpPr/>
                  <p:nvPr/>
                </p:nvGrpSpPr>
                <p:grpSpPr>
                  <a:xfrm>
                    <a:off x="8182440" y="1545120"/>
                    <a:ext cx="195480" cy="101880"/>
                    <a:chOff x="8182440" y="1545120"/>
                    <a:chExt cx="195480" cy="101880"/>
                  </a:xfrm>
                </p:grpSpPr>
                <p:pic>
                  <p:nvPicPr>
                    <p:cNvPr id="40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2440" y="1545120"/>
                      <a:ext cx="195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6" name="Freeform 405"/>
                    <p:cNvSpPr/>
                    <p:nvPr/>
                  </p:nvSpPr>
                  <p:spPr>
                    <a:xfrm>
                      <a:off x="8200440" y="1563120"/>
                      <a:ext cx="1587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7" name="Freeform 191"/>
                  <p:cNvSpPr/>
                  <p:nvPr/>
                </p:nvSpPr>
                <p:spPr>
                  <a:xfrm>
                    <a:off x="7922160" y="1296720"/>
                    <a:ext cx="44028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409" name="Freeform 149"/>
                  <p:cNvGrpSpPr/>
                  <p:nvPr/>
                </p:nvGrpSpPr>
                <p:grpSpPr>
                  <a:xfrm>
                    <a:off x="7850160" y="1545120"/>
                    <a:ext cx="183960" cy="101880"/>
                    <a:chOff x="7850160" y="1545120"/>
                    <a:chExt cx="183960" cy="101880"/>
                  </a:xfrm>
                </p:grpSpPr>
                <p:pic>
                  <p:nvPicPr>
                    <p:cNvPr id="41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0160" y="1545120"/>
                      <a:ext cx="1839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1" name="Freeform 410"/>
                    <p:cNvSpPr/>
                    <p:nvPr/>
                  </p:nvSpPr>
                  <p:spPr>
                    <a:xfrm>
                      <a:off x="7864920" y="156312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2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414" name="Freeform 149"/>
                  <p:cNvGrpSpPr/>
                  <p:nvPr/>
                </p:nvGrpSpPr>
                <p:grpSpPr>
                  <a:xfrm>
                    <a:off x="7511400" y="1544760"/>
                    <a:ext cx="209880" cy="101880"/>
                    <a:chOff x="7511400" y="1544760"/>
                    <a:chExt cx="209880" cy="101880"/>
                  </a:xfrm>
                </p:grpSpPr>
                <p:pic>
                  <p:nvPicPr>
                    <p:cNvPr id="41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1400" y="1544760"/>
                      <a:ext cx="209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6" name="Freeform 415"/>
                    <p:cNvSpPr/>
                    <p:nvPr/>
                  </p:nvSpPr>
                  <p:spPr>
                    <a:xfrm>
                      <a:off x="7530480" y="1562760"/>
                      <a:ext cx="170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7" name="Freeform 191"/>
                  <p:cNvSpPr/>
                  <p:nvPr/>
                </p:nvSpPr>
                <p:spPr>
                  <a:xfrm>
                    <a:off x="7265520" y="1293840"/>
                    <a:ext cx="4179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419" name="Freeform 149"/>
                  <p:cNvGrpSpPr/>
                  <p:nvPr/>
                </p:nvGrpSpPr>
                <p:grpSpPr>
                  <a:xfrm>
                    <a:off x="7195320" y="1544760"/>
                    <a:ext cx="169920" cy="101880"/>
                    <a:chOff x="7195320" y="1544760"/>
                    <a:chExt cx="169920" cy="101880"/>
                  </a:xfrm>
                </p:grpSpPr>
                <p:pic>
                  <p:nvPicPr>
                    <p:cNvPr id="42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53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1" name="Freeform 420"/>
                    <p:cNvSpPr/>
                    <p:nvPr/>
                  </p:nvSpPr>
                  <p:spPr>
                    <a:xfrm>
                      <a:off x="72086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2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424" name="Freeform 149"/>
                  <p:cNvGrpSpPr/>
                  <p:nvPr/>
                </p:nvGrpSpPr>
                <p:grpSpPr>
                  <a:xfrm>
                    <a:off x="6850440" y="1544760"/>
                    <a:ext cx="166320" cy="101880"/>
                    <a:chOff x="6850440" y="1544760"/>
                    <a:chExt cx="166320" cy="101880"/>
                  </a:xfrm>
                </p:grpSpPr>
                <p:pic>
                  <p:nvPicPr>
                    <p:cNvPr id="42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044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6" name="Freeform 425"/>
                    <p:cNvSpPr/>
                    <p:nvPr/>
                  </p:nvSpPr>
                  <p:spPr>
                    <a:xfrm>
                      <a:off x="686556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7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429" name="Freeform 149"/>
                  <p:cNvGrpSpPr/>
                  <p:nvPr/>
                </p:nvGrpSpPr>
                <p:grpSpPr>
                  <a:xfrm>
                    <a:off x="6544440" y="1544760"/>
                    <a:ext cx="199080" cy="101880"/>
                    <a:chOff x="6544440" y="1544760"/>
                    <a:chExt cx="199080" cy="101880"/>
                  </a:xfrm>
                </p:grpSpPr>
                <p:pic>
                  <p:nvPicPr>
                    <p:cNvPr id="43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4440" y="1544760"/>
                      <a:ext cx="1990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1" name="Freeform 430"/>
                    <p:cNvSpPr/>
                    <p:nvPr/>
                  </p:nvSpPr>
                  <p:spPr>
                    <a:xfrm>
                      <a:off x="6559920" y="1562760"/>
                      <a:ext cx="1666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2" name="Freeform 191"/>
                  <p:cNvSpPr/>
                  <p:nvPr/>
                </p:nvSpPr>
                <p:spPr>
                  <a:xfrm>
                    <a:off x="6287760" y="1293840"/>
                    <a:ext cx="432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434" name="Freeform 149"/>
                  <p:cNvGrpSpPr/>
                  <p:nvPr/>
                </p:nvGrpSpPr>
                <p:grpSpPr>
                  <a:xfrm>
                    <a:off x="6200640" y="1544760"/>
                    <a:ext cx="218880" cy="101880"/>
                    <a:chOff x="6200640" y="1544760"/>
                    <a:chExt cx="218880" cy="101880"/>
                  </a:xfrm>
                </p:grpSpPr>
                <p:pic>
                  <p:nvPicPr>
                    <p:cNvPr id="43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0640" y="1544760"/>
                      <a:ext cx="218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6" name="Freeform 435"/>
                    <p:cNvSpPr/>
                    <p:nvPr/>
                  </p:nvSpPr>
                  <p:spPr>
                    <a:xfrm>
                      <a:off x="6220080" y="1562760"/>
                      <a:ext cx="177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7" name="Freeform 191"/>
                  <p:cNvSpPr/>
                  <p:nvPr/>
                </p:nvSpPr>
                <p:spPr>
                  <a:xfrm>
                    <a:off x="5963760" y="1293840"/>
                    <a:ext cx="439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439" name="Freeform 149"/>
                  <p:cNvGrpSpPr/>
                  <p:nvPr/>
                </p:nvGrpSpPr>
                <p:grpSpPr>
                  <a:xfrm>
                    <a:off x="5878440" y="1544760"/>
                    <a:ext cx="214200" cy="101880"/>
                    <a:chOff x="5878440" y="1544760"/>
                    <a:chExt cx="214200" cy="101880"/>
                  </a:xfrm>
                </p:grpSpPr>
                <p:pic>
                  <p:nvPicPr>
                    <p:cNvPr id="44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8440" y="1544760"/>
                      <a:ext cx="214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1" name="Freeform 440"/>
                    <p:cNvSpPr/>
                    <p:nvPr/>
                  </p:nvSpPr>
                  <p:spPr>
                    <a:xfrm>
                      <a:off x="589500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2" name="Freeform 191"/>
                  <p:cNvSpPr/>
                  <p:nvPr/>
                </p:nvSpPr>
                <p:spPr>
                  <a:xfrm>
                    <a:off x="5636880" y="1293840"/>
                    <a:ext cx="406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44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44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445" name="Freeform 149"/>
                  <p:cNvGrpSpPr/>
                  <p:nvPr/>
                </p:nvGrpSpPr>
                <p:grpSpPr>
                  <a:xfrm>
                    <a:off x="5598720" y="1543680"/>
                    <a:ext cx="218160" cy="102600"/>
                    <a:chOff x="5598720" y="1543680"/>
                    <a:chExt cx="218160" cy="102600"/>
                  </a:xfrm>
                </p:grpSpPr>
                <p:pic>
                  <p:nvPicPr>
                    <p:cNvPr id="44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3680"/>
                      <a:ext cx="21816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7" name="Freeform 446"/>
                    <p:cNvSpPr/>
                    <p:nvPr/>
                  </p:nvSpPr>
                  <p:spPr>
                    <a:xfrm>
                      <a:off x="5619240" y="1561320"/>
                      <a:ext cx="177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8" name="Freeform 191"/>
                  <p:cNvSpPr/>
                  <p:nvPr/>
                </p:nvSpPr>
                <p:spPr>
                  <a:xfrm>
                    <a:off x="5361120" y="129636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450" name="Freeform 149"/>
                  <p:cNvGrpSpPr/>
                  <p:nvPr/>
                </p:nvGrpSpPr>
                <p:grpSpPr>
                  <a:xfrm>
                    <a:off x="5297040" y="1543680"/>
                    <a:ext cx="198720" cy="102600"/>
                    <a:chOff x="5297040" y="1543680"/>
                    <a:chExt cx="198720" cy="102600"/>
                  </a:xfrm>
                </p:grpSpPr>
                <p:pic>
                  <p:nvPicPr>
                    <p:cNvPr id="45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7040" y="1543680"/>
                      <a:ext cx="1987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2" name="Freeform 451"/>
                    <p:cNvSpPr/>
                    <p:nvPr/>
                  </p:nvSpPr>
                  <p:spPr>
                    <a:xfrm>
                      <a:off x="5313240" y="156132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3" name="Freeform 191"/>
                  <p:cNvSpPr/>
                  <p:nvPr/>
                </p:nvSpPr>
                <p:spPr>
                  <a:xfrm>
                    <a:off x="5037120" y="1296360"/>
                    <a:ext cx="378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455" name="Freeform 149"/>
                  <p:cNvGrpSpPr/>
                  <p:nvPr/>
                </p:nvGrpSpPr>
                <p:grpSpPr>
                  <a:xfrm>
                    <a:off x="4978800" y="1543680"/>
                    <a:ext cx="184320" cy="102600"/>
                    <a:chOff x="4978800" y="1543680"/>
                    <a:chExt cx="184320" cy="102600"/>
                  </a:xfrm>
                </p:grpSpPr>
                <p:pic>
                  <p:nvPicPr>
                    <p:cNvPr id="45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8800" y="1543680"/>
                      <a:ext cx="1843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7" name="Freeform 456"/>
                    <p:cNvSpPr/>
                    <p:nvPr/>
                  </p:nvSpPr>
                  <p:spPr>
                    <a:xfrm>
                      <a:off x="4996080" y="156132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8" name="Freeform 191"/>
                  <p:cNvSpPr/>
                  <p:nvPr/>
                </p:nvSpPr>
                <p:spPr>
                  <a:xfrm>
                    <a:off x="4707360" y="1296360"/>
                    <a:ext cx="451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460" name="Freeform 149"/>
                  <p:cNvGrpSpPr/>
                  <p:nvPr/>
                </p:nvGrpSpPr>
                <p:grpSpPr>
                  <a:xfrm>
                    <a:off x="4644360" y="1543680"/>
                    <a:ext cx="191520" cy="102600"/>
                    <a:chOff x="4644360" y="1543680"/>
                    <a:chExt cx="191520" cy="102600"/>
                  </a:xfrm>
                </p:grpSpPr>
                <p:pic>
                  <p:nvPicPr>
                    <p:cNvPr id="46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4360" y="1543680"/>
                      <a:ext cx="1915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2" name="Freeform 461"/>
                    <p:cNvSpPr/>
                    <p:nvPr/>
                  </p:nvSpPr>
                  <p:spPr>
                    <a:xfrm>
                      <a:off x="4659840" y="1561320"/>
                      <a:ext cx="1602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3" name="Freeform 191"/>
                  <p:cNvSpPr/>
                  <p:nvPr/>
                </p:nvSpPr>
                <p:spPr>
                  <a:xfrm>
                    <a:off x="4380120" y="1296360"/>
                    <a:ext cx="408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465" name="Freeform 149"/>
                  <p:cNvGrpSpPr/>
                  <p:nvPr/>
                </p:nvGrpSpPr>
                <p:grpSpPr>
                  <a:xfrm>
                    <a:off x="4313160" y="1543680"/>
                    <a:ext cx="199080" cy="102600"/>
                    <a:chOff x="4313160" y="1543680"/>
                    <a:chExt cx="199080" cy="102600"/>
                  </a:xfrm>
                </p:grpSpPr>
                <p:pic>
                  <p:nvPicPr>
                    <p:cNvPr id="46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3160" y="1543680"/>
                      <a:ext cx="19908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7" name="Freeform 466"/>
                    <p:cNvSpPr/>
                    <p:nvPr/>
                  </p:nvSpPr>
                  <p:spPr>
                    <a:xfrm>
                      <a:off x="4331520" y="1561320"/>
                      <a:ext cx="161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8" name="Freeform 191"/>
                  <p:cNvSpPr/>
                  <p:nvPr/>
                </p:nvSpPr>
                <p:spPr>
                  <a:xfrm>
                    <a:off x="4056480" y="1296360"/>
                    <a:ext cx="413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470" name="Freeform 149"/>
                  <p:cNvGrpSpPr/>
                  <p:nvPr/>
                </p:nvGrpSpPr>
                <p:grpSpPr>
                  <a:xfrm>
                    <a:off x="4001400" y="1543320"/>
                    <a:ext cx="177840" cy="102960"/>
                    <a:chOff x="4001400" y="1543320"/>
                    <a:chExt cx="177840" cy="102960"/>
                  </a:xfrm>
                </p:grpSpPr>
                <p:pic>
                  <p:nvPicPr>
                    <p:cNvPr id="47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1400" y="1543320"/>
                      <a:ext cx="177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2" name="Freeform 471"/>
                    <p:cNvSpPr/>
                    <p:nvPr/>
                  </p:nvSpPr>
                  <p:spPr>
                    <a:xfrm>
                      <a:off x="4015440" y="1560960"/>
                      <a:ext cx="148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3" name="Freeform 191"/>
                  <p:cNvSpPr/>
                  <p:nvPr/>
                </p:nvSpPr>
                <p:spPr>
                  <a:xfrm>
                    <a:off x="3723480" y="1293840"/>
                    <a:ext cx="366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475" name="Freeform 149"/>
                  <p:cNvGrpSpPr/>
                  <p:nvPr/>
                </p:nvGrpSpPr>
                <p:grpSpPr>
                  <a:xfrm>
                    <a:off x="3650760" y="1543320"/>
                    <a:ext cx="201600" cy="102960"/>
                    <a:chOff x="3650760" y="1543320"/>
                    <a:chExt cx="201600" cy="102960"/>
                  </a:xfrm>
                </p:grpSpPr>
                <p:pic>
                  <p:nvPicPr>
                    <p:cNvPr id="47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0760" y="1543320"/>
                      <a:ext cx="201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7" name="Freeform 476"/>
                    <p:cNvSpPr/>
                    <p:nvPr/>
                  </p:nvSpPr>
                  <p:spPr>
                    <a:xfrm>
                      <a:off x="3669120" y="1560960"/>
                      <a:ext cx="1638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8" name="Freeform 191"/>
                  <p:cNvSpPr/>
                  <p:nvPr/>
                </p:nvSpPr>
                <p:spPr>
                  <a:xfrm>
                    <a:off x="3396600" y="1293840"/>
                    <a:ext cx="392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480" name="Freeform 149"/>
                  <p:cNvGrpSpPr/>
                  <p:nvPr/>
                </p:nvGrpSpPr>
                <p:grpSpPr>
                  <a:xfrm>
                    <a:off x="3331800" y="1543320"/>
                    <a:ext cx="196560" cy="102960"/>
                    <a:chOff x="3331800" y="1543320"/>
                    <a:chExt cx="196560" cy="102960"/>
                  </a:xfrm>
                </p:grpSpPr>
                <p:pic>
                  <p:nvPicPr>
                    <p:cNvPr id="48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1800" y="1543320"/>
                      <a:ext cx="196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82" name="Freeform 481"/>
                    <p:cNvSpPr/>
                    <p:nvPr/>
                  </p:nvSpPr>
                  <p:spPr>
                    <a:xfrm>
                      <a:off x="3347280" y="1560960"/>
                      <a:ext cx="164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3" name="Freeform 191"/>
                  <p:cNvSpPr/>
                  <p:nvPr/>
                </p:nvSpPr>
                <p:spPr>
                  <a:xfrm>
                    <a:off x="3072600" y="1293840"/>
                    <a:ext cx="401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8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485" name="Freeform 149"/>
                  <p:cNvGrpSpPr/>
                  <p:nvPr/>
                </p:nvGrpSpPr>
                <p:grpSpPr>
                  <a:xfrm>
                    <a:off x="3021480" y="1543320"/>
                    <a:ext cx="180000" cy="102960"/>
                    <a:chOff x="3021480" y="1543320"/>
                    <a:chExt cx="180000" cy="102960"/>
                  </a:xfrm>
                </p:grpSpPr>
                <p:pic>
                  <p:nvPicPr>
                    <p:cNvPr id="48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1480" y="154332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87" name="Freeform 486"/>
                    <p:cNvSpPr/>
                    <p:nvPr/>
                  </p:nvSpPr>
                  <p:spPr>
                    <a:xfrm>
                      <a:off x="3037680" y="1560960"/>
                      <a:ext cx="146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8" name="Freeform 191"/>
                  <p:cNvSpPr/>
                  <p:nvPr/>
                </p:nvSpPr>
                <p:spPr>
                  <a:xfrm>
                    <a:off x="2745720" y="1293840"/>
                    <a:ext cx="4320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8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490" name="Freeform 149"/>
                  <p:cNvGrpSpPr/>
                  <p:nvPr/>
                </p:nvGrpSpPr>
                <p:grpSpPr>
                  <a:xfrm>
                    <a:off x="2703600" y="1543320"/>
                    <a:ext cx="173880" cy="102960"/>
                    <a:chOff x="2703600" y="1543320"/>
                    <a:chExt cx="173880" cy="102960"/>
                  </a:xfrm>
                </p:grpSpPr>
                <p:pic>
                  <p:nvPicPr>
                    <p:cNvPr id="49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3600" y="1543320"/>
                      <a:ext cx="1738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92" name="Freeform 491"/>
                    <p:cNvSpPr/>
                    <p:nvPr/>
                  </p:nvSpPr>
                  <p:spPr>
                    <a:xfrm>
                      <a:off x="2716920" y="1560960"/>
                      <a:ext cx="1454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93" name="Freeform 191"/>
                  <p:cNvSpPr/>
                  <p:nvPr/>
                </p:nvSpPr>
                <p:spPr>
                  <a:xfrm>
                    <a:off x="2421720" y="1293840"/>
                    <a:ext cx="4356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9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495" name="Freeform 149"/>
                  <p:cNvGrpSpPr/>
                  <p:nvPr/>
                </p:nvGrpSpPr>
                <p:grpSpPr>
                  <a:xfrm>
                    <a:off x="2363040" y="1543320"/>
                    <a:ext cx="187560" cy="102960"/>
                    <a:chOff x="2363040" y="1543320"/>
                    <a:chExt cx="187560" cy="102960"/>
                  </a:xfrm>
                </p:grpSpPr>
                <p:pic>
                  <p:nvPicPr>
                    <p:cNvPr id="49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3040" y="1543320"/>
                      <a:ext cx="187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97" name="Freeform 496"/>
                    <p:cNvSpPr/>
                    <p:nvPr/>
                  </p:nvSpPr>
                  <p:spPr>
                    <a:xfrm>
                      <a:off x="237960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98" name="Freeform 191"/>
                  <p:cNvSpPr/>
                  <p:nvPr/>
                </p:nvSpPr>
                <p:spPr>
                  <a:xfrm>
                    <a:off x="2094840" y="1293840"/>
                    <a:ext cx="416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499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500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501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502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503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4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5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6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07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508" name="Group 27"/>
          <p:cNvGrpSpPr/>
          <p:nvPr/>
        </p:nvGrpSpPr>
        <p:grpSpPr>
          <a:xfrm>
            <a:off x="6553080" y="5927760"/>
            <a:ext cx="1190880" cy="929880"/>
            <a:chOff x="6553080" y="5927760"/>
            <a:chExt cx="1190880" cy="929880"/>
          </a:xfrm>
        </p:grpSpPr>
        <p:sp>
          <p:nvSpPr>
            <p:cNvPr id="509" name="AutoShape 28"/>
            <p:cNvSpPr/>
            <p:nvPr/>
          </p:nvSpPr>
          <p:spPr>
            <a:xfrm rot="16200000">
              <a:off x="653544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0" name="AutoShape 29"/>
            <p:cNvSpPr/>
            <p:nvPr/>
          </p:nvSpPr>
          <p:spPr>
            <a:xfrm rot="5400000">
              <a:off x="760392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1" name="AutoShape 30"/>
            <p:cNvSpPr/>
            <p:nvPr/>
          </p:nvSpPr>
          <p:spPr>
            <a:xfrm rot="10800000">
              <a:off x="705816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2" name="Oval 31"/>
            <p:cNvSpPr/>
            <p:nvPr/>
          </p:nvSpPr>
          <p:spPr>
            <a:xfrm>
              <a:off x="6674760" y="5927760"/>
              <a:ext cx="95508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3" name="Oval 32"/>
            <p:cNvSpPr/>
            <p:nvPr/>
          </p:nvSpPr>
          <p:spPr>
            <a:xfrm>
              <a:off x="6729120" y="5974200"/>
              <a:ext cx="84564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4" name="Oval 33"/>
            <p:cNvSpPr/>
            <p:nvPr/>
          </p:nvSpPr>
          <p:spPr>
            <a:xfrm>
              <a:off x="6752880" y="6018120"/>
              <a:ext cx="26028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5" name="Oval 34"/>
            <p:cNvSpPr/>
            <p:nvPr/>
          </p:nvSpPr>
          <p:spPr>
            <a:xfrm>
              <a:off x="675288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6" name="Oval 35"/>
            <p:cNvSpPr/>
            <p:nvPr/>
          </p:nvSpPr>
          <p:spPr>
            <a:xfrm>
              <a:off x="6828120" y="605952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7" name="Oval 36"/>
            <p:cNvSpPr/>
            <p:nvPr/>
          </p:nvSpPr>
          <p:spPr>
            <a:xfrm>
              <a:off x="6828120" y="6059880"/>
              <a:ext cx="64800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18" name="Rectangle 112"/>
          <p:cNvSpPr/>
          <p:nvPr/>
        </p:nvSpPr>
        <p:spPr>
          <a:xfrm>
            <a:off x="6400800" y="2362320"/>
            <a:ext cx="2011320" cy="184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1500" b="0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11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9" name="Rectangle 113"/>
          <p:cNvSpPr/>
          <p:nvPr/>
        </p:nvSpPr>
        <p:spPr>
          <a:xfrm>
            <a:off x="2651040" y="5904000"/>
            <a:ext cx="201132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0" name="Rectangle 114"/>
          <p:cNvSpPr/>
          <p:nvPr/>
        </p:nvSpPr>
        <p:spPr>
          <a:xfrm>
            <a:off x="6172200" y="5934240"/>
            <a:ext cx="2011320" cy="76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1" name="Picture 2" descr="D:\GIÁO ÁN 1 2020-2021\HÌNH SOẠN GIÁO ÁN\Đọc nhạc\DO RE MI - Copy (3).jpg"/>
          <p:cNvPicPr/>
          <p:nvPr/>
        </p:nvPicPr>
        <p:blipFill>
          <a:blip r:embed="rId14"/>
          <a:srcRect b="34298"/>
          <a:stretch/>
        </p:blipFill>
        <p:spPr>
          <a:xfrm>
            <a:off x="2590920" y="1676520"/>
            <a:ext cx="2482560" cy="2666880"/>
          </a:xfrm>
          <a:prstGeom prst="rect">
            <a:avLst/>
          </a:prstGeom>
          <a:ln w="0">
            <a:noFill/>
          </a:ln>
        </p:spPr>
      </p:pic>
      <p:pic>
        <p:nvPicPr>
          <p:cNvPr id="522" name="Picture 3" descr="D:\GIÁO ÁN 1 2020-2021\HÌNH SOẠN GIÁO ÁN\Đọc nhạc\DO RE MI - Copy (2).jpg"/>
          <p:cNvPicPr/>
          <p:nvPr/>
        </p:nvPicPr>
        <p:blipFill>
          <a:blip r:embed="rId15">
            <a:lum contrast="40000"/>
          </a:blip>
          <a:srcRect l="18274" t="65348" r="16103" b="6505"/>
          <a:stretch/>
        </p:blipFill>
        <p:spPr>
          <a:xfrm>
            <a:off x="3124080" y="4343400"/>
            <a:ext cx="1371600" cy="990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16"/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Picture 14"/>
          <p:cNvPicPr/>
          <p:nvPr/>
        </p:nvPicPr>
        <p:blipFill>
          <a:blip r:embed="rId3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524" name="Rectangle 63"/>
          <p:cNvSpPr/>
          <p:nvPr/>
        </p:nvSpPr>
        <p:spPr>
          <a:xfrm rot="5400000">
            <a:off x="6707880" y="556020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25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526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sp>
        <p:nvSpPr>
          <p:cNvPr id="527" name="Rectangle 63"/>
          <p:cNvSpPr/>
          <p:nvPr/>
        </p:nvSpPr>
        <p:spPr>
          <a:xfrm rot="5400000">
            <a:off x="3202200" y="5559840"/>
            <a:ext cx="928800" cy="17172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529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530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31" name="Freeform 530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532" name="Group 27"/>
          <p:cNvGrpSpPr/>
          <p:nvPr/>
        </p:nvGrpSpPr>
        <p:grpSpPr>
          <a:xfrm>
            <a:off x="3048120" y="5927760"/>
            <a:ext cx="1190520" cy="929880"/>
            <a:chOff x="3048120" y="5927760"/>
            <a:chExt cx="1190520" cy="929880"/>
          </a:xfrm>
        </p:grpSpPr>
        <p:sp>
          <p:nvSpPr>
            <p:cNvPr id="533" name="AutoShape 28"/>
            <p:cNvSpPr/>
            <p:nvPr/>
          </p:nvSpPr>
          <p:spPr>
            <a:xfrm rot="16200000">
              <a:off x="303048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4" name="AutoShape 29"/>
            <p:cNvSpPr/>
            <p:nvPr/>
          </p:nvSpPr>
          <p:spPr>
            <a:xfrm rot="5400000">
              <a:off x="409860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5" name="AutoShape 30"/>
            <p:cNvSpPr/>
            <p:nvPr/>
          </p:nvSpPr>
          <p:spPr>
            <a:xfrm rot="10800000">
              <a:off x="355284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6" name="Oval 31"/>
            <p:cNvSpPr/>
            <p:nvPr/>
          </p:nvSpPr>
          <p:spPr>
            <a:xfrm>
              <a:off x="3169800" y="5927760"/>
              <a:ext cx="95472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7" name="Oval 32"/>
            <p:cNvSpPr/>
            <p:nvPr/>
          </p:nvSpPr>
          <p:spPr>
            <a:xfrm>
              <a:off x="3224160" y="5974200"/>
              <a:ext cx="84528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8" name="Oval 33"/>
            <p:cNvSpPr/>
            <p:nvPr/>
          </p:nvSpPr>
          <p:spPr>
            <a:xfrm>
              <a:off x="3247560" y="6018120"/>
              <a:ext cx="25992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9" name="Oval 34"/>
            <p:cNvSpPr/>
            <p:nvPr/>
          </p:nvSpPr>
          <p:spPr>
            <a:xfrm>
              <a:off x="324756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0" name="Oval 35"/>
            <p:cNvSpPr/>
            <p:nvPr/>
          </p:nvSpPr>
          <p:spPr>
            <a:xfrm>
              <a:off x="3322800" y="6059520"/>
              <a:ext cx="64764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1" name="Oval 36"/>
            <p:cNvSpPr/>
            <p:nvPr/>
          </p:nvSpPr>
          <p:spPr>
            <a:xfrm>
              <a:off x="3322800" y="6059880"/>
              <a:ext cx="64764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42" name="Text Box 26"/>
          <p:cNvSpPr/>
          <p:nvPr/>
        </p:nvSpPr>
        <p:spPr>
          <a:xfrm>
            <a:off x="1828800" y="380880"/>
            <a:ext cx="681840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TÔI LÀ AI?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3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544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54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54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54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54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549" name="Freeform 149"/>
                  <p:cNvGrpSpPr/>
                  <p:nvPr/>
                </p:nvGrpSpPr>
                <p:grpSpPr>
                  <a:xfrm>
                    <a:off x="9165240" y="1545120"/>
                    <a:ext cx="183240" cy="101880"/>
                    <a:chOff x="9165240" y="1545120"/>
                    <a:chExt cx="183240" cy="101880"/>
                  </a:xfrm>
                </p:grpSpPr>
                <p:pic>
                  <p:nvPicPr>
                    <p:cNvPr id="55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5240" y="1545120"/>
                      <a:ext cx="1832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51" name="Freeform 550"/>
                    <p:cNvSpPr/>
                    <p:nvPr/>
                  </p:nvSpPr>
                  <p:spPr>
                    <a:xfrm>
                      <a:off x="9180360" y="1563120"/>
                      <a:ext cx="153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52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5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554" name="Freeform 149"/>
                  <p:cNvGrpSpPr/>
                  <p:nvPr/>
                </p:nvGrpSpPr>
                <p:grpSpPr>
                  <a:xfrm>
                    <a:off x="8805240" y="1545120"/>
                    <a:ext cx="196920" cy="101880"/>
                    <a:chOff x="8805240" y="1545120"/>
                    <a:chExt cx="196920" cy="101880"/>
                  </a:xfrm>
                </p:grpSpPr>
                <p:pic>
                  <p:nvPicPr>
                    <p:cNvPr id="55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5240" y="1545120"/>
                      <a:ext cx="196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56" name="Freeform 555"/>
                    <p:cNvSpPr/>
                    <p:nvPr/>
                  </p:nvSpPr>
                  <p:spPr>
                    <a:xfrm>
                      <a:off x="8823600" y="1563120"/>
                      <a:ext cx="159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57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5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559" name="Freeform 149"/>
                  <p:cNvGrpSpPr/>
                  <p:nvPr/>
                </p:nvGrpSpPr>
                <p:grpSpPr>
                  <a:xfrm>
                    <a:off x="8494560" y="1545120"/>
                    <a:ext cx="178200" cy="101880"/>
                    <a:chOff x="8494560" y="1545120"/>
                    <a:chExt cx="178200" cy="101880"/>
                  </a:xfrm>
                </p:grpSpPr>
                <p:pic>
                  <p:nvPicPr>
                    <p:cNvPr id="56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4560" y="1545120"/>
                      <a:ext cx="178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61" name="Freeform 560"/>
                    <p:cNvSpPr/>
                    <p:nvPr/>
                  </p:nvSpPr>
                  <p:spPr>
                    <a:xfrm>
                      <a:off x="8508960" y="156312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62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6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564" name="Freeform 149"/>
                  <p:cNvGrpSpPr/>
                  <p:nvPr/>
                </p:nvGrpSpPr>
                <p:grpSpPr>
                  <a:xfrm>
                    <a:off x="8182440" y="1545120"/>
                    <a:ext cx="195480" cy="101880"/>
                    <a:chOff x="8182440" y="1545120"/>
                    <a:chExt cx="195480" cy="101880"/>
                  </a:xfrm>
                </p:grpSpPr>
                <p:pic>
                  <p:nvPicPr>
                    <p:cNvPr id="56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2440" y="1545120"/>
                      <a:ext cx="195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66" name="Freeform 565"/>
                    <p:cNvSpPr/>
                    <p:nvPr/>
                  </p:nvSpPr>
                  <p:spPr>
                    <a:xfrm>
                      <a:off x="8200440" y="1563120"/>
                      <a:ext cx="1587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67" name="Freeform 191"/>
                  <p:cNvSpPr/>
                  <p:nvPr/>
                </p:nvSpPr>
                <p:spPr>
                  <a:xfrm>
                    <a:off x="7922160" y="1296720"/>
                    <a:ext cx="44028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6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569" name="Freeform 149"/>
                  <p:cNvGrpSpPr/>
                  <p:nvPr/>
                </p:nvGrpSpPr>
                <p:grpSpPr>
                  <a:xfrm>
                    <a:off x="7850160" y="1545120"/>
                    <a:ext cx="183960" cy="101880"/>
                    <a:chOff x="7850160" y="1545120"/>
                    <a:chExt cx="183960" cy="101880"/>
                  </a:xfrm>
                </p:grpSpPr>
                <p:pic>
                  <p:nvPicPr>
                    <p:cNvPr id="57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0160" y="1545120"/>
                      <a:ext cx="1839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71" name="Freeform 570"/>
                    <p:cNvSpPr/>
                    <p:nvPr/>
                  </p:nvSpPr>
                  <p:spPr>
                    <a:xfrm>
                      <a:off x="7864920" y="156312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72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7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574" name="Freeform 149"/>
                  <p:cNvGrpSpPr/>
                  <p:nvPr/>
                </p:nvGrpSpPr>
                <p:grpSpPr>
                  <a:xfrm>
                    <a:off x="7511400" y="1544760"/>
                    <a:ext cx="209880" cy="101880"/>
                    <a:chOff x="7511400" y="1544760"/>
                    <a:chExt cx="209880" cy="101880"/>
                  </a:xfrm>
                </p:grpSpPr>
                <p:pic>
                  <p:nvPicPr>
                    <p:cNvPr id="57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1400" y="1544760"/>
                      <a:ext cx="209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76" name="Freeform 575"/>
                    <p:cNvSpPr/>
                    <p:nvPr/>
                  </p:nvSpPr>
                  <p:spPr>
                    <a:xfrm>
                      <a:off x="7530480" y="1562760"/>
                      <a:ext cx="170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77" name="Freeform 191"/>
                  <p:cNvSpPr/>
                  <p:nvPr/>
                </p:nvSpPr>
                <p:spPr>
                  <a:xfrm>
                    <a:off x="7265520" y="1293840"/>
                    <a:ext cx="4179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7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579" name="Freeform 149"/>
                  <p:cNvGrpSpPr/>
                  <p:nvPr/>
                </p:nvGrpSpPr>
                <p:grpSpPr>
                  <a:xfrm>
                    <a:off x="7195320" y="1544760"/>
                    <a:ext cx="169920" cy="101880"/>
                    <a:chOff x="7195320" y="1544760"/>
                    <a:chExt cx="169920" cy="101880"/>
                  </a:xfrm>
                </p:grpSpPr>
                <p:pic>
                  <p:nvPicPr>
                    <p:cNvPr id="58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53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81" name="Freeform 580"/>
                    <p:cNvSpPr/>
                    <p:nvPr/>
                  </p:nvSpPr>
                  <p:spPr>
                    <a:xfrm>
                      <a:off x="72086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82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8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584" name="Freeform 149"/>
                  <p:cNvGrpSpPr/>
                  <p:nvPr/>
                </p:nvGrpSpPr>
                <p:grpSpPr>
                  <a:xfrm>
                    <a:off x="6850440" y="1544760"/>
                    <a:ext cx="166320" cy="101880"/>
                    <a:chOff x="6850440" y="1544760"/>
                    <a:chExt cx="166320" cy="101880"/>
                  </a:xfrm>
                </p:grpSpPr>
                <p:pic>
                  <p:nvPicPr>
                    <p:cNvPr id="58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044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86" name="Freeform 585"/>
                    <p:cNvSpPr/>
                    <p:nvPr/>
                  </p:nvSpPr>
                  <p:spPr>
                    <a:xfrm>
                      <a:off x="686556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87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8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589" name="Freeform 149"/>
                  <p:cNvGrpSpPr/>
                  <p:nvPr/>
                </p:nvGrpSpPr>
                <p:grpSpPr>
                  <a:xfrm>
                    <a:off x="6544440" y="1544760"/>
                    <a:ext cx="199080" cy="101880"/>
                    <a:chOff x="6544440" y="1544760"/>
                    <a:chExt cx="199080" cy="101880"/>
                  </a:xfrm>
                </p:grpSpPr>
                <p:pic>
                  <p:nvPicPr>
                    <p:cNvPr id="59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4440" y="1544760"/>
                      <a:ext cx="1990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91" name="Freeform 590"/>
                    <p:cNvSpPr/>
                    <p:nvPr/>
                  </p:nvSpPr>
                  <p:spPr>
                    <a:xfrm>
                      <a:off x="6559920" y="1562760"/>
                      <a:ext cx="1666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92" name="Freeform 191"/>
                  <p:cNvSpPr/>
                  <p:nvPr/>
                </p:nvSpPr>
                <p:spPr>
                  <a:xfrm>
                    <a:off x="6287760" y="1293840"/>
                    <a:ext cx="432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9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594" name="Freeform 149"/>
                  <p:cNvGrpSpPr/>
                  <p:nvPr/>
                </p:nvGrpSpPr>
                <p:grpSpPr>
                  <a:xfrm>
                    <a:off x="6200640" y="1544760"/>
                    <a:ext cx="218880" cy="101880"/>
                    <a:chOff x="6200640" y="1544760"/>
                    <a:chExt cx="218880" cy="101880"/>
                  </a:xfrm>
                </p:grpSpPr>
                <p:pic>
                  <p:nvPicPr>
                    <p:cNvPr id="59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0640" y="1544760"/>
                      <a:ext cx="218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96" name="Freeform 595"/>
                    <p:cNvSpPr/>
                    <p:nvPr/>
                  </p:nvSpPr>
                  <p:spPr>
                    <a:xfrm>
                      <a:off x="6220080" y="1562760"/>
                      <a:ext cx="177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97" name="Freeform 191"/>
                  <p:cNvSpPr/>
                  <p:nvPr/>
                </p:nvSpPr>
                <p:spPr>
                  <a:xfrm>
                    <a:off x="5963760" y="1293840"/>
                    <a:ext cx="439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9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599" name="Freeform 149"/>
                  <p:cNvGrpSpPr/>
                  <p:nvPr/>
                </p:nvGrpSpPr>
                <p:grpSpPr>
                  <a:xfrm>
                    <a:off x="5878440" y="1544760"/>
                    <a:ext cx="214200" cy="101880"/>
                    <a:chOff x="5878440" y="1544760"/>
                    <a:chExt cx="214200" cy="101880"/>
                  </a:xfrm>
                </p:grpSpPr>
                <p:pic>
                  <p:nvPicPr>
                    <p:cNvPr id="60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8440" y="1544760"/>
                      <a:ext cx="214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01" name="Freeform 600"/>
                    <p:cNvSpPr/>
                    <p:nvPr/>
                  </p:nvSpPr>
                  <p:spPr>
                    <a:xfrm>
                      <a:off x="589500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02" name="Freeform 191"/>
                  <p:cNvSpPr/>
                  <p:nvPr/>
                </p:nvSpPr>
                <p:spPr>
                  <a:xfrm>
                    <a:off x="5636880" y="1293840"/>
                    <a:ext cx="406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60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60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605" name="Freeform 149"/>
                  <p:cNvGrpSpPr/>
                  <p:nvPr/>
                </p:nvGrpSpPr>
                <p:grpSpPr>
                  <a:xfrm>
                    <a:off x="5598720" y="1543680"/>
                    <a:ext cx="218160" cy="102600"/>
                    <a:chOff x="5598720" y="1543680"/>
                    <a:chExt cx="218160" cy="102600"/>
                  </a:xfrm>
                </p:grpSpPr>
                <p:pic>
                  <p:nvPicPr>
                    <p:cNvPr id="60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3680"/>
                      <a:ext cx="21816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07" name="Freeform 606"/>
                    <p:cNvSpPr/>
                    <p:nvPr/>
                  </p:nvSpPr>
                  <p:spPr>
                    <a:xfrm>
                      <a:off x="5619240" y="1561320"/>
                      <a:ext cx="177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08" name="Freeform 191"/>
                  <p:cNvSpPr/>
                  <p:nvPr/>
                </p:nvSpPr>
                <p:spPr>
                  <a:xfrm>
                    <a:off x="5361120" y="129636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0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610" name="Freeform 149"/>
                  <p:cNvGrpSpPr/>
                  <p:nvPr/>
                </p:nvGrpSpPr>
                <p:grpSpPr>
                  <a:xfrm>
                    <a:off x="5297040" y="1543680"/>
                    <a:ext cx="198720" cy="102600"/>
                    <a:chOff x="5297040" y="1543680"/>
                    <a:chExt cx="198720" cy="102600"/>
                  </a:xfrm>
                </p:grpSpPr>
                <p:pic>
                  <p:nvPicPr>
                    <p:cNvPr id="61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7040" y="1543680"/>
                      <a:ext cx="1987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12" name="Freeform 611"/>
                    <p:cNvSpPr/>
                    <p:nvPr/>
                  </p:nvSpPr>
                  <p:spPr>
                    <a:xfrm>
                      <a:off x="5313240" y="156132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13" name="Freeform 191"/>
                  <p:cNvSpPr/>
                  <p:nvPr/>
                </p:nvSpPr>
                <p:spPr>
                  <a:xfrm>
                    <a:off x="5037120" y="1296360"/>
                    <a:ext cx="378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1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615" name="Freeform 149"/>
                  <p:cNvGrpSpPr/>
                  <p:nvPr/>
                </p:nvGrpSpPr>
                <p:grpSpPr>
                  <a:xfrm>
                    <a:off x="4978800" y="1543680"/>
                    <a:ext cx="184320" cy="102600"/>
                    <a:chOff x="4978800" y="1543680"/>
                    <a:chExt cx="184320" cy="102600"/>
                  </a:xfrm>
                </p:grpSpPr>
                <p:pic>
                  <p:nvPicPr>
                    <p:cNvPr id="61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8800" y="1543680"/>
                      <a:ext cx="1843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17" name="Freeform 616"/>
                    <p:cNvSpPr/>
                    <p:nvPr/>
                  </p:nvSpPr>
                  <p:spPr>
                    <a:xfrm>
                      <a:off x="4996080" y="156132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18" name="Freeform 191"/>
                  <p:cNvSpPr/>
                  <p:nvPr/>
                </p:nvSpPr>
                <p:spPr>
                  <a:xfrm>
                    <a:off x="4707360" y="1296360"/>
                    <a:ext cx="451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1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620" name="Freeform 149"/>
                  <p:cNvGrpSpPr/>
                  <p:nvPr/>
                </p:nvGrpSpPr>
                <p:grpSpPr>
                  <a:xfrm>
                    <a:off x="4644360" y="1543680"/>
                    <a:ext cx="191520" cy="102600"/>
                    <a:chOff x="4644360" y="1543680"/>
                    <a:chExt cx="191520" cy="102600"/>
                  </a:xfrm>
                </p:grpSpPr>
                <p:pic>
                  <p:nvPicPr>
                    <p:cNvPr id="62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4360" y="1543680"/>
                      <a:ext cx="1915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22" name="Freeform 621"/>
                    <p:cNvSpPr/>
                    <p:nvPr/>
                  </p:nvSpPr>
                  <p:spPr>
                    <a:xfrm>
                      <a:off x="4659840" y="1561320"/>
                      <a:ext cx="1602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23" name="Freeform 191"/>
                  <p:cNvSpPr/>
                  <p:nvPr/>
                </p:nvSpPr>
                <p:spPr>
                  <a:xfrm>
                    <a:off x="4380120" y="1296360"/>
                    <a:ext cx="408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2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625" name="Freeform 149"/>
                  <p:cNvGrpSpPr/>
                  <p:nvPr/>
                </p:nvGrpSpPr>
                <p:grpSpPr>
                  <a:xfrm>
                    <a:off x="4313160" y="1543680"/>
                    <a:ext cx="199080" cy="102600"/>
                    <a:chOff x="4313160" y="1543680"/>
                    <a:chExt cx="199080" cy="102600"/>
                  </a:xfrm>
                </p:grpSpPr>
                <p:pic>
                  <p:nvPicPr>
                    <p:cNvPr id="62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3160" y="1543680"/>
                      <a:ext cx="19908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27" name="Freeform 626"/>
                    <p:cNvSpPr/>
                    <p:nvPr/>
                  </p:nvSpPr>
                  <p:spPr>
                    <a:xfrm>
                      <a:off x="4331520" y="1561320"/>
                      <a:ext cx="161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28" name="Freeform 191"/>
                  <p:cNvSpPr/>
                  <p:nvPr/>
                </p:nvSpPr>
                <p:spPr>
                  <a:xfrm>
                    <a:off x="4056480" y="1296360"/>
                    <a:ext cx="413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2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630" name="Freeform 149"/>
                  <p:cNvGrpSpPr/>
                  <p:nvPr/>
                </p:nvGrpSpPr>
                <p:grpSpPr>
                  <a:xfrm>
                    <a:off x="4001400" y="1543320"/>
                    <a:ext cx="177840" cy="102960"/>
                    <a:chOff x="4001400" y="1543320"/>
                    <a:chExt cx="177840" cy="102960"/>
                  </a:xfrm>
                </p:grpSpPr>
                <p:pic>
                  <p:nvPicPr>
                    <p:cNvPr id="63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1400" y="1543320"/>
                      <a:ext cx="177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32" name="Freeform 631"/>
                    <p:cNvSpPr/>
                    <p:nvPr/>
                  </p:nvSpPr>
                  <p:spPr>
                    <a:xfrm>
                      <a:off x="4015440" y="1560960"/>
                      <a:ext cx="148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33" name="Freeform 191"/>
                  <p:cNvSpPr/>
                  <p:nvPr/>
                </p:nvSpPr>
                <p:spPr>
                  <a:xfrm>
                    <a:off x="3723480" y="1293840"/>
                    <a:ext cx="366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3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635" name="Freeform 149"/>
                  <p:cNvGrpSpPr/>
                  <p:nvPr/>
                </p:nvGrpSpPr>
                <p:grpSpPr>
                  <a:xfrm>
                    <a:off x="3650760" y="1543320"/>
                    <a:ext cx="201600" cy="102960"/>
                    <a:chOff x="3650760" y="1543320"/>
                    <a:chExt cx="201600" cy="102960"/>
                  </a:xfrm>
                </p:grpSpPr>
                <p:pic>
                  <p:nvPicPr>
                    <p:cNvPr id="63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0760" y="1543320"/>
                      <a:ext cx="201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37" name="Freeform 636"/>
                    <p:cNvSpPr/>
                    <p:nvPr/>
                  </p:nvSpPr>
                  <p:spPr>
                    <a:xfrm>
                      <a:off x="3669120" y="1560960"/>
                      <a:ext cx="1638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38" name="Freeform 191"/>
                  <p:cNvSpPr/>
                  <p:nvPr/>
                </p:nvSpPr>
                <p:spPr>
                  <a:xfrm>
                    <a:off x="3396600" y="1293840"/>
                    <a:ext cx="392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3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640" name="Freeform 149"/>
                  <p:cNvGrpSpPr/>
                  <p:nvPr/>
                </p:nvGrpSpPr>
                <p:grpSpPr>
                  <a:xfrm>
                    <a:off x="3331800" y="1543320"/>
                    <a:ext cx="196560" cy="102960"/>
                    <a:chOff x="3331800" y="1543320"/>
                    <a:chExt cx="196560" cy="102960"/>
                  </a:xfrm>
                </p:grpSpPr>
                <p:pic>
                  <p:nvPicPr>
                    <p:cNvPr id="64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1800" y="1543320"/>
                      <a:ext cx="196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42" name="Freeform 641"/>
                    <p:cNvSpPr/>
                    <p:nvPr/>
                  </p:nvSpPr>
                  <p:spPr>
                    <a:xfrm>
                      <a:off x="3347280" y="1560960"/>
                      <a:ext cx="164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43" name="Freeform 191"/>
                  <p:cNvSpPr/>
                  <p:nvPr/>
                </p:nvSpPr>
                <p:spPr>
                  <a:xfrm>
                    <a:off x="3072600" y="1293840"/>
                    <a:ext cx="401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4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645" name="Freeform 149"/>
                  <p:cNvGrpSpPr/>
                  <p:nvPr/>
                </p:nvGrpSpPr>
                <p:grpSpPr>
                  <a:xfrm>
                    <a:off x="3021480" y="1543320"/>
                    <a:ext cx="180000" cy="102960"/>
                    <a:chOff x="3021480" y="1543320"/>
                    <a:chExt cx="180000" cy="102960"/>
                  </a:xfrm>
                </p:grpSpPr>
                <p:pic>
                  <p:nvPicPr>
                    <p:cNvPr id="64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1480" y="154332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47" name="Freeform 646"/>
                    <p:cNvSpPr/>
                    <p:nvPr/>
                  </p:nvSpPr>
                  <p:spPr>
                    <a:xfrm>
                      <a:off x="3037680" y="1560960"/>
                      <a:ext cx="146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48" name="Freeform 191"/>
                  <p:cNvSpPr/>
                  <p:nvPr/>
                </p:nvSpPr>
                <p:spPr>
                  <a:xfrm>
                    <a:off x="2745720" y="1293840"/>
                    <a:ext cx="4320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4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650" name="Freeform 149"/>
                  <p:cNvGrpSpPr/>
                  <p:nvPr/>
                </p:nvGrpSpPr>
                <p:grpSpPr>
                  <a:xfrm>
                    <a:off x="2703600" y="1543320"/>
                    <a:ext cx="173880" cy="102960"/>
                    <a:chOff x="2703600" y="1543320"/>
                    <a:chExt cx="173880" cy="102960"/>
                  </a:xfrm>
                </p:grpSpPr>
                <p:pic>
                  <p:nvPicPr>
                    <p:cNvPr id="65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3600" y="1543320"/>
                      <a:ext cx="1738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52" name="Freeform 651"/>
                    <p:cNvSpPr/>
                    <p:nvPr/>
                  </p:nvSpPr>
                  <p:spPr>
                    <a:xfrm>
                      <a:off x="2716920" y="1560960"/>
                      <a:ext cx="1454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53" name="Freeform 191"/>
                  <p:cNvSpPr/>
                  <p:nvPr/>
                </p:nvSpPr>
                <p:spPr>
                  <a:xfrm>
                    <a:off x="2421720" y="1293840"/>
                    <a:ext cx="4356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5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655" name="Freeform 149"/>
                  <p:cNvGrpSpPr/>
                  <p:nvPr/>
                </p:nvGrpSpPr>
                <p:grpSpPr>
                  <a:xfrm>
                    <a:off x="2363040" y="1543320"/>
                    <a:ext cx="187560" cy="102960"/>
                    <a:chOff x="2363040" y="1543320"/>
                    <a:chExt cx="187560" cy="102960"/>
                  </a:xfrm>
                </p:grpSpPr>
                <p:pic>
                  <p:nvPicPr>
                    <p:cNvPr id="65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3040" y="1543320"/>
                      <a:ext cx="187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57" name="Freeform 656"/>
                    <p:cNvSpPr/>
                    <p:nvPr/>
                  </p:nvSpPr>
                  <p:spPr>
                    <a:xfrm>
                      <a:off x="237960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58" name="Freeform 191"/>
                  <p:cNvSpPr/>
                  <p:nvPr/>
                </p:nvSpPr>
                <p:spPr>
                  <a:xfrm>
                    <a:off x="2094840" y="1293840"/>
                    <a:ext cx="416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659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660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661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662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663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64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65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66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67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668" name="Group 27"/>
          <p:cNvGrpSpPr/>
          <p:nvPr/>
        </p:nvGrpSpPr>
        <p:grpSpPr>
          <a:xfrm>
            <a:off x="6553080" y="5927760"/>
            <a:ext cx="1190880" cy="929880"/>
            <a:chOff x="6553080" y="5927760"/>
            <a:chExt cx="1190880" cy="929880"/>
          </a:xfrm>
        </p:grpSpPr>
        <p:sp>
          <p:nvSpPr>
            <p:cNvPr id="669" name="AutoShape 28"/>
            <p:cNvSpPr/>
            <p:nvPr/>
          </p:nvSpPr>
          <p:spPr>
            <a:xfrm rot="16200000">
              <a:off x="653544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0" name="AutoShape 29"/>
            <p:cNvSpPr/>
            <p:nvPr/>
          </p:nvSpPr>
          <p:spPr>
            <a:xfrm rot="5400000">
              <a:off x="760392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1" name="AutoShape 30"/>
            <p:cNvSpPr/>
            <p:nvPr/>
          </p:nvSpPr>
          <p:spPr>
            <a:xfrm rot="10800000">
              <a:off x="705816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2" name="Oval 31"/>
            <p:cNvSpPr/>
            <p:nvPr/>
          </p:nvSpPr>
          <p:spPr>
            <a:xfrm>
              <a:off x="6674760" y="5927760"/>
              <a:ext cx="95508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3" name="Oval 32"/>
            <p:cNvSpPr/>
            <p:nvPr/>
          </p:nvSpPr>
          <p:spPr>
            <a:xfrm>
              <a:off x="6729120" y="5974200"/>
              <a:ext cx="84564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4" name="Oval 33"/>
            <p:cNvSpPr/>
            <p:nvPr/>
          </p:nvSpPr>
          <p:spPr>
            <a:xfrm>
              <a:off x="6752880" y="6018120"/>
              <a:ext cx="26028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5" name="Oval 34"/>
            <p:cNvSpPr/>
            <p:nvPr/>
          </p:nvSpPr>
          <p:spPr>
            <a:xfrm>
              <a:off x="675288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6" name="Oval 35"/>
            <p:cNvSpPr/>
            <p:nvPr/>
          </p:nvSpPr>
          <p:spPr>
            <a:xfrm>
              <a:off x="6828120" y="605952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7" name="Oval 36"/>
            <p:cNvSpPr/>
            <p:nvPr/>
          </p:nvSpPr>
          <p:spPr>
            <a:xfrm>
              <a:off x="6828120" y="6059880"/>
              <a:ext cx="64800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678" name="Rectangle 112"/>
          <p:cNvSpPr/>
          <p:nvPr/>
        </p:nvSpPr>
        <p:spPr>
          <a:xfrm>
            <a:off x="6400800" y="2133720"/>
            <a:ext cx="2011320" cy="262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6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16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79" name="Rectangle 113"/>
          <p:cNvSpPr/>
          <p:nvPr/>
        </p:nvSpPr>
        <p:spPr>
          <a:xfrm>
            <a:off x="2651040" y="5904000"/>
            <a:ext cx="201132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80" name="Rectangle 114"/>
          <p:cNvSpPr/>
          <p:nvPr/>
        </p:nvSpPr>
        <p:spPr>
          <a:xfrm>
            <a:off x="6172200" y="5934240"/>
            <a:ext cx="2011320" cy="76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81" name="Picture 2" descr="D:\GIÁO ÁN 1 2020-2021\HÌNH SOẠN GIÁO ÁN\Đọc nhạc\DO RE MI.jpg"/>
          <p:cNvPicPr/>
          <p:nvPr/>
        </p:nvPicPr>
        <p:blipFill>
          <a:blip r:embed="rId14"/>
          <a:srcRect b="38786"/>
          <a:stretch/>
        </p:blipFill>
        <p:spPr>
          <a:xfrm>
            <a:off x="2971800" y="1752480"/>
            <a:ext cx="1981080" cy="2210040"/>
          </a:xfrm>
          <a:prstGeom prst="rect">
            <a:avLst/>
          </a:prstGeom>
          <a:ln w="0">
            <a:noFill/>
          </a:ln>
        </p:spPr>
      </p:pic>
      <p:pic>
        <p:nvPicPr>
          <p:cNvPr id="682" name="Picture 2" descr="D:\GIÁO ÁN 1 2020-2021\HÌNH SOẠN GIÁO ÁN\Đọc nhạc\DO RE MI.jpg"/>
          <p:cNvPicPr/>
          <p:nvPr/>
        </p:nvPicPr>
        <p:blipFill>
          <a:blip r:embed="rId14"/>
          <a:srcRect t="61242"/>
          <a:stretch/>
        </p:blipFill>
        <p:spPr>
          <a:xfrm>
            <a:off x="2895480" y="4038480"/>
            <a:ext cx="1981440" cy="1400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16"/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Picture 14"/>
          <p:cNvPicPr/>
          <p:nvPr/>
        </p:nvPicPr>
        <p:blipFill>
          <a:blip r:embed="rId3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84" name="Rectangle 63"/>
          <p:cNvSpPr/>
          <p:nvPr/>
        </p:nvSpPr>
        <p:spPr>
          <a:xfrm rot="5400000">
            <a:off x="6707880" y="556020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85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86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sp>
        <p:nvSpPr>
          <p:cNvPr id="687" name="Rectangle 63"/>
          <p:cNvSpPr/>
          <p:nvPr/>
        </p:nvSpPr>
        <p:spPr>
          <a:xfrm rot="5400000">
            <a:off x="3202200" y="5559840"/>
            <a:ext cx="928800" cy="17172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689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690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91" name="Freeform 690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92" name="Group 27"/>
          <p:cNvGrpSpPr/>
          <p:nvPr/>
        </p:nvGrpSpPr>
        <p:grpSpPr>
          <a:xfrm>
            <a:off x="3048120" y="5927760"/>
            <a:ext cx="1190520" cy="929880"/>
            <a:chOff x="3048120" y="5927760"/>
            <a:chExt cx="1190520" cy="929880"/>
          </a:xfrm>
        </p:grpSpPr>
        <p:sp>
          <p:nvSpPr>
            <p:cNvPr id="693" name="AutoShape 28"/>
            <p:cNvSpPr/>
            <p:nvPr/>
          </p:nvSpPr>
          <p:spPr>
            <a:xfrm rot="16200000">
              <a:off x="303048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4" name="AutoShape 29"/>
            <p:cNvSpPr/>
            <p:nvPr/>
          </p:nvSpPr>
          <p:spPr>
            <a:xfrm rot="5400000">
              <a:off x="409860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5" name="AutoShape 30"/>
            <p:cNvSpPr/>
            <p:nvPr/>
          </p:nvSpPr>
          <p:spPr>
            <a:xfrm rot="10800000">
              <a:off x="355284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6" name="Oval 31"/>
            <p:cNvSpPr/>
            <p:nvPr/>
          </p:nvSpPr>
          <p:spPr>
            <a:xfrm>
              <a:off x="3169800" y="5927760"/>
              <a:ext cx="95472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7" name="Oval 32"/>
            <p:cNvSpPr/>
            <p:nvPr/>
          </p:nvSpPr>
          <p:spPr>
            <a:xfrm>
              <a:off x="3224160" y="5974200"/>
              <a:ext cx="84528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8" name="Oval 33"/>
            <p:cNvSpPr/>
            <p:nvPr/>
          </p:nvSpPr>
          <p:spPr>
            <a:xfrm>
              <a:off x="3247560" y="6018120"/>
              <a:ext cx="25992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9" name="Oval 34"/>
            <p:cNvSpPr/>
            <p:nvPr/>
          </p:nvSpPr>
          <p:spPr>
            <a:xfrm>
              <a:off x="324756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0" name="Oval 35"/>
            <p:cNvSpPr/>
            <p:nvPr/>
          </p:nvSpPr>
          <p:spPr>
            <a:xfrm>
              <a:off x="3322800" y="6059520"/>
              <a:ext cx="64764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1" name="Oval 36"/>
            <p:cNvSpPr/>
            <p:nvPr/>
          </p:nvSpPr>
          <p:spPr>
            <a:xfrm>
              <a:off x="3322800" y="6059880"/>
              <a:ext cx="64764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02" name="Text Box 26"/>
          <p:cNvSpPr/>
          <p:nvPr/>
        </p:nvSpPr>
        <p:spPr>
          <a:xfrm>
            <a:off x="1828800" y="380880"/>
            <a:ext cx="681840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TÔI LÀ AI?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3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04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0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0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0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70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709" name="Freeform 149"/>
                  <p:cNvGrpSpPr/>
                  <p:nvPr/>
                </p:nvGrpSpPr>
                <p:grpSpPr>
                  <a:xfrm>
                    <a:off x="9165240" y="1545120"/>
                    <a:ext cx="183240" cy="101880"/>
                    <a:chOff x="9165240" y="1545120"/>
                    <a:chExt cx="183240" cy="101880"/>
                  </a:xfrm>
                </p:grpSpPr>
                <p:pic>
                  <p:nvPicPr>
                    <p:cNvPr id="71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5240" y="1545120"/>
                      <a:ext cx="1832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11" name="Freeform 710"/>
                    <p:cNvSpPr/>
                    <p:nvPr/>
                  </p:nvSpPr>
                  <p:spPr>
                    <a:xfrm>
                      <a:off x="9180360" y="1563120"/>
                      <a:ext cx="153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12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1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714" name="Freeform 149"/>
                  <p:cNvGrpSpPr/>
                  <p:nvPr/>
                </p:nvGrpSpPr>
                <p:grpSpPr>
                  <a:xfrm>
                    <a:off x="8805240" y="1545120"/>
                    <a:ext cx="196920" cy="101880"/>
                    <a:chOff x="8805240" y="1545120"/>
                    <a:chExt cx="196920" cy="101880"/>
                  </a:xfrm>
                </p:grpSpPr>
                <p:pic>
                  <p:nvPicPr>
                    <p:cNvPr id="71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5240" y="1545120"/>
                      <a:ext cx="196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16" name="Freeform 715"/>
                    <p:cNvSpPr/>
                    <p:nvPr/>
                  </p:nvSpPr>
                  <p:spPr>
                    <a:xfrm>
                      <a:off x="8823600" y="1563120"/>
                      <a:ext cx="159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17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1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719" name="Freeform 149"/>
                  <p:cNvGrpSpPr/>
                  <p:nvPr/>
                </p:nvGrpSpPr>
                <p:grpSpPr>
                  <a:xfrm>
                    <a:off x="8494560" y="1545120"/>
                    <a:ext cx="178200" cy="101880"/>
                    <a:chOff x="8494560" y="1545120"/>
                    <a:chExt cx="178200" cy="101880"/>
                  </a:xfrm>
                </p:grpSpPr>
                <p:pic>
                  <p:nvPicPr>
                    <p:cNvPr id="72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4560" y="1545120"/>
                      <a:ext cx="178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21" name="Freeform 720"/>
                    <p:cNvSpPr/>
                    <p:nvPr/>
                  </p:nvSpPr>
                  <p:spPr>
                    <a:xfrm>
                      <a:off x="8508960" y="156312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22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2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724" name="Freeform 149"/>
                  <p:cNvGrpSpPr/>
                  <p:nvPr/>
                </p:nvGrpSpPr>
                <p:grpSpPr>
                  <a:xfrm>
                    <a:off x="8182440" y="1545120"/>
                    <a:ext cx="195480" cy="101880"/>
                    <a:chOff x="8182440" y="1545120"/>
                    <a:chExt cx="195480" cy="101880"/>
                  </a:xfrm>
                </p:grpSpPr>
                <p:pic>
                  <p:nvPicPr>
                    <p:cNvPr id="72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2440" y="1545120"/>
                      <a:ext cx="195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26" name="Freeform 725"/>
                    <p:cNvSpPr/>
                    <p:nvPr/>
                  </p:nvSpPr>
                  <p:spPr>
                    <a:xfrm>
                      <a:off x="8200440" y="1563120"/>
                      <a:ext cx="1587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27" name="Freeform 191"/>
                  <p:cNvSpPr/>
                  <p:nvPr/>
                </p:nvSpPr>
                <p:spPr>
                  <a:xfrm>
                    <a:off x="7922160" y="1296720"/>
                    <a:ext cx="44028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2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729" name="Freeform 149"/>
                  <p:cNvGrpSpPr/>
                  <p:nvPr/>
                </p:nvGrpSpPr>
                <p:grpSpPr>
                  <a:xfrm>
                    <a:off x="7850160" y="1545120"/>
                    <a:ext cx="183960" cy="101880"/>
                    <a:chOff x="7850160" y="1545120"/>
                    <a:chExt cx="183960" cy="101880"/>
                  </a:xfrm>
                </p:grpSpPr>
                <p:pic>
                  <p:nvPicPr>
                    <p:cNvPr id="73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0160" y="1545120"/>
                      <a:ext cx="1839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31" name="Freeform 730"/>
                    <p:cNvSpPr/>
                    <p:nvPr/>
                  </p:nvSpPr>
                  <p:spPr>
                    <a:xfrm>
                      <a:off x="7864920" y="156312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32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3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734" name="Freeform 149"/>
                  <p:cNvGrpSpPr/>
                  <p:nvPr/>
                </p:nvGrpSpPr>
                <p:grpSpPr>
                  <a:xfrm>
                    <a:off x="7511400" y="1544760"/>
                    <a:ext cx="209880" cy="101880"/>
                    <a:chOff x="7511400" y="1544760"/>
                    <a:chExt cx="209880" cy="101880"/>
                  </a:xfrm>
                </p:grpSpPr>
                <p:pic>
                  <p:nvPicPr>
                    <p:cNvPr id="73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1400" y="1544760"/>
                      <a:ext cx="209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36" name="Freeform 735"/>
                    <p:cNvSpPr/>
                    <p:nvPr/>
                  </p:nvSpPr>
                  <p:spPr>
                    <a:xfrm>
                      <a:off x="7530480" y="1562760"/>
                      <a:ext cx="170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37" name="Freeform 191"/>
                  <p:cNvSpPr/>
                  <p:nvPr/>
                </p:nvSpPr>
                <p:spPr>
                  <a:xfrm>
                    <a:off x="7265520" y="1293840"/>
                    <a:ext cx="4179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3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739" name="Freeform 149"/>
                  <p:cNvGrpSpPr/>
                  <p:nvPr/>
                </p:nvGrpSpPr>
                <p:grpSpPr>
                  <a:xfrm>
                    <a:off x="7195320" y="1544760"/>
                    <a:ext cx="169920" cy="101880"/>
                    <a:chOff x="7195320" y="1544760"/>
                    <a:chExt cx="169920" cy="101880"/>
                  </a:xfrm>
                </p:grpSpPr>
                <p:pic>
                  <p:nvPicPr>
                    <p:cNvPr id="74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53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41" name="Freeform 740"/>
                    <p:cNvSpPr/>
                    <p:nvPr/>
                  </p:nvSpPr>
                  <p:spPr>
                    <a:xfrm>
                      <a:off x="72086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42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4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744" name="Freeform 149"/>
                  <p:cNvGrpSpPr/>
                  <p:nvPr/>
                </p:nvGrpSpPr>
                <p:grpSpPr>
                  <a:xfrm>
                    <a:off x="6850440" y="1544760"/>
                    <a:ext cx="166320" cy="101880"/>
                    <a:chOff x="6850440" y="1544760"/>
                    <a:chExt cx="166320" cy="101880"/>
                  </a:xfrm>
                </p:grpSpPr>
                <p:pic>
                  <p:nvPicPr>
                    <p:cNvPr id="74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044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46" name="Freeform 745"/>
                    <p:cNvSpPr/>
                    <p:nvPr/>
                  </p:nvSpPr>
                  <p:spPr>
                    <a:xfrm>
                      <a:off x="686556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47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4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749" name="Freeform 149"/>
                  <p:cNvGrpSpPr/>
                  <p:nvPr/>
                </p:nvGrpSpPr>
                <p:grpSpPr>
                  <a:xfrm>
                    <a:off x="6544440" y="1544760"/>
                    <a:ext cx="199080" cy="101880"/>
                    <a:chOff x="6544440" y="1544760"/>
                    <a:chExt cx="199080" cy="101880"/>
                  </a:xfrm>
                </p:grpSpPr>
                <p:pic>
                  <p:nvPicPr>
                    <p:cNvPr id="75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4440" y="1544760"/>
                      <a:ext cx="1990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51" name="Freeform 750"/>
                    <p:cNvSpPr/>
                    <p:nvPr/>
                  </p:nvSpPr>
                  <p:spPr>
                    <a:xfrm>
                      <a:off x="6559920" y="1562760"/>
                      <a:ext cx="1666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52" name="Freeform 191"/>
                  <p:cNvSpPr/>
                  <p:nvPr/>
                </p:nvSpPr>
                <p:spPr>
                  <a:xfrm>
                    <a:off x="6287760" y="1293840"/>
                    <a:ext cx="432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5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754" name="Freeform 149"/>
                  <p:cNvGrpSpPr/>
                  <p:nvPr/>
                </p:nvGrpSpPr>
                <p:grpSpPr>
                  <a:xfrm>
                    <a:off x="6200640" y="1544760"/>
                    <a:ext cx="218880" cy="101880"/>
                    <a:chOff x="6200640" y="1544760"/>
                    <a:chExt cx="218880" cy="101880"/>
                  </a:xfrm>
                </p:grpSpPr>
                <p:pic>
                  <p:nvPicPr>
                    <p:cNvPr id="75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0640" y="1544760"/>
                      <a:ext cx="218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56" name="Freeform 755"/>
                    <p:cNvSpPr/>
                    <p:nvPr/>
                  </p:nvSpPr>
                  <p:spPr>
                    <a:xfrm>
                      <a:off x="6220080" y="1562760"/>
                      <a:ext cx="177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57" name="Freeform 191"/>
                  <p:cNvSpPr/>
                  <p:nvPr/>
                </p:nvSpPr>
                <p:spPr>
                  <a:xfrm>
                    <a:off x="5963760" y="1293840"/>
                    <a:ext cx="439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5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759" name="Freeform 149"/>
                  <p:cNvGrpSpPr/>
                  <p:nvPr/>
                </p:nvGrpSpPr>
                <p:grpSpPr>
                  <a:xfrm>
                    <a:off x="5878440" y="1544760"/>
                    <a:ext cx="214200" cy="101880"/>
                    <a:chOff x="5878440" y="1544760"/>
                    <a:chExt cx="214200" cy="101880"/>
                  </a:xfrm>
                </p:grpSpPr>
                <p:pic>
                  <p:nvPicPr>
                    <p:cNvPr id="76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8440" y="1544760"/>
                      <a:ext cx="214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61" name="Freeform 760"/>
                    <p:cNvSpPr/>
                    <p:nvPr/>
                  </p:nvSpPr>
                  <p:spPr>
                    <a:xfrm>
                      <a:off x="589500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62" name="Freeform 191"/>
                  <p:cNvSpPr/>
                  <p:nvPr/>
                </p:nvSpPr>
                <p:spPr>
                  <a:xfrm>
                    <a:off x="5636880" y="1293840"/>
                    <a:ext cx="406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76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76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765" name="Freeform 149"/>
                  <p:cNvGrpSpPr/>
                  <p:nvPr/>
                </p:nvGrpSpPr>
                <p:grpSpPr>
                  <a:xfrm>
                    <a:off x="5598720" y="1543680"/>
                    <a:ext cx="218160" cy="102600"/>
                    <a:chOff x="5598720" y="1543680"/>
                    <a:chExt cx="218160" cy="102600"/>
                  </a:xfrm>
                </p:grpSpPr>
                <p:pic>
                  <p:nvPicPr>
                    <p:cNvPr id="76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3680"/>
                      <a:ext cx="21816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67" name="Freeform 766"/>
                    <p:cNvSpPr/>
                    <p:nvPr/>
                  </p:nvSpPr>
                  <p:spPr>
                    <a:xfrm>
                      <a:off x="5619240" y="1561320"/>
                      <a:ext cx="177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68" name="Freeform 191"/>
                  <p:cNvSpPr/>
                  <p:nvPr/>
                </p:nvSpPr>
                <p:spPr>
                  <a:xfrm>
                    <a:off x="5361120" y="129636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6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770" name="Freeform 149"/>
                  <p:cNvGrpSpPr/>
                  <p:nvPr/>
                </p:nvGrpSpPr>
                <p:grpSpPr>
                  <a:xfrm>
                    <a:off x="5297040" y="1543680"/>
                    <a:ext cx="198720" cy="102600"/>
                    <a:chOff x="5297040" y="1543680"/>
                    <a:chExt cx="198720" cy="102600"/>
                  </a:xfrm>
                </p:grpSpPr>
                <p:pic>
                  <p:nvPicPr>
                    <p:cNvPr id="77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7040" y="1543680"/>
                      <a:ext cx="1987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72" name="Freeform 771"/>
                    <p:cNvSpPr/>
                    <p:nvPr/>
                  </p:nvSpPr>
                  <p:spPr>
                    <a:xfrm>
                      <a:off x="5313240" y="156132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73" name="Freeform 191"/>
                  <p:cNvSpPr/>
                  <p:nvPr/>
                </p:nvSpPr>
                <p:spPr>
                  <a:xfrm>
                    <a:off x="5037120" y="1296360"/>
                    <a:ext cx="378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7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775" name="Freeform 149"/>
                  <p:cNvGrpSpPr/>
                  <p:nvPr/>
                </p:nvGrpSpPr>
                <p:grpSpPr>
                  <a:xfrm>
                    <a:off x="4978800" y="1543680"/>
                    <a:ext cx="184320" cy="102600"/>
                    <a:chOff x="4978800" y="1543680"/>
                    <a:chExt cx="184320" cy="102600"/>
                  </a:xfrm>
                </p:grpSpPr>
                <p:pic>
                  <p:nvPicPr>
                    <p:cNvPr id="77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8800" y="1543680"/>
                      <a:ext cx="1843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77" name="Freeform 776"/>
                    <p:cNvSpPr/>
                    <p:nvPr/>
                  </p:nvSpPr>
                  <p:spPr>
                    <a:xfrm>
                      <a:off x="4996080" y="156132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78" name="Freeform 191"/>
                  <p:cNvSpPr/>
                  <p:nvPr/>
                </p:nvSpPr>
                <p:spPr>
                  <a:xfrm>
                    <a:off x="4707360" y="1296360"/>
                    <a:ext cx="451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7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780" name="Freeform 149"/>
                  <p:cNvGrpSpPr/>
                  <p:nvPr/>
                </p:nvGrpSpPr>
                <p:grpSpPr>
                  <a:xfrm>
                    <a:off x="4644360" y="1543680"/>
                    <a:ext cx="191520" cy="102600"/>
                    <a:chOff x="4644360" y="1543680"/>
                    <a:chExt cx="191520" cy="102600"/>
                  </a:xfrm>
                </p:grpSpPr>
                <p:pic>
                  <p:nvPicPr>
                    <p:cNvPr id="78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4360" y="1543680"/>
                      <a:ext cx="1915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82" name="Freeform 781"/>
                    <p:cNvSpPr/>
                    <p:nvPr/>
                  </p:nvSpPr>
                  <p:spPr>
                    <a:xfrm>
                      <a:off x="4659840" y="1561320"/>
                      <a:ext cx="1602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83" name="Freeform 191"/>
                  <p:cNvSpPr/>
                  <p:nvPr/>
                </p:nvSpPr>
                <p:spPr>
                  <a:xfrm>
                    <a:off x="4380120" y="1296360"/>
                    <a:ext cx="408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8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785" name="Freeform 149"/>
                  <p:cNvGrpSpPr/>
                  <p:nvPr/>
                </p:nvGrpSpPr>
                <p:grpSpPr>
                  <a:xfrm>
                    <a:off x="4313160" y="1543680"/>
                    <a:ext cx="199080" cy="102600"/>
                    <a:chOff x="4313160" y="1543680"/>
                    <a:chExt cx="199080" cy="102600"/>
                  </a:xfrm>
                </p:grpSpPr>
                <p:pic>
                  <p:nvPicPr>
                    <p:cNvPr id="78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3160" y="1543680"/>
                      <a:ext cx="19908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87" name="Freeform 786"/>
                    <p:cNvSpPr/>
                    <p:nvPr/>
                  </p:nvSpPr>
                  <p:spPr>
                    <a:xfrm>
                      <a:off x="4331520" y="1561320"/>
                      <a:ext cx="161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88" name="Freeform 191"/>
                  <p:cNvSpPr/>
                  <p:nvPr/>
                </p:nvSpPr>
                <p:spPr>
                  <a:xfrm>
                    <a:off x="4056480" y="1296360"/>
                    <a:ext cx="413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8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790" name="Freeform 149"/>
                  <p:cNvGrpSpPr/>
                  <p:nvPr/>
                </p:nvGrpSpPr>
                <p:grpSpPr>
                  <a:xfrm>
                    <a:off x="4001400" y="1543320"/>
                    <a:ext cx="177840" cy="102960"/>
                    <a:chOff x="4001400" y="1543320"/>
                    <a:chExt cx="177840" cy="102960"/>
                  </a:xfrm>
                </p:grpSpPr>
                <p:pic>
                  <p:nvPicPr>
                    <p:cNvPr id="79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1400" y="1543320"/>
                      <a:ext cx="177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92" name="Freeform 791"/>
                    <p:cNvSpPr/>
                    <p:nvPr/>
                  </p:nvSpPr>
                  <p:spPr>
                    <a:xfrm>
                      <a:off x="4015440" y="1560960"/>
                      <a:ext cx="148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93" name="Freeform 191"/>
                  <p:cNvSpPr/>
                  <p:nvPr/>
                </p:nvSpPr>
                <p:spPr>
                  <a:xfrm>
                    <a:off x="3723480" y="1293840"/>
                    <a:ext cx="366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9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795" name="Freeform 149"/>
                  <p:cNvGrpSpPr/>
                  <p:nvPr/>
                </p:nvGrpSpPr>
                <p:grpSpPr>
                  <a:xfrm>
                    <a:off x="3650760" y="1543320"/>
                    <a:ext cx="201600" cy="102960"/>
                    <a:chOff x="3650760" y="1543320"/>
                    <a:chExt cx="201600" cy="102960"/>
                  </a:xfrm>
                </p:grpSpPr>
                <p:pic>
                  <p:nvPicPr>
                    <p:cNvPr id="79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0760" y="1543320"/>
                      <a:ext cx="201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97" name="Freeform 796"/>
                    <p:cNvSpPr/>
                    <p:nvPr/>
                  </p:nvSpPr>
                  <p:spPr>
                    <a:xfrm>
                      <a:off x="3669120" y="1560960"/>
                      <a:ext cx="1638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98" name="Freeform 191"/>
                  <p:cNvSpPr/>
                  <p:nvPr/>
                </p:nvSpPr>
                <p:spPr>
                  <a:xfrm>
                    <a:off x="3396600" y="1293840"/>
                    <a:ext cx="392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9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800" name="Freeform 149"/>
                  <p:cNvGrpSpPr/>
                  <p:nvPr/>
                </p:nvGrpSpPr>
                <p:grpSpPr>
                  <a:xfrm>
                    <a:off x="3331800" y="1543320"/>
                    <a:ext cx="196560" cy="102960"/>
                    <a:chOff x="3331800" y="1543320"/>
                    <a:chExt cx="196560" cy="102960"/>
                  </a:xfrm>
                </p:grpSpPr>
                <p:pic>
                  <p:nvPicPr>
                    <p:cNvPr id="80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1800" y="1543320"/>
                      <a:ext cx="196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02" name="Freeform 801"/>
                    <p:cNvSpPr/>
                    <p:nvPr/>
                  </p:nvSpPr>
                  <p:spPr>
                    <a:xfrm>
                      <a:off x="3347280" y="1560960"/>
                      <a:ext cx="164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03" name="Freeform 191"/>
                  <p:cNvSpPr/>
                  <p:nvPr/>
                </p:nvSpPr>
                <p:spPr>
                  <a:xfrm>
                    <a:off x="3072600" y="1293840"/>
                    <a:ext cx="401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0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805" name="Freeform 149"/>
                  <p:cNvGrpSpPr/>
                  <p:nvPr/>
                </p:nvGrpSpPr>
                <p:grpSpPr>
                  <a:xfrm>
                    <a:off x="3021480" y="1543320"/>
                    <a:ext cx="180000" cy="102960"/>
                    <a:chOff x="3021480" y="1543320"/>
                    <a:chExt cx="180000" cy="102960"/>
                  </a:xfrm>
                </p:grpSpPr>
                <p:pic>
                  <p:nvPicPr>
                    <p:cNvPr id="80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1480" y="154332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07" name="Freeform 806"/>
                    <p:cNvSpPr/>
                    <p:nvPr/>
                  </p:nvSpPr>
                  <p:spPr>
                    <a:xfrm>
                      <a:off x="3037680" y="1560960"/>
                      <a:ext cx="146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08" name="Freeform 191"/>
                  <p:cNvSpPr/>
                  <p:nvPr/>
                </p:nvSpPr>
                <p:spPr>
                  <a:xfrm>
                    <a:off x="2745720" y="1293840"/>
                    <a:ext cx="4320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0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810" name="Freeform 149"/>
                  <p:cNvGrpSpPr/>
                  <p:nvPr/>
                </p:nvGrpSpPr>
                <p:grpSpPr>
                  <a:xfrm>
                    <a:off x="2703600" y="1543320"/>
                    <a:ext cx="173880" cy="102960"/>
                    <a:chOff x="2703600" y="1543320"/>
                    <a:chExt cx="173880" cy="102960"/>
                  </a:xfrm>
                </p:grpSpPr>
                <p:pic>
                  <p:nvPicPr>
                    <p:cNvPr id="81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3600" y="1543320"/>
                      <a:ext cx="1738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12" name="Freeform 811"/>
                    <p:cNvSpPr/>
                    <p:nvPr/>
                  </p:nvSpPr>
                  <p:spPr>
                    <a:xfrm>
                      <a:off x="2716920" y="1560960"/>
                      <a:ext cx="1454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13" name="Freeform 191"/>
                  <p:cNvSpPr/>
                  <p:nvPr/>
                </p:nvSpPr>
                <p:spPr>
                  <a:xfrm>
                    <a:off x="2421720" y="1293840"/>
                    <a:ext cx="4356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1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815" name="Freeform 149"/>
                  <p:cNvGrpSpPr/>
                  <p:nvPr/>
                </p:nvGrpSpPr>
                <p:grpSpPr>
                  <a:xfrm>
                    <a:off x="2363040" y="1543320"/>
                    <a:ext cx="187560" cy="102960"/>
                    <a:chOff x="2363040" y="1543320"/>
                    <a:chExt cx="187560" cy="102960"/>
                  </a:xfrm>
                </p:grpSpPr>
                <p:pic>
                  <p:nvPicPr>
                    <p:cNvPr id="81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3040" y="1543320"/>
                      <a:ext cx="187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17" name="Freeform 816"/>
                    <p:cNvSpPr/>
                    <p:nvPr/>
                  </p:nvSpPr>
                  <p:spPr>
                    <a:xfrm>
                      <a:off x="237960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18" name="Freeform 191"/>
                  <p:cNvSpPr/>
                  <p:nvPr/>
                </p:nvSpPr>
                <p:spPr>
                  <a:xfrm>
                    <a:off x="2094840" y="1293840"/>
                    <a:ext cx="416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819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820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821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822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823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824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825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826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827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28" name="Group 27"/>
          <p:cNvGrpSpPr/>
          <p:nvPr/>
        </p:nvGrpSpPr>
        <p:grpSpPr>
          <a:xfrm>
            <a:off x="6553080" y="5927760"/>
            <a:ext cx="1190880" cy="929880"/>
            <a:chOff x="6553080" y="5927760"/>
            <a:chExt cx="1190880" cy="929880"/>
          </a:xfrm>
        </p:grpSpPr>
        <p:sp>
          <p:nvSpPr>
            <p:cNvPr id="829" name="AutoShape 28"/>
            <p:cNvSpPr/>
            <p:nvPr/>
          </p:nvSpPr>
          <p:spPr>
            <a:xfrm rot="16200000">
              <a:off x="653544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0" name="AutoShape 29"/>
            <p:cNvSpPr/>
            <p:nvPr/>
          </p:nvSpPr>
          <p:spPr>
            <a:xfrm rot="5400000">
              <a:off x="760392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1" name="AutoShape 30"/>
            <p:cNvSpPr/>
            <p:nvPr/>
          </p:nvSpPr>
          <p:spPr>
            <a:xfrm rot="10800000">
              <a:off x="705816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2" name="Oval 31"/>
            <p:cNvSpPr/>
            <p:nvPr/>
          </p:nvSpPr>
          <p:spPr>
            <a:xfrm>
              <a:off x="6674760" y="5927760"/>
              <a:ext cx="95508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3" name="Oval 32"/>
            <p:cNvSpPr/>
            <p:nvPr/>
          </p:nvSpPr>
          <p:spPr>
            <a:xfrm>
              <a:off x="6729120" y="5974200"/>
              <a:ext cx="84564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4" name="Oval 33"/>
            <p:cNvSpPr/>
            <p:nvPr/>
          </p:nvSpPr>
          <p:spPr>
            <a:xfrm>
              <a:off x="6752880" y="6018120"/>
              <a:ext cx="26028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5" name="Oval 34"/>
            <p:cNvSpPr/>
            <p:nvPr/>
          </p:nvSpPr>
          <p:spPr>
            <a:xfrm>
              <a:off x="675288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6" name="Oval 35"/>
            <p:cNvSpPr/>
            <p:nvPr/>
          </p:nvSpPr>
          <p:spPr>
            <a:xfrm>
              <a:off x="6828120" y="605952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7" name="Oval 36"/>
            <p:cNvSpPr/>
            <p:nvPr/>
          </p:nvSpPr>
          <p:spPr>
            <a:xfrm>
              <a:off x="6828120" y="6059880"/>
              <a:ext cx="64800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838" name="Picture 2" descr="D:\GIÁO ÁN 1 2020-2021\HÌNH SOẠN GIÁO ÁN\Đọc nhạc\DO RE MI - Copy (2) - Copy.jpg"/>
          <p:cNvPicPr/>
          <p:nvPr/>
        </p:nvPicPr>
        <p:blipFill>
          <a:blip r:embed="rId14"/>
          <a:srcRect l="11199" t="62135" r="16068" b="6829"/>
          <a:stretch/>
        </p:blipFill>
        <p:spPr>
          <a:xfrm>
            <a:off x="3657600" y="4572000"/>
            <a:ext cx="990720" cy="838080"/>
          </a:xfrm>
          <a:prstGeom prst="rect">
            <a:avLst/>
          </a:prstGeom>
          <a:ln w="0">
            <a:noFill/>
          </a:ln>
        </p:spPr>
      </p:pic>
      <p:sp>
        <p:nvSpPr>
          <p:cNvPr id="839" name="Rectangle 113"/>
          <p:cNvSpPr/>
          <p:nvPr/>
        </p:nvSpPr>
        <p:spPr>
          <a:xfrm>
            <a:off x="2651040" y="5904000"/>
            <a:ext cx="201132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40" name="Rectangle 114"/>
          <p:cNvSpPr/>
          <p:nvPr/>
        </p:nvSpPr>
        <p:spPr>
          <a:xfrm>
            <a:off x="6172200" y="5934240"/>
            <a:ext cx="2011320" cy="76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841" name="Picture 2" descr="D:\GIÁO ÁN 1 2020-2021\HÌNH SOẠN GIÁO ÁN\Đọc nhạc\DO RE MI - Copy.jpg"/>
          <p:cNvPicPr/>
          <p:nvPr/>
        </p:nvPicPr>
        <p:blipFill>
          <a:blip r:embed="rId15"/>
          <a:srcRect l="5384" t="1442" r="10821" b="36928"/>
          <a:stretch/>
        </p:blipFill>
        <p:spPr>
          <a:xfrm>
            <a:off x="3200400" y="1752480"/>
            <a:ext cx="1873080" cy="2598840"/>
          </a:xfrm>
          <a:prstGeom prst="rect">
            <a:avLst/>
          </a:prstGeom>
          <a:ln w="0">
            <a:noFill/>
          </a:ln>
        </p:spPr>
      </p:pic>
      <p:sp>
        <p:nvSpPr>
          <p:cNvPr id="842" name="Rectangle 116"/>
          <p:cNvSpPr/>
          <p:nvPr/>
        </p:nvSpPr>
        <p:spPr>
          <a:xfrm>
            <a:off x="6400800" y="2362320"/>
            <a:ext cx="2011320" cy="184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1500" b="0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11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16"/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Picture 14"/>
          <p:cNvPicPr/>
          <p:nvPr/>
        </p:nvPicPr>
        <p:blipFill>
          <a:blip r:embed="rId3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844" name="Rectangle 63"/>
          <p:cNvSpPr/>
          <p:nvPr/>
        </p:nvSpPr>
        <p:spPr>
          <a:xfrm rot="5400000">
            <a:off x="6707880" y="556020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45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846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sp>
        <p:nvSpPr>
          <p:cNvPr id="847" name="Rectangle 63"/>
          <p:cNvSpPr/>
          <p:nvPr/>
        </p:nvSpPr>
        <p:spPr>
          <a:xfrm rot="5400000">
            <a:off x="3202200" y="5559840"/>
            <a:ext cx="928800" cy="17172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49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850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51" name="Freeform 850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852" name="Group 27"/>
          <p:cNvGrpSpPr/>
          <p:nvPr/>
        </p:nvGrpSpPr>
        <p:grpSpPr>
          <a:xfrm>
            <a:off x="3048120" y="5927760"/>
            <a:ext cx="1190520" cy="929880"/>
            <a:chOff x="3048120" y="5927760"/>
            <a:chExt cx="1190520" cy="929880"/>
          </a:xfrm>
        </p:grpSpPr>
        <p:sp>
          <p:nvSpPr>
            <p:cNvPr id="853" name="AutoShape 28"/>
            <p:cNvSpPr/>
            <p:nvPr/>
          </p:nvSpPr>
          <p:spPr>
            <a:xfrm rot="16200000">
              <a:off x="303048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4" name="AutoShape 29"/>
            <p:cNvSpPr/>
            <p:nvPr/>
          </p:nvSpPr>
          <p:spPr>
            <a:xfrm rot="5400000">
              <a:off x="409860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5" name="AutoShape 30"/>
            <p:cNvSpPr/>
            <p:nvPr/>
          </p:nvSpPr>
          <p:spPr>
            <a:xfrm rot="10800000">
              <a:off x="355284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6" name="Oval 31"/>
            <p:cNvSpPr/>
            <p:nvPr/>
          </p:nvSpPr>
          <p:spPr>
            <a:xfrm>
              <a:off x="3169800" y="5927760"/>
              <a:ext cx="95472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7" name="Oval 32"/>
            <p:cNvSpPr/>
            <p:nvPr/>
          </p:nvSpPr>
          <p:spPr>
            <a:xfrm>
              <a:off x="3224160" y="5974200"/>
              <a:ext cx="84528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8" name="Oval 33"/>
            <p:cNvSpPr/>
            <p:nvPr/>
          </p:nvSpPr>
          <p:spPr>
            <a:xfrm>
              <a:off x="3247560" y="6018120"/>
              <a:ext cx="25992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9" name="Oval 34"/>
            <p:cNvSpPr/>
            <p:nvPr/>
          </p:nvSpPr>
          <p:spPr>
            <a:xfrm>
              <a:off x="324756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0" name="Oval 35"/>
            <p:cNvSpPr/>
            <p:nvPr/>
          </p:nvSpPr>
          <p:spPr>
            <a:xfrm>
              <a:off x="3322800" y="6059520"/>
              <a:ext cx="64764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1" name="Oval 36"/>
            <p:cNvSpPr/>
            <p:nvPr/>
          </p:nvSpPr>
          <p:spPr>
            <a:xfrm>
              <a:off x="3322800" y="6059880"/>
              <a:ext cx="64764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62" name="Text Box 26"/>
          <p:cNvSpPr/>
          <p:nvPr/>
        </p:nvSpPr>
        <p:spPr>
          <a:xfrm>
            <a:off x="1828800" y="380880"/>
            <a:ext cx="681840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TÔI LÀ AI?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3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64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6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6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6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6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69" name="Freeform 149"/>
                  <p:cNvGrpSpPr/>
                  <p:nvPr/>
                </p:nvGrpSpPr>
                <p:grpSpPr>
                  <a:xfrm>
                    <a:off x="9165240" y="1545120"/>
                    <a:ext cx="183240" cy="101880"/>
                    <a:chOff x="9165240" y="1545120"/>
                    <a:chExt cx="183240" cy="101880"/>
                  </a:xfrm>
                </p:grpSpPr>
                <p:pic>
                  <p:nvPicPr>
                    <p:cNvPr id="87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5240" y="1545120"/>
                      <a:ext cx="1832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71" name="Freeform 870"/>
                    <p:cNvSpPr/>
                    <p:nvPr/>
                  </p:nvSpPr>
                  <p:spPr>
                    <a:xfrm>
                      <a:off x="9180360" y="1563120"/>
                      <a:ext cx="153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72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7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74" name="Freeform 149"/>
                  <p:cNvGrpSpPr/>
                  <p:nvPr/>
                </p:nvGrpSpPr>
                <p:grpSpPr>
                  <a:xfrm>
                    <a:off x="8805240" y="1545120"/>
                    <a:ext cx="196920" cy="101880"/>
                    <a:chOff x="8805240" y="1545120"/>
                    <a:chExt cx="196920" cy="101880"/>
                  </a:xfrm>
                </p:grpSpPr>
                <p:pic>
                  <p:nvPicPr>
                    <p:cNvPr id="87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5240" y="1545120"/>
                      <a:ext cx="196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76" name="Freeform 875"/>
                    <p:cNvSpPr/>
                    <p:nvPr/>
                  </p:nvSpPr>
                  <p:spPr>
                    <a:xfrm>
                      <a:off x="8823600" y="1563120"/>
                      <a:ext cx="159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77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7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879" name="Freeform 149"/>
                  <p:cNvGrpSpPr/>
                  <p:nvPr/>
                </p:nvGrpSpPr>
                <p:grpSpPr>
                  <a:xfrm>
                    <a:off x="8494560" y="1545120"/>
                    <a:ext cx="178200" cy="101880"/>
                    <a:chOff x="8494560" y="1545120"/>
                    <a:chExt cx="178200" cy="101880"/>
                  </a:xfrm>
                </p:grpSpPr>
                <p:pic>
                  <p:nvPicPr>
                    <p:cNvPr id="88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4560" y="1545120"/>
                      <a:ext cx="178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1" name="Freeform 880"/>
                    <p:cNvSpPr/>
                    <p:nvPr/>
                  </p:nvSpPr>
                  <p:spPr>
                    <a:xfrm>
                      <a:off x="8508960" y="156312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82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8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884" name="Freeform 149"/>
                  <p:cNvGrpSpPr/>
                  <p:nvPr/>
                </p:nvGrpSpPr>
                <p:grpSpPr>
                  <a:xfrm>
                    <a:off x="8182440" y="1545120"/>
                    <a:ext cx="195480" cy="101880"/>
                    <a:chOff x="8182440" y="1545120"/>
                    <a:chExt cx="195480" cy="101880"/>
                  </a:xfrm>
                </p:grpSpPr>
                <p:pic>
                  <p:nvPicPr>
                    <p:cNvPr id="88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2440" y="1545120"/>
                      <a:ext cx="195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6" name="Freeform 885"/>
                    <p:cNvSpPr/>
                    <p:nvPr/>
                  </p:nvSpPr>
                  <p:spPr>
                    <a:xfrm>
                      <a:off x="8200440" y="1563120"/>
                      <a:ext cx="1587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87" name="Freeform 191"/>
                  <p:cNvSpPr/>
                  <p:nvPr/>
                </p:nvSpPr>
                <p:spPr>
                  <a:xfrm>
                    <a:off x="7922160" y="1296720"/>
                    <a:ext cx="44028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8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889" name="Freeform 149"/>
                  <p:cNvGrpSpPr/>
                  <p:nvPr/>
                </p:nvGrpSpPr>
                <p:grpSpPr>
                  <a:xfrm>
                    <a:off x="7850160" y="1545120"/>
                    <a:ext cx="183960" cy="101880"/>
                    <a:chOff x="7850160" y="1545120"/>
                    <a:chExt cx="183960" cy="101880"/>
                  </a:xfrm>
                </p:grpSpPr>
                <p:pic>
                  <p:nvPicPr>
                    <p:cNvPr id="89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0160" y="1545120"/>
                      <a:ext cx="1839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91" name="Freeform 890"/>
                    <p:cNvSpPr/>
                    <p:nvPr/>
                  </p:nvSpPr>
                  <p:spPr>
                    <a:xfrm>
                      <a:off x="7864920" y="156312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2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9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894" name="Freeform 149"/>
                  <p:cNvGrpSpPr/>
                  <p:nvPr/>
                </p:nvGrpSpPr>
                <p:grpSpPr>
                  <a:xfrm>
                    <a:off x="7511400" y="1544760"/>
                    <a:ext cx="209880" cy="101880"/>
                    <a:chOff x="7511400" y="1544760"/>
                    <a:chExt cx="209880" cy="101880"/>
                  </a:xfrm>
                </p:grpSpPr>
                <p:pic>
                  <p:nvPicPr>
                    <p:cNvPr id="89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1400" y="1544760"/>
                      <a:ext cx="209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96" name="Freeform 895"/>
                    <p:cNvSpPr/>
                    <p:nvPr/>
                  </p:nvSpPr>
                  <p:spPr>
                    <a:xfrm>
                      <a:off x="7530480" y="1562760"/>
                      <a:ext cx="170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7" name="Freeform 191"/>
                  <p:cNvSpPr/>
                  <p:nvPr/>
                </p:nvSpPr>
                <p:spPr>
                  <a:xfrm>
                    <a:off x="7265520" y="1293840"/>
                    <a:ext cx="4179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9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899" name="Freeform 149"/>
                  <p:cNvGrpSpPr/>
                  <p:nvPr/>
                </p:nvGrpSpPr>
                <p:grpSpPr>
                  <a:xfrm>
                    <a:off x="7195320" y="1544760"/>
                    <a:ext cx="169920" cy="101880"/>
                    <a:chOff x="7195320" y="1544760"/>
                    <a:chExt cx="169920" cy="101880"/>
                  </a:xfrm>
                </p:grpSpPr>
                <p:pic>
                  <p:nvPicPr>
                    <p:cNvPr id="90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53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01" name="Freeform 900"/>
                    <p:cNvSpPr/>
                    <p:nvPr/>
                  </p:nvSpPr>
                  <p:spPr>
                    <a:xfrm>
                      <a:off x="72086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02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904" name="Freeform 149"/>
                  <p:cNvGrpSpPr/>
                  <p:nvPr/>
                </p:nvGrpSpPr>
                <p:grpSpPr>
                  <a:xfrm>
                    <a:off x="6850440" y="1544760"/>
                    <a:ext cx="166320" cy="101880"/>
                    <a:chOff x="6850440" y="1544760"/>
                    <a:chExt cx="166320" cy="101880"/>
                  </a:xfrm>
                </p:grpSpPr>
                <p:pic>
                  <p:nvPicPr>
                    <p:cNvPr id="90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044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06" name="Freeform 905"/>
                    <p:cNvSpPr/>
                    <p:nvPr/>
                  </p:nvSpPr>
                  <p:spPr>
                    <a:xfrm>
                      <a:off x="686556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07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909" name="Freeform 149"/>
                  <p:cNvGrpSpPr/>
                  <p:nvPr/>
                </p:nvGrpSpPr>
                <p:grpSpPr>
                  <a:xfrm>
                    <a:off x="6544440" y="1544760"/>
                    <a:ext cx="199080" cy="101880"/>
                    <a:chOff x="6544440" y="1544760"/>
                    <a:chExt cx="199080" cy="101880"/>
                  </a:xfrm>
                </p:grpSpPr>
                <p:pic>
                  <p:nvPicPr>
                    <p:cNvPr id="91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4440" y="1544760"/>
                      <a:ext cx="1990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11" name="Freeform 910"/>
                    <p:cNvSpPr/>
                    <p:nvPr/>
                  </p:nvSpPr>
                  <p:spPr>
                    <a:xfrm>
                      <a:off x="6559920" y="1562760"/>
                      <a:ext cx="1666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12" name="Freeform 191"/>
                  <p:cNvSpPr/>
                  <p:nvPr/>
                </p:nvSpPr>
                <p:spPr>
                  <a:xfrm>
                    <a:off x="6287760" y="1293840"/>
                    <a:ext cx="432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1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914" name="Freeform 149"/>
                  <p:cNvGrpSpPr/>
                  <p:nvPr/>
                </p:nvGrpSpPr>
                <p:grpSpPr>
                  <a:xfrm>
                    <a:off x="6200640" y="1544760"/>
                    <a:ext cx="218880" cy="101880"/>
                    <a:chOff x="6200640" y="1544760"/>
                    <a:chExt cx="218880" cy="101880"/>
                  </a:xfrm>
                </p:grpSpPr>
                <p:pic>
                  <p:nvPicPr>
                    <p:cNvPr id="91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0640" y="1544760"/>
                      <a:ext cx="218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16" name="Freeform 915"/>
                    <p:cNvSpPr/>
                    <p:nvPr/>
                  </p:nvSpPr>
                  <p:spPr>
                    <a:xfrm>
                      <a:off x="6220080" y="1562760"/>
                      <a:ext cx="177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17" name="Freeform 191"/>
                  <p:cNvSpPr/>
                  <p:nvPr/>
                </p:nvSpPr>
                <p:spPr>
                  <a:xfrm>
                    <a:off x="5963760" y="1293840"/>
                    <a:ext cx="439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1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919" name="Freeform 149"/>
                  <p:cNvGrpSpPr/>
                  <p:nvPr/>
                </p:nvGrpSpPr>
                <p:grpSpPr>
                  <a:xfrm>
                    <a:off x="5878440" y="1544760"/>
                    <a:ext cx="214200" cy="101880"/>
                    <a:chOff x="5878440" y="1544760"/>
                    <a:chExt cx="214200" cy="101880"/>
                  </a:xfrm>
                </p:grpSpPr>
                <p:pic>
                  <p:nvPicPr>
                    <p:cNvPr id="92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8440" y="1544760"/>
                      <a:ext cx="214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21" name="Freeform 920"/>
                    <p:cNvSpPr/>
                    <p:nvPr/>
                  </p:nvSpPr>
                  <p:spPr>
                    <a:xfrm>
                      <a:off x="589500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22" name="Freeform 191"/>
                  <p:cNvSpPr/>
                  <p:nvPr/>
                </p:nvSpPr>
                <p:spPr>
                  <a:xfrm>
                    <a:off x="5636880" y="1293840"/>
                    <a:ext cx="406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92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92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925" name="Freeform 149"/>
                  <p:cNvGrpSpPr/>
                  <p:nvPr/>
                </p:nvGrpSpPr>
                <p:grpSpPr>
                  <a:xfrm>
                    <a:off x="5598720" y="1543680"/>
                    <a:ext cx="218160" cy="102600"/>
                    <a:chOff x="5598720" y="1543680"/>
                    <a:chExt cx="218160" cy="102600"/>
                  </a:xfrm>
                </p:grpSpPr>
                <p:pic>
                  <p:nvPicPr>
                    <p:cNvPr id="92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3680"/>
                      <a:ext cx="21816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27" name="Freeform 926"/>
                    <p:cNvSpPr/>
                    <p:nvPr/>
                  </p:nvSpPr>
                  <p:spPr>
                    <a:xfrm>
                      <a:off x="5619240" y="1561320"/>
                      <a:ext cx="177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28" name="Freeform 191"/>
                  <p:cNvSpPr/>
                  <p:nvPr/>
                </p:nvSpPr>
                <p:spPr>
                  <a:xfrm>
                    <a:off x="5361120" y="129636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2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930" name="Freeform 149"/>
                  <p:cNvGrpSpPr/>
                  <p:nvPr/>
                </p:nvGrpSpPr>
                <p:grpSpPr>
                  <a:xfrm>
                    <a:off x="5297040" y="1543680"/>
                    <a:ext cx="198720" cy="102600"/>
                    <a:chOff x="5297040" y="1543680"/>
                    <a:chExt cx="198720" cy="102600"/>
                  </a:xfrm>
                </p:grpSpPr>
                <p:pic>
                  <p:nvPicPr>
                    <p:cNvPr id="93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7040" y="1543680"/>
                      <a:ext cx="1987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2" name="Freeform 931"/>
                    <p:cNvSpPr/>
                    <p:nvPr/>
                  </p:nvSpPr>
                  <p:spPr>
                    <a:xfrm>
                      <a:off x="5313240" y="156132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33" name="Freeform 191"/>
                  <p:cNvSpPr/>
                  <p:nvPr/>
                </p:nvSpPr>
                <p:spPr>
                  <a:xfrm>
                    <a:off x="5037120" y="1296360"/>
                    <a:ext cx="378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3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935" name="Freeform 149"/>
                  <p:cNvGrpSpPr/>
                  <p:nvPr/>
                </p:nvGrpSpPr>
                <p:grpSpPr>
                  <a:xfrm>
                    <a:off x="4978800" y="1543680"/>
                    <a:ext cx="184320" cy="102600"/>
                    <a:chOff x="4978800" y="1543680"/>
                    <a:chExt cx="184320" cy="102600"/>
                  </a:xfrm>
                </p:grpSpPr>
                <p:pic>
                  <p:nvPicPr>
                    <p:cNvPr id="93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8800" y="1543680"/>
                      <a:ext cx="1843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7" name="Freeform 936"/>
                    <p:cNvSpPr/>
                    <p:nvPr/>
                  </p:nvSpPr>
                  <p:spPr>
                    <a:xfrm>
                      <a:off x="4996080" y="156132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38" name="Freeform 191"/>
                  <p:cNvSpPr/>
                  <p:nvPr/>
                </p:nvSpPr>
                <p:spPr>
                  <a:xfrm>
                    <a:off x="4707360" y="1296360"/>
                    <a:ext cx="451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3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940" name="Freeform 149"/>
                  <p:cNvGrpSpPr/>
                  <p:nvPr/>
                </p:nvGrpSpPr>
                <p:grpSpPr>
                  <a:xfrm>
                    <a:off x="4644360" y="1543680"/>
                    <a:ext cx="191520" cy="102600"/>
                    <a:chOff x="4644360" y="1543680"/>
                    <a:chExt cx="191520" cy="102600"/>
                  </a:xfrm>
                </p:grpSpPr>
                <p:pic>
                  <p:nvPicPr>
                    <p:cNvPr id="94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4360" y="1543680"/>
                      <a:ext cx="1915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2" name="Freeform 941"/>
                    <p:cNvSpPr/>
                    <p:nvPr/>
                  </p:nvSpPr>
                  <p:spPr>
                    <a:xfrm>
                      <a:off x="4659840" y="1561320"/>
                      <a:ext cx="1602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3" name="Freeform 191"/>
                  <p:cNvSpPr/>
                  <p:nvPr/>
                </p:nvSpPr>
                <p:spPr>
                  <a:xfrm>
                    <a:off x="4380120" y="1296360"/>
                    <a:ext cx="408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4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945" name="Freeform 149"/>
                  <p:cNvGrpSpPr/>
                  <p:nvPr/>
                </p:nvGrpSpPr>
                <p:grpSpPr>
                  <a:xfrm>
                    <a:off x="4313160" y="1543680"/>
                    <a:ext cx="199080" cy="102600"/>
                    <a:chOff x="4313160" y="1543680"/>
                    <a:chExt cx="199080" cy="102600"/>
                  </a:xfrm>
                </p:grpSpPr>
                <p:pic>
                  <p:nvPicPr>
                    <p:cNvPr id="94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3160" y="1543680"/>
                      <a:ext cx="19908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7" name="Freeform 946"/>
                    <p:cNvSpPr/>
                    <p:nvPr/>
                  </p:nvSpPr>
                  <p:spPr>
                    <a:xfrm>
                      <a:off x="4331520" y="1561320"/>
                      <a:ext cx="161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8" name="Freeform 191"/>
                  <p:cNvSpPr/>
                  <p:nvPr/>
                </p:nvSpPr>
                <p:spPr>
                  <a:xfrm>
                    <a:off x="4056480" y="1296360"/>
                    <a:ext cx="413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4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950" name="Freeform 149"/>
                  <p:cNvGrpSpPr/>
                  <p:nvPr/>
                </p:nvGrpSpPr>
                <p:grpSpPr>
                  <a:xfrm>
                    <a:off x="4001400" y="1543320"/>
                    <a:ext cx="177840" cy="102960"/>
                    <a:chOff x="4001400" y="1543320"/>
                    <a:chExt cx="177840" cy="102960"/>
                  </a:xfrm>
                </p:grpSpPr>
                <p:pic>
                  <p:nvPicPr>
                    <p:cNvPr id="95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1400" y="1543320"/>
                      <a:ext cx="177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52" name="Freeform 951"/>
                    <p:cNvSpPr/>
                    <p:nvPr/>
                  </p:nvSpPr>
                  <p:spPr>
                    <a:xfrm>
                      <a:off x="4015440" y="1560960"/>
                      <a:ext cx="148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3" name="Freeform 191"/>
                  <p:cNvSpPr/>
                  <p:nvPr/>
                </p:nvSpPr>
                <p:spPr>
                  <a:xfrm>
                    <a:off x="3723480" y="1293840"/>
                    <a:ext cx="366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955" name="Freeform 149"/>
                  <p:cNvGrpSpPr/>
                  <p:nvPr/>
                </p:nvGrpSpPr>
                <p:grpSpPr>
                  <a:xfrm>
                    <a:off x="3650760" y="1543320"/>
                    <a:ext cx="201600" cy="102960"/>
                    <a:chOff x="3650760" y="1543320"/>
                    <a:chExt cx="201600" cy="102960"/>
                  </a:xfrm>
                </p:grpSpPr>
                <p:pic>
                  <p:nvPicPr>
                    <p:cNvPr id="95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0760" y="1543320"/>
                      <a:ext cx="201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57" name="Freeform 956"/>
                    <p:cNvSpPr/>
                    <p:nvPr/>
                  </p:nvSpPr>
                  <p:spPr>
                    <a:xfrm>
                      <a:off x="3669120" y="1560960"/>
                      <a:ext cx="1638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8" name="Freeform 191"/>
                  <p:cNvSpPr/>
                  <p:nvPr/>
                </p:nvSpPr>
                <p:spPr>
                  <a:xfrm>
                    <a:off x="3396600" y="1293840"/>
                    <a:ext cx="392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960" name="Freeform 149"/>
                  <p:cNvGrpSpPr/>
                  <p:nvPr/>
                </p:nvGrpSpPr>
                <p:grpSpPr>
                  <a:xfrm>
                    <a:off x="3331800" y="1543320"/>
                    <a:ext cx="196560" cy="102960"/>
                    <a:chOff x="3331800" y="1543320"/>
                    <a:chExt cx="196560" cy="102960"/>
                  </a:xfrm>
                </p:grpSpPr>
                <p:pic>
                  <p:nvPicPr>
                    <p:cNvPr id="96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1800" y="1543320"/>
                      <a:ext cx="196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62" name="Freeform 961"/>
                    <p:cNvSpPr/>
                    <p:nvPr/>
                  </p:nvSpPr>
                  <p:spPr>
                    <a:xfrm>
                      <a:off x="3347280" y="1560960"/>
                      <a:ext cx="164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63" name="Freeform 191"/>
                  <p:cNvSpPr/>
                  <p:nvPr/>
                </p:nvSpPr>
                <p:spPr>
                  <a:xfrm>
                    <a:off x="3072600" y="1293840"/>
                    <a:ext cx="401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965" name="Freeform 149"/>
                  <p:cNvGrpSpPr/>
                  <p:nvPr/>
                </p:nvGrpSpPr>
                <p:grpSpPr>
                  <a:xfrm>
                    <a:off x="3021480" y="1543320"/>
                    <a:ext cx="180000" cy="102960"/>
                    <a:chOff x="3021480" y="1543320"/>
                    <a:chExt cx="180000" cy="102960"/>
                  </a:xfrm>
                </p:grpSpPr>
                <p:pic>
                  <p:nvPicPr>
                    <p:cNvPr id="96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1480" y="154332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67" name="Freeform 966"/>
                    <p:cNvSpPr/>
                    <p:nvPr/>
                  </p:nvSpPr>
                  <p:spPr>
                    <a:xfrm>
                      <a:off x="3037680" y="1560960"/>
                      <a:ext cx="146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68" name="Freeform 191"/>
                  <p:cNvSpPr/>
                  <p:nvPr/>
                </p:nvSpPr>
                <p:spPr>
                  <a:xfrm>
                    <a:off x="2745720" y="1293840"/>
                    <a:ext cx="4320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970" name="Freeform 149"/>
                  <p:cNvGrpSpPr/>
                  <p:nvPr/>
                </p:nvGrpSpPr>
                <p:grpSpPr>
                  <a:xfrm>
                    <a:off x="2703600" y="1543320"/>
                    <a:ext cx="173880" cy="102960"/>
                    <a:chOff x="2703600" y="1543320"/>
                    <a:chExt cx="173880" cy="102960"/>
                  </a:xfrm>
                </p:grpSpPr>
                <p:pic>
                  <p:nvPicPr>
                    <p:cNvPr id="97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3600" y="1543320"/>
                      <a:ext cx="1738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72" name="Freeform 971"/>
                    <p:cNvSpPr/>
                    <p:nvPr/>
                  </p:nvSpPr>
                  <p:spPr>
                    <a:xfrm>
                      <a:off x="2716920" y="1560960"/>
                      <a:ext cx="1454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73" name="Freeform 191"/>
                  <p:cNvSpPr/>
                  <p:nvPr/>
                </p:nvSpPr>
                <p:spPr>
                  <a:xfrm>
                    <a:off x="2421720" y="1293840"/>
                    <a:ext cx="4356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7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975" name="Freeform 149"/>
                  <p:cNvGrpSpPr/>
                  <p:nvPr/>
                </p:nvGrpSpPr>
                <p:grpSpPr>
                  <a:xfrm>
                    <a:off x="2363040" y="1543320"/>
                    <a:ext cx="187560" cy="102960"/>
                    <a:chOff x="2363040" y="1543320"/>
                    <a:chExt cx="187560" cy="102960"/>
                  </a:xfrm>
                </p:grpSpPr>
                <p:pic>
                  <p:nvPicPr>
                    <p:cNvPr id="97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3040" y="1543320"/>
                      <a:ext cx="187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77" name="Freeform 976"/>
                    <p:cNvSpPr/>
                    <p:nvPr/>
                  </p:nvSpPr>
                  <p:spPr>
                    <a:xfrm>
                      <a:off x="237960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78" name="Freeform 191"/>
                  <p:cNvSpPr/>
                  <p:nvPr/>
                </p:nvSpPr>
                <p:spPr>
                  <a:xfrm>
                    <a:off x="2094840" y="1293840"/>
                    <a:ext cx="416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979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980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981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982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983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984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985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986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987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988" name="Group 27"/>
          <p:cNvGrpSpPr/>
          <p:nvPr/>
        </p:nvGrpSpPr>
        <p:grpSpPr>
          <a:xfrm>
            <a:off x="6553080" y="5927760"/>
            <a:ext cx="1190880" cy="929880"/>
            <a:chOff x="6553080" y="5927760"/>
            <a:chExt cx="1190880" cy="929880"/>
          </a:xfrm>
        </p:grpSpPr>
        <p:sp>
          <p:nvSpPr>
            <p:cNvPr id="989" name="AutoShape 28"/>
            <p:cNvSpPr/>
            <p:nvPr/>
          </p:nvSpPr>
          <p:spPr>
            <a:xfrm rot="16200000">
              <a:off x="653544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0" name="AutoShape 29"/>
            <p:cNvSpPr/>
            <p:nvPr/>
          </p:nvSpPr>
          <p:spPr>
            <a:xfrm rot="5400000">
              <a:off x="760392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1" name="AutoShape 30"/>
            <p:cNvSpPr/>
            <p:nvPr/>
          </p:nvSpPr>
          <p:spPr>
            <a:xfrm rot="10800000">
              <a:off x="705816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2" name="Oval 31"/>
            <p:cNvSpPr/>
            <p:nvPr/>
          </p:nvSpPr>
          <p:spPr>
            <a:xfrm>
              <a:off x="6674760" y="5927760"/>
              <a:ext cx="95508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3" name="Oval 32"/>
            <p:cNvSpPr/>
            <p:nvPr/>
          </p:nvSpPr>
          <p:spPr>
            <a:xfrm>
              <a:off x="6729120" y="5974200"/>
              <a:ext cx="84564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4" name="Oval 33"/>
            <p:cNvSpPr/>
            <p:nvPr/>
          </p:nvSpPr>
          <p:spPr>
            <a:xfrm>
              <a:off x="6752880" y="6018120"/>
              <a:ext cx="26028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5" name="Oval 34"/>
            <p:cNvSpPr/>
            <p:nvPr/>
          </p:nvSpPr>
          <p:spPr>
            <a:xfrm>
              <a:off x="675288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6" name="Oval 35"/>
            <p:cNvSpPr/>
            <p:nvPr/>
          </p:nvSpPr>
          <p:spPr>
            <a:xfrm>
              <a:off x="6828120" y="605952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7" name="Oval 36"/>
            <p:cNvSpPr/>
            <p:nvPr/>
          </p:nvSpPr>
          <p:spPr>
            <a:xfrm>
              <a:off x="6828120" y="6059880"/>
              <a:ext cx="64800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998" name="Rectangle 112"/>
          <p:cNvSpPr/>
          <p:nvPr/>
        </p:nvSpPr>
        <p:spPr>
          <a:xfrm>
            <a:off x="6400800" y="2133720"/>
            <a:ext cx="2011320" cy="262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6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16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99" name="Rectangle 113"/>
          <p:cNvSpPr/>
          <p:nvPr/>
        </p:nvSpPr>
        <p:spPr>
          <a:xfrm>
            <a:off x="2651040" y="5904000"/>
            <a:ext cx="201132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0" name="Rectangle 114"/>
          <p:cNvSpPr/>
          <p:nvPr/>
        </p:nvSpPr>
        <p:spPr>
          <a:xfrm>
            <a:off x="6172200" y="5934240"/>
            <a:ext cx="2011320" cy="76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01" name="Picture 2" descr="D:\GIÁO ÁN 1 2020-2021\HÌNH SOẠN GIÁO ÁN\Đọc nhạc\DO RE MI - Copy (3).jpg"/>
          <p:cNvPicPr/>
          <p:nvPr/>
        </p:nvPicPr>
        <p:blipFill>
          <a:blip r:embed="rId14"/>
          <a:srcRect b="36206"/>
          <a:stretch/>
        </p:blipFill>
        <p:spPr>
          <a:xfrm>
            <a:off x="2971800" y="1735200"/>
            <a:ext cx="2209680" cy="2303280"/>
          </a:xfrm>
          <a:prstGeom prst="rect">
            <a:avLst/>
          </a:prstGeom>
          <a:ln w="0">
            <a:noFill/>
          </a:ln>
        </p:spPr>
      </p:pic>
      <p:pic>
        <p:nvPicPr>
          <p:cNvPr id="1002" name="Picture 2" descr="D:\GIÁO ÁN 1 2020-2021\HÌNH SOẠN GIÁO ÁN\Đọc nhạc\DO RE MI - Copy (3).jpg"/>
          <p:cNvPicPr/>
          <p:nvPr/>
        </p:nvPicPr>
        <p:blipFill>
          <a:blip r:embed="rId14">
            <a:lum contrast="40000"/>
          </a:blip>
          <a:srcRect t="63823"/>
          <a:stretch/>
        </p:blipFill>
        <p:spPr>
          <a:xfrm>
            <a:off x="2971800" y="4191120"/>
            <a:ext cx="2046240" cy="1211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16"/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00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0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0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0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008" name="Text Box 9"/>
          <p:cNvSpPr/>
          <p:nvPr/>
        </p:nvSpPr>
        <p:spPr>
          <a:xfrm>
            <a:off x="3414600" y="1106640"/>
            <a:ext cx="400068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Đọc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9" name="Text Box 10"/>
          <p:cNvSpPr/>
          <p:nvPr/>
        </p:nvSpPr>
        <p:spPr>
          <a:xfrm>
            <a:off x="771480" y="1774800"/>
            <a:ext cx="97869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NHỮNG NGƯỜI BẠN CỦA ĐÔ – RÊ - MI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10" name="Picture 2" descr="D:\GIÁO ÁN 1 2020-2021\HÌNH SOẠN GIÁO ÁN\Đọc nhạc\Những người bạn của Đô - Rê - Mi - Copy.jpg"/>
          <p:cNvPicPr/>
          <p:nvPr/>
        </p:nvPicPr>
        <p:blipFill>
          <a:blip r:embed="rId4"/>
          <a:stretch/>
        </p:blipFill>
        <p:spPr>
          <a:xfrm>
            <a:off x="2271600" y="2357280"/>
            <a:ext cx="6294600" cy="3129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7066</TotalTime>
  <Words>175</Words>
  <Application>Microsoft Office PowerPoint</Application>
  <PresentationFormat>Custom</PresentationFormat>
  <Paragraphs>57</Paragraphs>
  <Slides>30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Constantia</vt:lpstr>
      <vt:lpstr>DejaVu 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Admin</cp:lastModifiedBy>
  <cp:revision>609</cp:revision>
  <dcterms:created xsi:type="dcterms:W3CDTF">2010-04-30T20:19:48Z</dcterms:created>
  <dcterms:modified xsi:type="dcterms:W3CDTF">2024-01-22T01:13:08Z</dcterms:modified>
  <dc:language>en-US</dc:language>
</cp:coreProperties>
</file>