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20" r:id="rId2"/>
    <p:sldMasterId id="2147483732" r:id="rId3"/>
  </p:sldMasterIdLst>
  <p:notesMasterIdLst>
    <p:notesMasterId r:id="rId19"/>
  </p:notesMasterIdLst>
  <p:sldIdLst>
    <p:sldId id="355" r:id="rId4"/>
    <p:sldId id="308" r:id="rId5"/>
    <p:sldId id="344" r:id="rId6"/>
    <p:sldId id="345" r:id="rId7"/>
    <p:sldId id="346" r:id="rId8"/>
    <p:sldId id="379" r:id="rId9"/>
    <p:sldId id="380" r:id="rId10"/>
    <p:sldId id="350" r:id="rId11"/>
    <p:sldId id="349" r:id="rId12"/>
    <p:sldId id="381" r:id="rId13"/>
    <p:sldId id="352" r:id="rId14"/>
    <p:sldId id="260" r:id="rId15"/>
    <p:sldId id="383" r:id="rId16"/>
    <p:sldId id="384" r:id="rId17"/>
    <p:sldId id="35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03C7EB-B0F3-4B6D-B3E9-6DBBEBB46E84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DACF77-EEE2-42BB-8469-FE3D98FEE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464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835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019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032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BE618D-82B2-4388-B6ED-632E5C34FA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4BD4818-3F7A-48DF-9956-9472DE3695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77D9FE-4542-4B6D-BED3-80FF74001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384F39-7134-4A25-9418-62E75323F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44D229-D6EA-42FA-8835-A4E749F3C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59056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A6C516-A2EE-4CEF-869C-A615EE24F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EC6E3C1-590E-42DF-995E-5B22C47D6A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8DA3DF-01F9-4A06-BC15-FD063155E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2040D6-5535-4C9B-8AE3-82C67F806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113879-E2EA-42B1-9EC3-7BA0A25B5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72467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F56498-6282-45C9-932B-68C8C0D34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72E843B-C634-481D-B38A-6E4CA140F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8BF9AA4-F5E7-4ED6-8D8A-116F39D3D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32C6839-A840-40FC-9246-E5DD32548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74940A-8FEF-4AEB-8775-E032356BD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6061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E2717C-0CAF-4105-9648-2C909BFD1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26A13E-F045-4741-9A78-E9904223C8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9CEF3E-70C2-4E97-95DB-7B23DB0898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2DDE664-5A5D-460D-ABCF-8BBA7F0E5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DC4279C-C7C0-4EB9-AB0D-9EC826B11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80241DA-6A85-4E10-BCB1-4F6642269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14249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5F6FEE-AAB2-442B-8A4A-81EC48F9D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BEF75E-4CBA-4D9E-A8F4-5D49C0DD5A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A07D0E3-069A-4DBC-8B62-247D83B91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0B2A748-339C-442D-857A-08C62C04F7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8B0C134-504B-4646-A456-D066391303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68582DE-EA91-4892-8560-E6398F60E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3EBAD97-CD70-41E9-8F1E-179D26570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E614AF7-4D86-4572-96EB-39C36000B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19040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818816-BFA0-447D-847F-5969E0088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D6D41AA-9663-44D9-9FC0-B4BF8B9DD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3CBC582-E017-4883-8279-F283D8BD9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5A0A01E-AD55-4B2D-852B-38634892D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37410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9D8CA2F-D2EE-4D87-AFD1-D52A3EA79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BAFBD07-83DD-4FCA-A480-97A225918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A8742E5-C07C-4444-B225-02116D9EA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72270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3978EC-9B90-4CB4-BE2E-362577328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2917AE-55A0-4BAC-9794-7B099A91E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ADF4CF0-82FD-4CC9-A3CA-13EA9E07A7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1163B42-AD6F-49B1-8810-7C97CA62C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6D728F6-F877-4762-8EF1-8B0B8B69E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2C13315-E17E-4F72-9AFE-31C74FF18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4489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394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33E569-24C5-442F-8ED6-BC2E2A4CB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67EE174-6AA9-49B9-AEAB-2439B0FE1A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D6269A7-BC65-4F13-A73F-18E530440D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EE7DC1C-57C7-4DEC-A548-138269233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25320C6-563B-47E6-BBA9-35BAB0CE2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1311AC6-62A9-4D18-8761-AC607FA68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6770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4BFBFD-FB1B-42B6-AFE1-84E59C27D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11549C3-961C-41AC-BB41-B48FD8F26B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A00141-ADD5-45EA-A05D-84B3AE002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A70CA6-15E6-4479-8708-46D574E94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088DD7-C7BC-4059-BC5C-E8A325E9A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52497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19695C0-2E4D-47A8-80F8-6E321AB7A4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7C46311-463D-48B4-A3EF-6DD7A0E714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E81465-BB0A-4E66-8A85-81D448BD2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CBABBA-F7DD-4507-882A-F8ACEAFBE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63F494-431A-4E2D-B445-3E49DDCED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20627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285D0-8540-4BE0-A1D4-65B736183E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ABE8DE-E15F-4BD1-9325-AD015082FC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5B381B-44CE-46A8-8404-355928E8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9CB439-F000-4C89-A7E1-4287781AF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D67C1C-8401-4029-B5E7-400D5E08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5376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7D56C-07E2-472B-81BD-8B335CF6A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87A23E-A714-4BCD-8370-A3D07C183B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577DE-DEEF-4048-9425-6CC236E3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04E330-D539-4464-9FFB-294F05B3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A57763-7CE7-46FF-9377-44DCBBB23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5991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C41AD-A8F5-4995-9357-0ABF62AA8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5D294A-9945-427F-B07D-CE7459D136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DD3449-1CF4-428C-A97B-72473D89E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1C6687-9C7B-4225-AFCC-F2A088CC9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06AEB-426F-4101-A7DF-EA42B37A9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1735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3E7D2-C363-4A54-9E32-BA42D0FF9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487057-B42A-473F-BC42-0F0C7AAFFD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18F3E7-CD84-40D5-9710-6CD1092B12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45DBF6-8963-41D7-AD86-EBD96BDF7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4C7751-731A-45AD-9A31-6701B9CEB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4B6811-84DA-42AC-AD7B-D34BA7692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3043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B5714-D688-4270-B8A7-2A4E373BF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38EED9-C066-4EE7-A229-1E5A4AE0D9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AFE544-FBC0-48E5-B7BD-DEF58C7FD6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31661C-6A49-4E52-995A-5EA83CC9AC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0C35EE-59B6-446F-965C-383BCC3024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92BB6F-950C-452E-B6DD-52AF200A4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E9ED37-DE68-4CE7-AB58-7F7C7ECD8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6C1728-6B1C-4AC7-8F92-08D55C0B7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5654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C01BC-0089-4A48-819D-8A805BEBD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7CC600-25BE-4D04-9A54-F31A69D68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F5801A-0C98-4AFB-B42C-72C4A577A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EB0C9C-3B0F-4025-AC09-3FDDD4F69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3538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C14B00-CA87-46CF-9D29-08EAC551A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3D780F-A332-45EE-BFA7-C9CB254F1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C10349-15AF-452F-98DA-33CF91D4E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877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775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D86E9-6B93-465D-BA03-FF6E2442F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A753-5FB1-4639-AB41-09883A96E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2A4F24-A300-4884-8AB2-5132A371B3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96261F-595D-4E05-9415-59AB171EF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C8485D-222F-4380-85EC-1C90F0168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84A4AA-09EA-4C16-B96F-60CFFACCA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8209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FD8CF-BAE5-47F0-B991-8EC8651E8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97364B-DB39-4F41-A1FF-414F6B3FC2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F998D5-4337-4220-9031-9DDA703927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A22B02-9606-40F2-BEC9-A416362FD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B4FEBB-C303-447B-9872-A7688E48F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1292A2-04A1-4201-BAD5-42EF63E5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4918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264DF-C636-491A-8550-C5B23316F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069A87-5507-4A68-A2FA-D6BBBCC94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36DE27-BC72-40B4-8FD5-29F650DB2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B803EA-A4CC-40B8-9A0A-F43DDA4CF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00D662-EF00-471A-A568-CBE3670B8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5476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492755-5521-4497-B709-A73E032468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56F5A4-F9DA-4164-8D5C-9ED891DD7E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0F8F56-B08E-4B67-8F2A-31800EB7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D0724A-7DD8-4EFA-B54C-FA2461009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6E47E3-4A8E-4638-B116-8B5590C63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5833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485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057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62115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286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211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935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471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 userDrawn="1"/>
        </p:nvGrpSpPr>
        <p:grpSpPr>
          <a:xfrm>
            <a:off x="0" y="1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4140223"/>
              <a:ext cx="4733046" cy="2717776"/>
            </a:xfrm>
            <a:prstGeom prst="rect">
              <a:avLst/>
            </a:prstGeom>
          </p:spPr>
        </p:pic>
        <p:pic>
          <p:nvPicPr>
            <p:cNvPr id="65" name="图片 64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733046" cy="2717776"/>
            </a:xfrm>
            <a:prstGeom prst="rect">
              <a:avLst/>
            </a:prstGeom>
          </p:spPr>
        </p:pic>
        <p:pic>
          <p:nvPicPr>
            <p:cNvPr id="66" name="图片 65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717775"/>
              <a:ext cx="4733046" cy="2717776"/>
            </a:xfrm>
            <a:prstGeom prst="rect">
              <a:avLst/>
            </a:prstGeom>
          </p:spPr>
        </p:pic>
        <p:pic>
          <p:nvPicPr>
            <p:cNvPr id="67" name="图片 66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0"/>
              <a:ext cx="4733046" cy="2717776"/>
            </a:xfrm>
            <a:prstGeom prst="rect">
              <a:avLst/>
            </a:prstGeom>
          </p:spPr>
        </p:pic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2717775"/>
              <a:ext cx="4733046" cy="2717776"/>
            </a:xfrm>
            <a:prstGeom prst="rect">
              <a:avLst/>
            </a:prstGeom>
          </p:spPr>
        </p:pic>
        <p:pic>
          <p:nvPicPr>
            <p:cNvPr id="69" name="图片 68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29781" y="3095780"/>
              <a:ext cx="4733046" cy="2791392"/>
            </a:xfrm>
            <a:prstGeom prst="rect">
              <a:avLst/>
            </a:prstGeom>
          </p:spPr>
        </p:pic>
        <p:pic>
          <p:nvPicPr>
            <p:cNvPr id="70" name="图片 69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389351" y="4140223"/>
              <a:ext cx="4733046" cy="2717776"/>
            </a:xfrm>
            <a:prstGeom prst="rect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42025" y="4140224"/>
              <a:ext cx="4733046" cy="2717776"/>
            </a:xfrm>
            <a:prstGeom prst="rect">
              <a:avLst/>
            </a:prstGeom>
          </p:spPr>
        </p:pic>
        <p:pic>
          <p:nvPicPr>
            <p:cNvPr id="72" name="图片 71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402592" y="0"/>
              <a:ext cx="2789408" cy="2717776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F467962-C7F3-C6BC-8BEB-D2CA205D63D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276" y="447675"/>
            <a:ext cx="1609725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032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77307B7-6DCA-49DA-B0F7-BEEAF8CF2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4D708ED-BB28-4E01-901F-20C5D234F4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B604CF-AE26-40B7-A40A-88DF8D1F6C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AA4CD5-4A2C-483E-934D-5884BF113CC6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B3C497-A4C5-4AB8-96E7-21144E1A58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2E9D77F-233D-4C89-9FFC-7A29A0265A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6151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DC40F63E-5CF2-4185-9984-DAEABE623A7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DD32C3-77EC-4C3B-BFEF-7C75DDEA3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A38809-4C77-49B3-8496-133E1E4EB9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5C58B7-5D0B-4EC5-824C-6039BAC8B3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F528DB-7B12-4F3E-9759-9E934A658519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EA2DD6-84D5-4BEA-B755-06B91D6616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F07C4-5807-4D6D-82B8-B804CEBEDA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767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microsoft.com/office/2007/relationships/hdphoto" Target="../media/hdphoto10.wdp"/><Relationship Id="rId12" Type="http://schemas.openxmlformats.org/officeDocument/2006/relationships/slide" Target="slide8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4.png"/><Relationship Id="rId11" Type="http://schemas.openxmlformats.org/officeDocument/2006/relationships/image" Target="../media/image36.png"/><Relationship Id="rId5" Type="http://schemas.openxmlformats.org/officeDocument/2006/relationships/slide" Target="slide6.xml"/><Relationship Id="rId10" Type="http://schemas.openxmlformats.org/officeDocument/2006/relationships/slide" Target="slide3.xml"/><Relationship Id="rId4" Type="http://schemas.openxmlformats.org/officeDocument/2006/relationships/image" Target="../media/image33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8.xml"/><Relationship Id="rId4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png"/><Relationship Id="rId7" Type="http://schemas.openxmlformats.org/officeDocument/2006/relationships/image" Target="../media/image28.svg"/><Relationship Id="rId12" Type="http://schemas.openxmlformats.org/officeDocument/2006/relationships/image" Target="../media/image43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microsoft.com/office/2007/relationships/hdphoto" Target="../media/hdphoto12.wdp"/><Relationship Id="rId5" Type="http://schemas.openxmlformats.org/officeDocument/2006/relationships/image" Target="../media/image26.svg"/><Relationship Id="rId10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30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46.png"/><Relationship Id="rId4" Type="http://schemas.microsoft.com/office/2007/relationships/hdphoto" Target="../media/hdphoto1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jpg"/><Relationship Id="rId7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svg"/><Relationship Id="rId5" Type="http://schemas.openxmlformats.org/officeDocument/2006/relationships/image" Target="../media/image17.png"/><Relationship Id="rId10" Type="http://schemas.microsoft.com/office/2007/relationships/hdphoto" Target="../media/hdphoto5.wdp"/><Relationship Id="rId4" Type="http://schemas.openxmlformats.org/officeDocument/2006/relationships/image" Target="../media/image28.sv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jpg"/><Relationship Id="rId7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jpg"/><Relationship Id="rId7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svg"/><Relationship Id="rId5" Type="http://schemas.openxmlformats.org/officeDocument/2006/relationships/image" Target="../media/image17.png"/><Relationship Id="rId4" Type="http://schemas.openxmlformats.org/officeDocument/2006/relationships/image" Target="../media/image28.sv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Relationship Id="rId6" Type="http://schemas.microsoft.com/office/2007/relationships/hdphoto" Target="../media/hdphoto7.wdp"/><Relationship Id="rId5" Type="http://schemas.openxmlformats.org/officeDocument/2006/relationships/image" Target="../media/image24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15DFF5-6C90-8AFF-C3C2-E5400975C6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886" y="0"/>
            <a:ext cx="9522777" cy="3292125"/>
          </a:xfrm>
          <a:prstGeom prst="rect">
            <a:avLst/>
          </a:prstGeom>
        </p:spPr>
      </p:pic>
      <p:pic>
        <p:nvPicPr>
          <p:cNvPr id="3" name="Picture 2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F40DD651-F5D2-A668-80BB-346A836FD9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09" b="90431" l="3994" r="41853">
                        <a14:foregroundMark x1="39776" y1="39234" x2="39776" y2="39234"/>
                        <a14:foregroundMark x1="32907" y1="43541" x2="32907" y2="43541"/>
                        <a14:foregroundMark x1="41374" y1="41627" x2="41374" y2="41627"/>
                        <a14:foregroundMark x1="27476" y1="90431" x2="27476" y2="90431"/>
                        <a14:foregroundMark x1="31470" y1="68660" x2="31470" y2="68660"/>
                        <a14:foregroundMark x1="31310" y1="66746" x2="31310" y2="66746"/>
                        <a14:foregroundMark x1="32109" y1="65072" x2="32109" y2="65072"/>
                        <a14:foregroundMark x1="32428" y1="66746" x2="32428" y2="66746"/>
                        <a14:foregroundMark x1="33067" y1="67464" x2="33067" y2="67464"/>
                        <a14:foregroundMark x1="33387" y1="72010" x2="33387" y2="72010"/>
                        <a14:foregroundMark x1="41853" y1="54785" x2="41853" y2="54785"/>
                        <a14:backgroundMark x1="22684" y1="65072" x2="22684" y2="65072"/>
                        <a14:backgroundMark x1="22684" y1="64354" x2="22684" y2="64354"/>
                        <a14:backgroundMark x1="23482" y1="65550" x2="23482" y2="65550"/>
                        <a14:backgroundMark x1="23323" y1="64593" x2="23323" y2="64593"/>
                        <a14:backgroundMark x1="32907" y1="64593" x2="32907" y2="64593"/>
                        <a14:backgroundMark x1="32428" y1="64354" x2="32428" y2="64354"/>
                        <a14:backgroundMark x1="32588" y1="65550" x2="32588" y2="65550"/>
                        <a14:backgroundMark x1="32907" y1="66986" x2="32907" y2="66986"/>
                        <a14:backgroundMark x1="33387" y1="68182" x2="33387" y2="68182"/>
                        <a14:backgroundMark x1="33387" y1="68900" x2="33387" y2="68900"/>
                        <a14:backgroundMark x1="33546" y1="69617" x2="33546" y2="69617"/>
                        <a14:backgroundMark x1="35463" y1="70574" x2="36102" y2="70335"/>
                        <a14:backgroundMark x1="32109" y1="72249" x2="33387" y2="71053"/>
                        <a14:backgroundMark x1="33387" y1="72488" x2="33387" y2="72488"/>
                        <a14:backgroundMark x1="33546" y1="72488" x2="33546" y2="72488"/>
                        <a14:backgroundMark x1="33067" y1="67703" x2="33067" y2="67703"/>
                        <a14:backgroundMark x1="33546" y1="72010" x2="33546" y2="72010"/>
                        <a14:backgroundMark x1="33227" y1="66986" x2="33227" y2="66986"/>
                        <a14:backgroundMark x1="22843" y1="66507" x2="22843" y2="66507"/>
                        <a14:backgroundMark x1="23003" y1="66746" x2="23003" y2="6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90"/>
          <a:stretch/>
        </p:blipFill>
        <p:spPr bwMode="auto">
          <a:xfrm>
            <a:off x="-104167" y="1106836"/>
            <a:ext cx="3283357" cy="502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6CE8214A-7E2C-863B-502B-EE37DFE952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09" b="91627" l="61502" r="95687">
                        <a14:foregroundMark x1="74281" y1="86603" x2="74281" y2="86603"/>
                        <a14:foregroundMark x1="78594" y1="87321" x2="78594" y2="87321"/>
                        <a14:foregroundMark x1="78594" y1="89952" x2="78594" y2="89952"/>
                        <a14:foregroundMark x1="74281" y1="90909" x2="74281" y2="90909"/>
                        <a14:foregroundMark x1="74920" y1="88517" x2="74920" y2="88517"/>
                        <a14:foregroundMark x1="74920" y1="89474" x2="74920" y2="89474"/>
                        <a14:foregroundMark x1="78435" y1="91627" x2="78435" y2="9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9"/>
          <a:stretch/>
        </p:blipFill>
        <p:spPr bwMode="auto">
          <a:xfrm>
            <a:off x="8888986" y="1150986"/>
            <a:ext cx="3179189" cy="498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F0BDA3-F5A7-3F57-0626-6866F38BAF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276" y="447675"/>
            <a:ext cx="1609725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31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86CB482-C5C3-A3DC-299A-0709B2C4A1FB}"/>
              </a:ext>
            </a:extLst>
          </p:cNvPr>
          <p:cNvSpPr/>
          <p:nvPr/>
        </p:nvSpPr>
        <p:spPr>
          <a:xfrm>
            <a:off x="1605643" y="1625296"/>
            <a:ext cx="8980713" cy="360740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AC33B9-F275-BB7C-2B37-54638BC9E249}"/>
              </a:ext>
            </a:extLst>
          </p:cNvPr>
          <p:cNvSpPr txBox="1"/>
          <p:nvPr/>
        </p:nvSpPr>
        <p:spPr>
          <a:xfrm>
            <a:off x="945093" y="553344"/>
            <a:ext cx="40364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7FA172-646D-DDAF-DB57-61BF7A9323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5264" y="2296193"/>
            <a:ext cx="8742422" cy="217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50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2">
            <a:extLst>
              <a:ext uri="{FF2B5EF4-FFF2-40B4-BE49-F238E27FC236}">
                <a16:creationId xmlns:a16="http://schemas.microsoft.com/office/drawing/2014/main" id="{DF0FEE51-7F38-9C92-01DD-F8EEFDE4F457}"/>
              </a:ext>
            </a:extLst>
          </p:cNvPr>
          <p:cNvSpPr/>
          <p:nvPr/>
        </p:nvSpPr>
        <p:spPr>
          <a:xfrm>
            <a:off x="409338" y="163285"/>
            <a:ext cx="11373324" cy="6531429"/>
          </a:xfrm>
          <a:prstGeom prst="roundRect">
            <a:avLst>
              <a:gd name="adj" fmla="val 38330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8E997B-56FD-951F-1EBB-3BE3848A3997}"/>
              </a:ext>
            </a:extLst>
          </p:cNvPr>
          <p:cNvSpPr txBox="1"/>
          <p:nvPr/>
        </p:nvSpPr>
        <p:spPr>
          <a:xfrm>
            <a:off x="4680875" y="382011"/>
            <a:ext cx="63256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/>
            </a:r>
            <a:b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</a:b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NTH-Dinomiko" panose="02000500000000000000" pitchFamily="2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3D5CD3-F8B7-D1FB-6847-3933D7CFD007}"/>
              </a:ext>
            </a:extLst>
          </p:cNvPr>
          <p:cNvSpPr txBox="1"/>
          <p:nvPr/>
        </p:nvSpPr>
        <p:spPr>
          <a:xfrm>
            <a:off x="2207181" y="545441"/>
            <a:ext cx="790961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khả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00D94E2-C6AB-C34B-36E4-5169D8CB7432}"/>
              </a:ext>
            </a:extLst>
          </p:cNvPr>
          <p:cNvGrpSpPr/>
          <p:nvPr/>
        </p:nvGrpSpPr>
        <p:grpSpPr>
          <a:xfrm>
            <a:off x="1745827" y="2626361"/>
            <a:ext cx="6177280" cy="4164753"/>
            <a:chOff x="2734" y="2615"/>
            <a:chExt cx="7922" cy="534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B55B2E9-9D8C-4907-B304-5A6E49D99DC0}"/>
                </a:ext>
              </a:extLst>
            </p:cNvPr>
            <p:cNvSpPr/>
            <p:nvPr/>
          </p:nvSpPr>
          <p:spPr>
            <a:xfrm>
              <a:off x="4316" y="5196"/>
              <a:ext cx="714" cy="102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525D645-D7D5-2702-07A8-48A8CF8C14B3}"/>
                </a:ext>
              </a:extLst>
            </p:cNvPr>
            <p:cNvSpPr/>
            <p:nvPr/>
          </p:nvSpPr>
          <p:spPr>
            <a:xfrm>
              <a:off x="8358" y="3796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5E86481-3003-81A5-4D76-ACEE3236EF48}"/>
                </a:ext>
              </a:extLst>
            </p:cNvPr>
            <p:cNvSpPr/>
            <p:nvPr/>
          </p:nvSpPr>
          <p:spPr>
            <a:xfrm>
              <a:off x="6546" y="3796"/>
              <a:ext cx="153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C5DA80C-108A-86AC-CE91-CA4341C66D49}"/>
                </a:ext>
              </a:extLst>
            </p:cNvPr>
            <p:cNvSpPr/>
            <p:nvPr/>
          </p:nvSpPr>
          <p:spPr>
            <a:xfrm>
              <a:off x="5524" y="3651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10" name="Oval 0">
              <a:extLst>
                <a:ext uri="{FF2B5EF4-FFF2-40B4-BE49-F238E27FC236}">
                  <a16:creationId xmlns:a16="http://schemas.microsoft.com/office/drawing/2014/main" id="{0C1EDE58-2593-7515-9154-CCA6D66C7165}"/>
                </a:ext>
              </a:extLst>
            </p:cNvPr>
            <p:cNvSpPr/>
            <p:nvPr/>
          </p:nvSpPr>
          <p:spPr>
            <a:xfrm>
              <a:off x="4162" y="4187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4A064FA-9A1F-0405-A2D1-CF8957B2EED2}"/>
                </a:ext>
              </a:extLst>
            </p:cNvPr>
            <p:cNvPicPr/>
            <p:nvPr/>
          </p:nvPicPr>
          <p:blipFill>
            <a:blip r:embed="rId3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734" y="2615"/>
              <a:ext cx="7923" cy="534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0A1A4BDD-0B42-6059-568F-1F1662814B78}"/>
              </a:ext>
            </a:extLst>
          </p:cNvPr>
          <p:cNvSpPr/>
          <p:nvPr/>
        </p:nvSpPr>
        <p:spPr>
          <a:xfrm>
            <a:off x="7715250" y="2352675"/>
            <a:ext cx="3648075" cy="1638300"/>
          </a:xfrm>
          <a:prstGeom prst="wedgeEllipseCallout">
            <a:avLst>
              <a:gd name="adj1" fmla="val -55850"/>
              <a:gd name="adj2" fmla="val 4622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Gợi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ý: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Hát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võ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thuật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2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stage with red curtains&#10;&#10;Description automatically generated with low confidence">
            <a:extLst>
              <a:ext uri="{FF2B5EF4-FFF2-40B4-BE49-F238E27FC236}">
                <a16:creationId xmlns:a16="http://schemas.microsoft.com/office/drawing/2014/main" id="{6931579B-302C-74D7-B842-328F8C5E6B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94576"/>
          </a:xfrm>
          <a:prstGeom prst="rect">
            <a:avLst/>
          </a:prstGeom>
        </p:spPr>
      </p:pic>
      <p:pic>
        <p:nvPicPr>
          <p:cNvPr id="3" name="图片 2" descr="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" y="0"/>
            <a:ext cx="1435100" cy="1924685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F38A3EA5-7955-F4EA-F945-385D2246285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490" b="67539" l="47735" r="61245">
                        <a14:foregroundMark x1="57032" y1="50338" x2="57032" y2="503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046" t="17984" r="37066" b="26955"/>
          <a:stretch/>
        </p:blipFill>
        <p:spPr>
          <a:xfrm>
            <a:off x="3012216" y="2823736"/>
            <a:ext cx="3020003" cy="3818155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D9BF19D4-DC0F-17C3-5703-30660999C8D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91" b="39718" l="63872" r="79346">
                        <a14:foregroundMark x1="66462" y1="39779" x2="66462" y2="39779"/>
                        <a14:foregroundMark x1="63872" y1="34807" x2="63872" y2="34807"/>
                        <a14:foregroundMark x1="70802" y1="6691" x2="70802" y2="6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086" t="3250" r="18683" b="57661"/>
          <a:stretch/>
        </p:blipFill>
        <p:spPr>
          <a:xfrm>
            <a:off x="6296579" y="3098508"/>
            <a:ext cx="3020003" cy="2272553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00E1D15F-7A86-AE55-7998-15EE38E1706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870" b="81277" l="2181" r="18337">
                        <a14:foregroundMark x1="2863" y1="73849" x2="2863" y2="73849"/>
                        <a14:foregroundMark x1="2204" y1="73849" x2="2204" y2="73849"/>
                        <a14:foregroundMark x1="5612" y1="81277" x2="5612" y2="812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" t="21356" r="79759" b="12673"/>
          <a:stretch/>
        </p:blipFill>
        <p:spPr>
          <a:xfrm>
            <a:off x="791084" y="2016433"/>
            <a:ext cx="2293425" cy="2977662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158EDA0C-5A8F-3C22-CF83-74A9746516F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411" b="71823" l="70098" r="85958">
                        <a14:foregroundMark x1="71097" y1="54758" x2="72915" y2="67772"/>
                        <a14:foregroundMark x1="75347" y1="54758" x2="73847" y2="68263"/>
                        <a14:foregroundMark x1="73847" y1="68263" x2="73847" y2="68263"/>
                        <a14:foregroundMark x1="75347" y1="53591" x2="77664" y2="64395"/>
                        <a14:foregroundMark x1="77664" y1="64395" x2="77914" y2="67587"/>
                        <a14:foregroundMark x1="76914" y1="49355" x2="77255" y2="61510"/>
                        <a14:foregroundMark x1="77255" y1="61510" x2="77255" y2="61510"/>
                        <a14:foregroundMark x1="78414" y1="50215" x2="77664" y2="61510"/>
                        <a14:foregroundMark x1="77664" y1="61510" x2="77664" y2="61510"/>
                        <a14:foregroundMark x1="77505" y1="50890" x2="77414" y2="62185"/>
                        <a14:foregroundMark x1="77414" y1="62185" x2="77414" y2="62185"/>
                        <a14:foregroundMark x1="77505" y1="52241" x2="77505" y2="61019"/>
                        <a14:foregroundMark x1="73756" y1="59669" x2="73756" y2="59669"/>
                        <a14:foregroundMark x1="77664" y1="62370" x2="77414" y2="62615"/>
                        <a14:foregroundMark x1="70916" y1="52732" x2="78096" y2="64395"/>
                        <a14:foregroundMark x1="78096" y1="64395" x2="78346" y2="66667"/>
                        <a14:foregroundMark x1="73506" y1="69368" x2="78300" y2="70166"/>
                        <a14:foregroundMark x1="78300" y1="70166" x2="82413" y2="66176"/>
                        <a14:foregroundMark x1="82413" y1="66176" x2="79732" y2="57643"/>
                        <a14:foregroundMark x1="79732" y1="57643" x2="81004" y2="63720"/>
                        <a14:foregroundMark x1="85844" y1="48680" x2="86003" y2="64641"/>
                        <a14:foregroundMark x1="86003" y1="64641" x2="86003" y2="64641"/>
                        <a14:foregroundMark x1="85844" y1="67772" x2="85844" y2="65071"/>
                        <a14:foregroundMark x1="82754" y1="61265" x2="78755" y2="62185"/>
                        <a14:foregroundMark x1="82754" y1="60589" x2="78164" y2="63045"/>
                        <a14:foregroundMark x1="78164" y1="63045" x2="78164" y2="63045"/>
                        <a14:foregroundMark x1="74506" y1="56292" x2="76914" y2="64395"/>
                        <a14:foregroundMark x1="75506" y1="56783" x2="76914" y2="65562"/>
                        <a14:foregroundMark x1="73756" y1="56783" x2="76255" y2="63966"/>
                        <a14:foregroundMark x1="73415" y1="55617" x2="73506" y2="56538"/>
                        <a14:foregroundMark x1="75347" y1="66912" x2="75347" y2="67772"/>
                        <a14:foregroundMark x1="75347" y1="56967" x2="75756" y2="68447"/>
                        <a14:foregroundMark x1="75756" y1="68447" x2="75756" y2="68447"/>
                        <a14:foregroundMark x1="75165" y1="60589" x2="80663" y2="60589"/>
                        <a14:foregroundMark x1="77846" y1="63966" x2="80504" y2="63290"/>
                        <a14:foregroundMark x1="77596" y1="63290" x2="77596" y2="63290"/>
                        <a14:foregroundMark x1="80345" y1="63290" x2="82913" y2="63536"/>
                        <a14:foregroundMark x1="81004" y1="58134" x2="83254" y2="61265"/>
                        <a14:foregroundMark x1="83845" y1="59914" x2="77664" y2="63966"/>
                        <a14:foregroundMark x1="84594" y1="55862" x2="80414" y2="62185"/>
                        <a14:foregroundMark x1="80414" y1="62185" x2="80414" y2="62185"/>
                        <a14:foregroundMark x1="82345" y1="56538" x2="79845" y2="60835"/>
                        <a14:foregroundMark x1="84095" y1="56967" x2="78005" y2="63536"/>
                        <a14:foregroundMark x1="82595" y1="56292" x2="78596" y2="59669"/>
                        <a14:foregroundMark x1="78596" y1="59669" x2="78596" y2="59669"/>
                        <a14:foregroundMark x1="80595" y1="55433" x2="78255" y2="58134"/>
                        <a14:foregroundMark x1="83004" y1="57888" x2="81345" y2="58564"/>
                        <a14:foregroundMark x1="81004" y1="58564" x2="80345" y2="58993"/>
                        <a14:foregroundMark x1="82004" y1="58318" x2="78164" y2="60344"/>
                        <a14:foregroundMark x1="74597" y1="62615" x2="74415" y2="63720"/>
                        <a14:foregroundMark x1="74756" y1="60160" x2="74756" y2="61694"/>
                        <a14:foregroundMark x1="74756" y1="66667" x2="74665" y2="67587"/>
                        <a14:foregroundMark x1="74165" y1="56783" x2="74165" y2="58564"/>
                        <a14:foregroundMark x1="74256" y1="60835" x2="74665" y2="64211"/>
                        <a14:foregroundMark x1="75846" y1="59669" x2="77505" y2="65991"/>
                        <a14:foregroundMark x1="76846" y1="61265" x2="78164" y2="63045"/>
                        <a14:foregroundMark x1="78505" y1="63536" x2="80845" y2="66237"/>
                        <a14:foregroundMark x1="77596" y1="62185" x2="80663" y2="65991"/>
                        <a14:foregroundMark x1="80005" y1="64395" x2="82754" y2="67342"/>
                        <a14:foregroundMark x1="78914" y1="63536" x2="80254" y2="65316"/>
                        <a14:foregroundMark x1="79005" y1="64395" x2="80504" y2="65316"/>
                        <a14:foregroundMark x1="74165" y1="59239" x2="75596" y2="63536"/>
                        <a14:foregroundMark x1="74506" y1="60344" x2="74597" y2="63536"/>
                        <a14:foregroundMark x1="71097" y1="54266" x2="76346" y2="66421"/>
                        <a14:foregroundMark x1="76346" y1="66421" x2="76346" y2="66421"/>
                        <a14:foregroundMark x1="76096" y1="60344" x2="77164" y2="66237"/>
                        <a14:foregroundMark x1="78164" y1="61510" x2="80095" y2="68692"/>
                        <a14:foregroundMark x1="79414" y1="62370" x2="79255" y2="66421"/>
                        <a14:foregroundMark x1="79664" y1="56967" x2="81913" y2="67096"/>
                        <a14:foregroundMark x1="81913" y1="67096" x2="81913" y2="67096"/>
                        <a14:foregroundMark x1="82095" y1="58134" x2="82095" y2="62185"/>
                        <a14:foregroundMark x1="82163" y1="55617" x2="82913" y2="68447"/>
                        <a14:foregroundMark x1="82913" y1="68447" x2="82913" y2="68447"/>
                        <a14:foregroundMark x1="82845" y1="57213" x2="82845" y2="65071"/>
                        <a14:foregroundMark x1="82663" y1="55617" x2="80663" y2="56967"/>
                        <a14:foregroundMark x1="71166" y1="55187" x2="72506" y2="65316"/>
                        <a14:foregroundMark x1="72506" y1="65316" x2="75165" y2="57336"/>
                        <a14:foregroundMark x1="75165" y1="57336" x2="77119" y2="67649"/>
                        <a14:foregroundMark x1="77119" y1="67649" x2="81345" y2="61387"/>
                        <a14:foregroundMark x1="81345" y1="61387" x2="84231" y2="68815"/>
                        <a14:foregroundMark x1="84231" y1="68815" x2="83913" y2="68263"/>
                        <a14:foregroundMark x1="78505" y1="71823" x2="80005" y2="71823"/>
                        <a14:foregroundMark x1="80164" y1="71823" x2="80595" y2="71639"/>
                        <a14:foregroundMark x1="81095" y1="71393" x2="83163" y2="70289"/>
                        <a14:foregroundMark x1="85594" y1="63045" x2="85503" y2="64395"/>
                        <a14:foregroundMark x1="82504" y1="55187" x2="83595" y2="67772"/>
                        <a14:foregroundMark x1="82663" y1="56108" x2="83845" y2="68447"/>
                        <a14:foregroundMark x1="83845" y1="68447" x2="83913" y2="68692"/>
                        <a14:foregroundMark x1="79414" y1="63966" x2="78596" y2="70473"/>
                        <a14:foregroundMark x1="75596" y1="55433" x2="76255" y2="60160"/>
                        <a14:foregroundMark x1="76255" y1="60344" x2="76255" y2="60344"/>
                        <a14:foregroundMark x1="74347" y1="62370" x2="74256" y2="63536"/>
                        <a14:foregroundMark x1="74165" y1="65562" x2="74006" y2="67772"/>
                        <a14:foregroundMark x1="73256" y1="67587" x2="73256" y2="67587"/>
                        <a14:foregroundMark x1="73256" y1="67587" x2="72915" y2="63290"/>
                        <a14:foregroundMark x1="72597" y1="64641" x2="72915" y2="66912"/>
                        <a14:foregroundMark x1="72915" y1="66912" x2="73256" y2="67587"/>
                        <a14:foregroundMark x1="82504" y1="55187" x2="82504" y2="55187"/>
                        <a14:foregroundMark x1="82504" y1="55187" x2="83095" y2="589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80" t="35557" r="12589" b="25354"/>
          <a:stretch/>
        </p:blipFill>
        <p:spPr>
          <a:xfrm>
            <a:off x="9178879" y="3874332"/>
            <a:ext cx="2344616" cy="176432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ACD62EC-45E3-564D-B1BA-6CBCD22DC4B9}"/>
              </a:ext>
            </a:extLst>
          </p:cNvPr>
          <p:cNvGrpSpPr/>
          <p:nvPr/>
        </p:nvGrpSpPr>
        <p:grpSpPr>
          <a:xfrm>
            <a:off x="1643082" y="-5789821"/>
            <a:ext cx="12387517" cy="1323440"/>
            <a:chOff x="-1607704" y="608084"/>
            <a:chExt cx="12810450" cy="5560197"/>
          </a:xfrm>
        </p:grpSpPr>
        <p:sp>
          <p:nvSpPr>
            <p:cNvPr id="10" name="文本框 48">
              <a:extLst>
                <a:ext uri="{FF2B5EF4-FFF2-40B4-BE49-F238E27FC236}">
                  <a16:creationId xmlns:a16="http://schemas.microsoft.com/office/drawing/2014/main" id="{FBEA6576-C38B-0EDE-F03D-8D33852C2D99}"/>
                </a:ext>
              </a:extLst>
            </p:cNvPr>
            <p:cNvSpPr txBox="1"/>
            <p:nvPr/>
          </p:nvSpPr>
          <p:spPr>
            <a:xfrm>
              <a:off x="-1607704" y="608089"/>
              <a:ext cx="12810450" cy="5560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 Love Of Thunder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NHỮNG NỐT NHẠC VUI</a:t>
              </a:r>
              <a:endParaRPr kumimoji="0" lang="zh-CN" altLang="en-US" sz="80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A Love Of Thunder" panose="02040603050506020204" pitchFamily="18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1" name="文本框 39">
              <a:extLst>
                <a:ext uri="{FF2B5EF4-FFF2-40B4-BE49-F238E27FC236}">
                  <a16:creationId xmlns:a16="http://schemas.microsoft.com/office/drawing/2014/main" id="{5D71CEB6-3EAB-0727-B64E-288291C24095}"/>
                </a:ext>
              </a:extLst>
            </p:cNvPr>
            <p:cNvSpPr txBox="1"/>
            <p:nvPr/>
          </p:nvSpPr>
          <p:spPr>
            <a:xfrm>
              <a:off x="-1403070" y="608084"/>
              <a:ext cx="12338598" cy="5560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>
                  <a:ln w="38100">
                    <a:noFill/>
                  </a:ln>
                  <a:gradFill flip="none" rotWithShape="1">
                    <a:gsLst>
                      <a:gs pos="27000">
                        <a:srgbClr val="67BF58"/>
                      </a:gs>
                      <a:gs pos="56000">
                        <a:srgbClr val="FFCE45"/>
                      </a:gs>
                      <a:gs pos="78000">
                        <a:srgbClr val="67BF58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SVN-A Love Of Thunder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NHỮNG NỐT NHẠC VUI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E1803B4-1FA7-4284-BDC2-B7875B03FDD2}"/>
              </a:ext>
            </a:extLst>
          </p:cNvPr>
          <p:cNvSpPr txBox="1"/>
          <p:nvPr/>
        </p:nvSpPr>
        <p:spPr>
          <a:xfrm>
            <a:off x="1831435" y="2633051"/>
            <a:ext cx="91410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1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nhau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biểu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diễn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78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mium Vector | Happy kids studying together | Estudo infantil, Crianças  com necessidades especiais, Crianças felizes">
            <a:extLst>
              <a:ext uri="{FF2B5EF4-FFF2-40B4-BE49-F238E27FC236}">
                <a16:creationId xmlns:a16="http://schemas.microsoft.com/office/drawing/2014/main" id="{011FD333-A746-167B-5ADA-423374CCB8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7" b="89665" l="6550" r="94409">
                        <a14:foregroundMark x1="11022" y1="35475" x2="11022" y2="35475"/>
                        <a14:foregroundMark x1="6709" y1="43017" x2="6709" y2="43017"/>
                        <a14:foregroundMark x1="33546" y1="36313" x2="35942" y2="43017"/>
                        <a14:foregroundMark x1="90415" y1="29330" x2="94409" y2="38547"/>
                        <a14:foregroundMark x1="88498" y1="20112" x2="88498" y2="20112"/>
                        <a14:foregroundMark x1="84665" y1="86313" x2="84665" y2="86313"/>
                        <a14:foregroundMark x1="80671" y1="60894" x2="84026" y2="68156"/>
                        <a14:foregroundMark x1="84026" y1="67039" x2="87220" y2="73464"/>
                        <a14:foregroundMark x1="90575" y1="68994" x2="92652" y2="74302"/>
                        <a14:backgroundMark x1="74441" y1="50559" x2="74441" y2="50559"/>
                        <a14:backgroundMark x1="76837" y1="62291" x2="76837" y2="62291"/>
                        <a14:backgroundMark x1="76837" y1="62291" x2="79393" y2="69553"/>
                        <a14:backgroundMark x1="78115" y1="71229" x2="77636" y2="78492"/>
                        <a14:backgroundMark x1="71406" y1="77654" x2="71406" y2="77654"/>
                        <a14:backgroundMark x1="75240" y1="81564" x2="75240" y2="81564"/>
                        <a14:backgroundMark x1="71246" y1="45251" x2="78275" y2="58101"/>
                        <a14:backgroundMark x1="78275" y1="58101" x2="78275" y2="58101"/>
                        <a14:backgroundMark x1="73323" y1="57821" x2="73323" y2="57821"/>
                        <a14:backgroundMark x1="75559" y1="36034" x2="80351" y2="480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140"/>
          <a:stretch/>
        </p:blipFill>
        <p:spPr bwMode="auto">
          <a:xfrm>
            <a:off x="7078714" y="3714750"/>
            <a:ext cx="4963873" cy="369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542FB1C-5A0B-C3A4-A642-4FFC92D831D1}"/>
              </a:ext>
            </a:extLst>
          </p:cNvPr>
          <p:cNvSpPr/>
          <p:nvPr/>
        </p:nvSpPr>
        <p:spPr>
          <a:xfrm>
            <a:off x="1981200" y="0"/>
            <a:ext cx="673825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A4E9EA-9C7C-FA13-1D4C-52CE2B33EFC6}"/>
              </a:ext>
            </a:extLst>
          </p:cNvPr>
          <p:cNvSpPr txBox="1"/>
          <p:nvPr/>
        </p:nvSpPr>
        <p:spPr>
          <a:xfrm>
            <a:off x="1657350" y="466725"/>
            <a:ext cx="7458075" cy="3480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cử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bày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tỏ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thán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phục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khen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ngợi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b="1" dirty="0">
              <a:solidFill>
                <a:srgbClr val="FFFF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nghĩ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khả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b="1" dirty="0">
              <a:solidFill>
                <a:srgbClr val="FFFF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21110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4A0B9C5D-308C-94DB-42B4-0424C9C2DF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4057" y="4736035"/>
            <a:ext cx="12196057" cy="231725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46258C2-F9D7-FD86-A019-16EBEAF66E47}"/>
              </a:ext>
            </a:extLst>
          </p:cNvPr>
          <p:cNvGrpSpPr/>
          <p:nvPr/>
        </p:nvGrpSpPr>
        <p:grpSpPr>
          <a:xfrm>
            <a:off x="0" y="4392607"/>
            <a:ext cx="12192000" cy="365587"/>
            <a:chOff x="0" y="0"/>
            <a:chExt cx="6186311" cy="185501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9AEF901-D48B-4ECA-C636-AA3C9A463FA8}"/>
                </a:ext>
              </a:extLst>
            </p:cNvPr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</p:sp>
      </p:grpSp>
      <p:pic>
        <p:nvPicPr>
          <p:cNvPr id="7" name="Picture 8">
            <a:extLst>
              <a:ext uri="{FF2B5EF4-FFF2-40B4-BE49-F238E27FC236}">
                <a16:creationId xmlns:a16="http://schemas.microsoft.com/office/drawing/2014/main" id="{529E33B0-D732-D3D9-F315-5BB78D4F70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2638423" y="617634"/>
            <a:ext cx="7334252" cy="3982941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C0700925-6B4B-14B5-C089-74069CD4BC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9906000" y="308123"/>
            <a:ext cx="1983620" cy="4534847"/>
          </a:xfrm>
          <a:prstGeom prst="rect">
            <a:avLst/>
          </a:prstGeom>
        </p:spPr>
      </p:pic>
      <p:grpSp>
        <p:nvGrpSpPr>
          <p:cNvPr id="10" name="Group 12">
            <a:extLst>
              <a:ext uri="{FF2B5EF4-FFF2-40B4-BE49-F238E27FC236}">
                <a16:creationId xmlns:a16="http://schemas.microsoft.com/office/drawing/2014/main" id="{BCF0AA90-35EE-3F70-CC75-EAEBC4567B53}"/>
              </a:ext>
            </a:extLst>
          </p:cNvPr>
          <p:cNvGrpSpPr/>
          <p:nvPr/>
        </p:nvGrpSpPr>
        <p:grpSpPr>
          <a:xfrm>
            <a:off x="0" y="1"/>
            <a:ext cx="12192000" cy="300351"/>
            <a:chOff x="0" y="0"/>
            <a:chExt cx="6186311" cy="152400"/>
          </a:xfrm>
          <a:solidFill>
            <a:schemeClr val="bg1"/>
          </a:solidFill>
        </p:grpSpPr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27A004C0-426B-656A-A8FE-FCB4E9F25F5C}"/>
                </a:ext>
              </a:extLst>
            </p:cNvPr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2" name="Group 14">
            <a:extLst>
              <a:ext uri="{FF2B5EF4-FFF2-40B4-BE49-F238E27FC236}">
                <a16:creationId xmlns:a16="http://schemas.microsoft.com/office/drawing/2014/main" id="{55032972-FAFF-AFAC-8A5E-A92F45147507}"/>
              </a:ext>
            </a:extLst>
          </p:cNvPr>
          <p:cNvGrpSpPr/>
          <p:nvPr/>
        </p:nvGrpSpPr>
        <p:grpSpPr>
          <a:xfrm rot="-5400000">
            <a:off x="-2038357" y="205389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0522B363-BE23-D69A-3B49-3C87968BEFD7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4" name="Group 16">
            <a:extLst>
              <a:ext uri="{FF2B5EF4-FFF2-40B4-BE49-F238E27FC236}">
                <a16:creationId xmlns:a16="http://schemas.microsoft.com/office/drawing/2014/main" id="{9AD3A5C8-0061-9C0D-461B-1FD5EB5CCC6A}"/>
              </a:ext>
            </a:extLst>
          </p:cNvPr>
          <p:cNvGrpSpPr/>
          <p:nvPr/>
        </p:nvGrpSpPr>
        <p:grpSpPr>
          <a:xfrm rot="-5400000">
            <a:off x="9853293" y="204612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D5397ADE-E8E8-885C-1D8E-9316D53BB7F3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pic>
        <p:nvPicPr>
          <p:cNvPr id="16" name="Picture 18">
            <a:extLst>
              <a:ext uri="{FF2B5EF4-FFF2-40B4-BE49-F238E27FC236}">
                <a16:creationId xmlns:a16="http://schemas.microsoft.com/office/drawing/2014/main" id="{E879166B-1B9C-5B39-6CBE-3C3CA1D7C78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87691" y="2257291"/>
            <a:ext cx="1423035" cy="27432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571739-6362-152A-73F5-C78C2DD95B76}"/>
              </a:ext>
            </a:extLst>
          </p:cNvPr>
          <p:cNvSpPr txBox="1"/>
          <p:nvPr/>
        </p:nvSpPr>
        <p:spPr>
          <a:xfrm>
            <a:off x="3038475" y="975132"/>
            <a:ext cx="629602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Về</a:t>
            </a:r>
            <a:r>
              <a:rPr kumimoji="0" lang="en-US" sz="4000" b="1" i="0" u="sng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sng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nhà</a:t>
            </a:r>
            <a:r>
              <a:rPr kumimoji="0" lang="en-US" sz="4000" b="1" i="0" u="sng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baseline="0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Suy</a:t>
            </a:r>
            <a:r>
              <a:rPr lang="en-US" sz="4000" b="1" baseline="0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baseline="0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nghĩ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và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thảo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luận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với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người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thân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những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việc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cần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làm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để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phát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huy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đặc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điểm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đáng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tự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hào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của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em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.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75AE021-28FF-C2E6-1ADB-DF74FE6F3AD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3065" b="82742" l="2906" r="21308">
                        <a14:foregroundMark x1="14528" y1="55645" x2="15254" y2="65000"/>
                        <a14:foregroundMark x1="15254" y1="65000" x2="15254" y2="65000"/>
                        <a14:foregroundMark x1="20460" y1="51774" x2="21065" y2="56935"/>
                        <a14:foregroundMark x1="21186" y1="66452" x2="21081" y2="69243"/>
                        <a14:foregroundMark x1="15981" y1="61774" x2="13923" y2="72581"/>
                        <a14:foregroundMark x1="14286" y1="62903" x2="14770" y2="67903"/>
                        <a14:foregroundMark x1="13196" y1="61129" x2="12833" y2="67742"/>
                        <a14:foregroundMark x1="18886" y1="65968" x2="18886" y2="65968"/>
                        <a14:foregroundMark x1="18886" y1="65968" x2="19613" y2="67903"/>
                        <a14:foregroundMark x1="10896" y1="63710" x2="8354" y2="60806"/>
                        <a14:foregroundMark x1="8717" y1="60161" x2="6174" y2="56452"/>
                        <a14:foregroundMark x1="20713" y1="69194" x2="20754" y2="69445"/>
                        <a14:foregroundMark x1="20581" y1="68387" x2="20713" y2="69194"/>
                        <a14:foregroundMark x1="14286" y1="43065" x2="16223" y2="43871"/>
                        <a14:backgroundMark x1="20339" y1="70968" x2="20460" y2="71935"/>
                        <a14:backgroundMark x1="20823" y1="71935" x2="21671" y2="72419"/>
                        <a14:backgroundMark x1="19855" y1="70000" x2="20460" y2="71613"/>
                        <a14:backgroundMark x1="20823" y1="69194" x2="20823" y2="69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" t="38800" r="76271" b="12201"/>
          <a:stretch/>
        </p:blipFill>
        <p:spPr>
          <a:xfrm>
            <a:off x="-81868" y="2492778"/>
            <a:ext cx="3068818" cy="48822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1EC1D25-CCC2-BF7B-19A0-DE4AFE8260C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581" b="80484" l="77724" r="97579">
                        <a14:foregroundMark x1="86804" y1="42742" x2="84019" y2="42581"/>
                        <a14:foregroundMark x1="77966" y1="52258" x2="77966" y2="53710"/>
                        <a14:foregroundMark x1="83051" y1="61452" x2="84262" y2="66452"/>
                        <a14:foregroundMark x1="80872" y1="64839" x2="86199" y2="65645"/>
                        <a14:foregroundMark x1="85109" y1="63548" x2="88862" y2="61774"/>
                        <a14:foregroundMark x1="89709" y1="61935" x2="92252" y2="59677"/>
                        <a14:foregroundMark x1="83414" y1="78065" x2="83414" y2="80161"/>
                        <a14:foregroundMark x1="86804" y1="77903" x2="86683" y2="80484"/>
                        <a14:foregroundMark x1="94794" y1="54839" x2="94794" y2="54839"/>
                        <a14:foregroundMark x1="81114" y1="62903" x2="80024" y2="6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271" t="38800" b="15908"/>
          <a:stretch/>
        </p:blipFill>
        <p:spPr>
          <a:xfrm>
            <a:off x="9400125" y="2777014"/>
            <a:ext cx="3068818" cy="439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80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Premium Vector | Happy cute kids smile with teacher together">
            <a:extLst>
              <a:ext uri="{FF2B5EF4-FFF2-40B4-BE49-F238E27FC236}">
                <a16:creationId xmlns:a16="http://schemas.microsoft.com/office/drawing/2014/main" id="{5FD5BC3C-9165-9AFF-D19F-792D9F29A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6" b="91378" l="6900" r="92750">
                        <a14:foregroundMark x1="48800" y1="9890" x2="50950" y2="13187"/>
                        <a14:foregroundMark x1="50350" y1="38969" x2="50900" y2="45816"/>
                        <a14:foregroundMark x1="50200" y1="39138" x2="51050" y2="43449"/>
                        <a14:foregroundMark x1="52200" y1="54691" x2="52550" y2="60270"/>
                        <a14:foregroundMark x1="47650" y1="52747" x2="48500" y2="60609"/>
                        <a14:foregroundMark x1="36500" y1="33812" x2="36500" y2="33812"/>
                        <a14:foregroundMark x1="36000" y1="33052" x2="36000" y2="33052"/>
                        <a14:foregroundMark x1="38700" y1="38969" x2="38700" y2="38969"/>
                        <a14:foregroundMark x1="42550" y1="39138" x2="41000" y2="40152"/>
                        <a14:foregroundMark x1="35350" y1="31445" x2="35350" y2="31445"/>
                        <a14:foregroundMark x1="41600" y1="60270" x2="41600" y2="60270"/>
                        <a14:foregroundMark x1="43000" y1="58833" x2="43000" y2="58833"/>
                        <a14:foregroundMark x1="42550" y1="54353" x2="42550" y2="54353"/>
                        <a14:foregroundMark x1="32050" y1="70330" x2="32050" y2="70330"/>
                        <a14:foregroundMark x1="32150" y1="67963" x2="31000" y2="73795"/>
                        <a14:foregroundMark x1="33900" y1="82249" x2="32850" y2="90110"/>
                        <a14:foregroundMark x1="32850" y1="90110" x2="32500" y2="90110"/>
                        <a14:foregroundMark x1="37750" y1="82249" x2="39800" y2="89265"/>
                        <a14:foregroundMark x1="39800" y1="89265" x2="40350" y2="89772"/>
                        <a14:foregroundMark x1="39300" y1="69315" x2="39300" y2="69315"/>
                        <a14:foregroundMark x1="40350" y1="69738" x2="40350" y2="69738"/>
                        <a14:foregroundMark x1="33700" y1="63990" x2="33700" y2="63990"/>
                        <a14:foregroundMark x1="25450" y1="57312" x2="25200" y2="70076"/>
                        <a14:foregroundMark x1="28950" y1="62384" x2="28950" y2="62384"/>
                        <a14:foregroundMark x1="12300" y1="49197" x2="10050" y2="81150"/>
                        <a14:foregroundMark x1="6900" y1="47675" x2="6900" y2="47675"/>
                        <a14:foregroundMark x1="16550" y1="48183" x2="16550" y2="48183"/>
                        <a14:foregroundMark x1="24850" y1="40744" x2="24850" y2="40744"/>
                        <a14:foregroundMark x1="25650" y1="39814" x2="25650" y2="39814"/>
                        <a14:foregroundMark x1="26500" y1="41505" x2="26500" y2="41505"/>
                        <a14:foregroundMark x1="19950" y1="68555" x2="19950" y2="68555"/>
                        <a14:foregroundMark x1="21950" y1="80304" x2="21950" y2="80304"/>
                        <a14:foregroundMark x1="21800" y1="88166" x2="21800" y2="88166"/>
                        <a14:foregroundMark x1="13550" y1="89349" x2="13550" y2="89349"/>
                        <a14:foregroundMark x1="13200" y1="83855" x2="13200" y2="83855"/>
                        <a14:foregroundMark x1="9350" y1="89941" x2="9350" y2="89941"/>
                        <a14:foregroundMark x1="45350" y1="89518" x2="45350" y2="89518"/>
                        <a14:foregroundMark x1="59200" y1="88757" x2="59200" y2="88757"/>
                        <a14:foregroundMark x1="63950" y1="90955" x2="63950" y2="90955"/>
                        <a14:foregroundMark x1="63350" y1="85461" x2="63350" y2="85461"/>
                        <a14:foregroundMark x1="59050" y1="84869" x2="59050" y2="84869"/>
                        <a14:foregroundMark x1="51150" y1="77937" x2="51150" y2="77937"/>
                        <a14:foregroundMark x1="59650" y1="83432" x2="59650" y2="83432"/>
                        <a14:foregroundMark x1="73500" y1="45816" x2="74800" y2="65427"/>
                        <a14:foregroundMark x1="74800" y1="65427" x2="74100" y2="69315"/>
                        <a14:foregroundMark x1="70800" y1="69653" x2="70800" y2="69653"/>
                        <a14:foregroundMark x1="72000" y1="66103" x2="71850" y2="71090"/>
                        <a14:foregroundMark x1="77700" y1="71851" x2="77700" y2="71851"/>
                        <a14:foregroundMark x1="69350" y1="55959" x2="69350" y2="55959"/>
                        <a14:foregroundMark x1="68850" y1="55959" x2="68850" y2="55959"/>
                        <a14:foregroundMark x1="70800" y1="81150" x2="70500" y2="89349"/>
                        <a14:foregroundMark x1="75350" y1="82333" x2="77100" y2="89856"/>
                        <a14:foregroundMark x1="77100" y1="89856" x2="77350" y2="90363"/>
                        <a14:foregroundMark x1="84800" y1="80896" x2="84900" y2="90955"/>
                        <a14:foregroundMark x1="87700" y1="89941" x2="89100" y2="90110"/>
                        <a14:foregroundMark x1="90750" y1="71090" x2="92250" y2="73204"/>
                        <a14:foregroundMark x1="92750" y1="46492" x2="92750" y2="46492"/>
                        <a14:foregroundMark x1="59750" y1="64413" x2="57700" y2="71090"/>
                        <a14:foregroundMark x1="50800" y1="71429" x2="51700" y2="88673"/>
                        <a14:foregroundMark x1="51700" y1="88673" x2="52100" y2="90110"/>
                        <a14:foregroundMark x1="46600" y1="69653" x2="46850" y2="87405"/>
                        <a14:foregroundMark x1="27550" y1="90702" x2="27550" y2="90702"/>
                        <a14:foregroundMark x1="14150" y1="68555" x2="14150" y2="68555"/>
                        <a14:foregroundMark x1="7250" y1="59256" x2="7250" y2="59256"/>
                        <a14:foregroundMark x1="36700" y1="29163" x2="36700" y2="29163"/>
                        <a14:foregroundMark x1="35000" y1="27980" x2="35000" y2="27980"/>
                        <a14:foregroundMark x1="33600" y1="28149" x2="33600" y2="28149"/>
                        <a14:foregroundMark x1="33450" y1="27388" x2="33450" y2="27388"/>
                        <a14:foregroundMark x1="33900" y1="26796" x2="33900" y2="26796"/>
                        <a14:foregroundMark x1="65950" y1="71598" x2="65950" y2="71598"/>
                        <a14:foregroundMark x1="13200" y1="80389" x2="12650" y2="87236"/>
                        <a14:foregroundMark x1="12650" y1="87236" x2="13000" y2="88081"/>
                        <a14:foregroundMark x1="9800" y1="81741" x2="10450" y2="87405"/>
                        <a14:foregroundMark x1="22550" y1="86898" x2="21800" y2="89349"/>
                        <a14:foregroundMark x1="26850" y1="86982" x2="27400" y2="88504"/>
                        <a14:foregroundMark x1="26700" y1="87489" x2="27050" y2="88757"/>
                        <a14:foregroundMark x1="29100" y1="89011" x2="29100" y2="89011"/>
                        <a14:foregroundMark x1="29200" y1="89265" x2="29950" y2="91378"/>
                        <a14:foregroundMark x1="40800" y1="54861" x2="40800" y2="54861"/>
                        <a14:foregroundMark x1="41150" y1="55452" x2="41150" y2="55452"/>
                        <a14:foregroundMark x1="88700" y1="88081" x2="88700" y2="88081"/>
                        <a14:foregroundMark x1="32800" y1="29332" x2="32800" y2="29332"/>
                        <a14:foregroundMark x1="34700" y1="27303" x2="34700" y2="27303"/>
                        <a14:foregroundMark x1="34400" y1="26881" x2="34400" y2="26881"/>
                        <a14:backgroundMark x1="11550" y1="81403" x2="11800" y2="83516"/>
                        <a14:backgroundMark x1="42250" y1="56298" x2="42250" y2="56298"/>
                        <a14:backgroundMark x1="42138" y1="55452" x2="42050" y2="56636"/>
                        <a14:backgroundMark x1="42200" y1="54607" x2="42138" y2="55452"/>
                        <a14:backgroundMark x1="39700" y1="59087" x2="39700" y2="59087"/>
                        <a14:backgroundMark x1="39650" y1="59087" x2="41650" y2="57988"/>
                        <a14:backgroundMark x1="38950" y1="59763" x2="38950" y2="59763"/>
                        <a14:backgroundMark x1="30450" y1="52240" x2="30450" y2="52240"/>
                        <a14:backgroundMark x1="40050" y1="43872" x2="40050" y2="43872"/>
                        <a14:backgroundMark x1="40850" y1="43364" x2="40850" y2="43364"/>
                        <a14:backgroundMark x1="53550" y1="47844" x2="53550" y2="47844"/>
                        <a14:backgroundMark x1="49250" y1="71006" x2="49300" y2="82925"/>
                        <a14:backgroundMark x1="73300" y1="78614" x2="73650" y2="87828"/>
                        <a14:backgroundMark x1="82100" y1="58918" x2="82100" y2="58918"/>
                        <a14:backgroundMark x1="36300" y1="29755" x2="36300" y2="29755"/>
                        <a14:backgroundMark x1="34250" y1="26965" x2="34250" y2="26965"/>
                        <a14:backgroundMark x1="34400" y1="27557" x2="34400" y2="27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160" y="1710633"/>
            <a:ext cx="9265680" cy="548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6814BF-5E0F-38FF-B79F-68A2B52E1D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631" y="-130461"/>
            <a:ext cx="11174937" cy="36518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2F9A7F-BA80-3BD7-1381-D9C92187FD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276" y="447675"/>
            <a:ext cx="1609725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142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ee vector teacher talking with her students on white background">
            <a:extLst>
              <a:ext uri="{FF2B5EF4-FFF2-40B4-BE49-F238E27FC236}">
                <a16:creationId xmlns:a16="http://schemas.microsoft.com/office/drawing/2014/main" id="{1EA55BF3-1578-3143-869D-8D2BD430A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19" b="94796" l="3994" r="95208">
                        <a14:foregroundMark x1="37380" y1="5390" x2="37380" y2="5390"/>
                        <a14:foregroundMark x1="37380" y1="33086" x2="34345" y2="40706"/>
                        <a14:foregroundMark x1="8946" y1="51487" x2="8466" y2="61710"/>
                        <a14:foregroundMark x1="8466" y1="61710" x2="8466" y2="61710"/>
                        <a14:foregroundMark x1="5591" y1="65985" x2="5591" y2="65985"/>
                        <a14:foregroundMark x1="4153" y1="53160" x2="4153" y2="53160"/>
                        <a14:foregroundMark x1="20288" y1="66171" x2="23848" y2="70314"/>
                        <a14:foregroundMark x1="12141" y1="62268" x2="10642" y2="66167"/>
                        <a14:foregroundMark x1="11767" y1="72122" x2="15335" y2="77881"/>
                        <a14:foregroundMark x1="15335" y1="77881" x2="15335" y2="77881"/>
                        <a14:foregroundMark x1="12300" y1="82156" x2="11022" y2="91450"/>
                        <a14:foregroundMark x1="9744" y1="93680" x2="9744" y2="93680"/>
                        <a14:foregroundMark x1="19489" y1="89219" x2="22843" y2="94610"/>
                        <a14:foregroundMark x1="31629" y1="93866" x2="31629" y2="93866"/>
                        <a14:foregroundMark x1="6230" y1="93123" x2="9585" y2="90335"/>
                        <a14:foregroundMark x1="32109" y1="95353" x2="32109" y2="95353"/>
                        <a14:foregroundMark x1="55911" y1="49257" x2="58626" y2="61524"/>
                        <a14:foregroundMark x1="58626" y1="61524" x2="58307" y2="78253"/>
                        <a14:foregroundMark x1="62780" y1="46283" x2="59265" y2="46283"/>
                        <a14:foregroundMark x1="62141" y1="84944" x2="64058" y2="92007"/>
                        <a14:foregroundMark x1="55751" y1="92193" x2="55751" y2="92193"/>
                        <a14:foregroundMark x1="83706" y1="47026" x2="86741" y2="71190"/>
                        <a14:foregroundMark x1="86741" y1="71190" x2="86581" y2="72491"/>
                        <a14:foregroundMark x1="91534" y1="51115" x2="92013" y2="51487"/>
                        <a14:foregroundMark x1="92013" y1="51487" x2="93930" y2="53903"/>
                        <a14:foregroundMark x1="95208" y1="53717" x2="95208" y2="53717"/>
                        <a14:foregroundMark x1="90096" y1="40892" x2="90096" y2="40892"/>
                        <a14:foregroundMark x1="72524" y1="71375" x2="78754" y2="71561"/>
                        <a14:foregroundMark x1="55112" y1="83829" x2="56390" y2="89219"/>
                        <a14:foregroundMark x1="82268" y1="90706" x2="84345" y2="89405"/>
                        <a14:foregroundMark x1="87540" y1="87546" x2="88658" y2="92193"/>
                        <a14:foregroundMark x1="79073" y1="91636" x2="81470" y2="91264"/>
                        <a14:foregroundMark x1="11342" y1="69888" x2="11502" y2="70818"/>
                        <a14:foregroundMark x1="11342" y1="69703" x2="11342" y2="69703"/>
                        <a14:foregroundMark x1="11022" y1="69145" x2="11182" y2="71190"/>
                        <a14:foregroundMark x1="82428" y1="65985" x2="84665" y2="77138"/>
                        <a14:foregroundMark x1="86422" y1="68959" x2="87859" y2="69703"/>
                        <a14:foregroundMark x1="81470" y1="72491" x2="81470" y2="72491"/>
                        <a14:foregroundMark x1="81470" y1="70446" x2="80511" y2="76952"/>
                        <a14:foregroundMark x1="79073" y1="69517" x2="79073" y2="69517"/>
                        <a14:foregroundMark x1="78914" y1="68401" x2="78754" y2="69145"/>
                        <a14:foregroundMark x1="87220" y1="42751" x2="87220" y2="42751"/>
                        <a14:foregroundMark x1="90895" y1="43309" x2="90895" y2="43309"/>
                        <a14:foregroundMark x1="90575" y1="46654" x2="90575" y2="46654"/>
                        <a14:foregroundMark x1="90256" y1="44238" x2="90256" y2="44238"/>
                        <a14:foregroundMark x1="90415" y1="45911" x2="90415" y2="45911"/>
                        <a14:foregroundMark x1="90415" y1="46097" x2="90415" y2="46097"/>
                        <a14:backgroundMark x1="28435" y1="42751" x2="28435" y2="42751"/>
                        <a14:backgroundMark x1="9425" y1="68030" x2="10529" y2="69197"/>
                        <a14:backgroundMark x1="9585" y1="66543" x2="10311" y2="69220"/>
                        <a14:backgroundMark x1="10824" y1="71227" x2="11022" y2="72305"/>
                        <a14:backgroundMark x1="24601" y1="70632" x2="24601" y2="70632"/>
                        <a14:backgroundMark x1="23962" y1="70260" x2="24441" y2="71561"/>
                        <a14:backgroundMark x1="53355" y1="64498" x2="53355" y2="64498"/>
                        <a14:backgroundMark x1="83546" y1="44981" x2="83546" y2="44981"/>
                        <a14:backgroundMark x1="81789" y1="45353" x2="81789" y2="45353"/>
                        <a14:backgroundMark x1="88339" y1="46097" x2="88339" y2="46097"/>
                        <a14:backgroundMark x1="90256" y1="45911" x2="90256" y2="45911"/>
                        <a14:backgroundMark x1="88179" y1="45911" x2="88179" y2="45911"/>
                        <a14:backgroundMark x1="90575" y1="43866" x2="90575" y2="43866"/>
                        <a14:backgroundMark x1="89776" y1="45353" x2="89936" y2="45911"/>
                        <a14:backgroundMark x1="90575" y1="46654" x2="90575" y2="46654"/>
                        <a14:backgroundMark x1="90096" y1="41264" x2="90096" y2="41264"/>
                        <a14:backgroundMark x1="91054" y1="39963" x2="91054" y2="39963"/>
                        <a14:backgroundMark x1="91054" y1="39963" x2="91534" y2="39963"/>
                        <a14:backgroundMark x1="89617" y1="41450" x2="89617" y2="414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16486" y="2518238"/>
            <a:ext cx="5049611" cy="433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F3996C-2E14-3735-8962-D022EA1CA2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8454" y="1701454"/>
            <a:ext cx="4755292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6780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0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3">
            <a:extLst>
              <a:ext uri="{FF2B5EF4-FFF2-40B4-BE49-F238E27FC236}">
                <a16:creationId xmlns:a16="http://schemas.microsoft.com/office/drawing/2014/main" id="{3D4A17D6-85EC-FD8E-85A1-DEADA6959276}"/>
              </a:ext>
            </a:extLst>
          </p:cNvPr>
          <p:cNvSpPr txBox="1"/>
          <p:nvPr/>
        </p:nvSpPr>
        <p:spPr>
          <a:xfrm>
            <a:off x="6321544" y="3690347"/>
            <a:ext cx="460260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输入替换内容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43884A4C-66FB-31DD-3362-9E7B63267E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6047" y="4595477"/>
            <a:ext cx="12196057" cy="23172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6ADBF9-5AF9-095C-945D-B352561F91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6005" r="4923" b="5523"/>
          <a:stretch/>
        </p:blipFill>
        <p:spPr>
          <a:xfrm>
            <a:off x="2921000" y="110834"/>
            <a:ext cx="6642100" cy="4303377"/>
          </a:xfrm>
          <a:prstGeom prst="rect">
            <a:avLst/>
          </a:prstGeom>
        </p:spPr>
      </p:pic>
      <p:pic>
        <p:nvPicPr>
          <p:cNvPr id="6" name="Picture 14" descr="Cute cactus illustration - seamless pattern">
            <a:extLst>
              <a:ext uri="{FF2B5EF4-FFF2-40B4-BE49-F238E27FC236}">
                <a16:creationId xmlns:a16="http://schemas.microsoft.com/office/drawing/2014/main" id="{12984EB3-3CA9-2A54-ACCC-E8105579A2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75" b="89773" l="1597" r="41374">
                        <a14:foregroundMark x1="1917" y1="22727" x2="1917" y2="22727"/>
                        <a14:foregroundMark x1="1757" y1="35227" x2="1757" y2="35227"/>
                        <a14:foregroundMark x1="26358" y1="23580" x2="26358" y2="23580"/>
                        <a14:foregroundMark x1="41374" y1="35795" x2="41374" y2="35795"/>
                        <a14:foregroundMark x1="36102" y1="56250" x2="36102" y2="56250"/>
                        <a14:foregroundMark x1="15655" y1="77557" x2="15655" y2="77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815"/>
          <a:stretch/>
        </p:blipFill>
        <p:spPr bwMode="auto">
          <a:xfrm>
            <a:off x="7964410" y="2795066"/>
            <a:ext cx="3699408" cy="464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33BD4-FD48-8497-2C2E-01C7F42E7A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08" b="90747" l="28935" r="67797">
                        <a14:foregroundMark x1="45036" y1="15097" x2="49274" y2="23864"/>
                        <a14:foregroundMark x1="53753" y1="15747" x2="55932" y2="30519"/>
                        <a14:foregroundMark x1="53511" y1="7468" x2="53390" y2="12338"/>
                        <a14:foregroundMark x1="49516" y1="6169" x2="53511" y2="5032"/>
                        <a14:foregroundMark x1="30024" y1="33117" x2="30024" y2="33117"/>
                        <a14:foregroundMark x1="32809" y1="29221" x2="32809" y2="29221"/>
                        <a14:foregroundMark x1="64891" y1="53409" x2="64891" y2="53409"/>
                        <a14:foregroundMark x1="67797" y1="56169" x2="67797" y2="56169"/>
                        <a14:foregroundMark x1="66223" y1="57305" x2="66223" y2="57305"/>
                        <a14:foregroundMark x1="55327" y1="90747" x2="55327" y2="90747"/>
                        <a14:foregroundMark x1="46973" y1="89610" x2="46973" y2="89610"/>
                        <a14:foregroundMark x1="28935" y1="32955" x2="28935" y2="32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67" t="53" r="30756" b="2463"/>
          <a:stretch/>
        </p:blipFill>
        <p:spPr>
          <a:xfrm flipH="1">
            <a:off x="528182" y="1031607"/>
            <a:ext cx="3213700" cy="54744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D7D2E7-C7C2-6521-DA1A-4C83EFD451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4910" y="1092627"/>
            <a:ext cx="6005080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34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0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C0AF3AB2-B4F0-6AC2-4F67-23818E1EEF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4057" y="4736035"/>
            <a:ext cx="12196057" cy="231725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75EABE1-56D0-99AB-AFFC-1216FD9336C7}"/>
              </a:ext>
            </a:extLst>
          </p:cNvPr>
          <p:cNvGrpSpPr/>
          <p:nvPr/>
        </p:nvGrpSpPr>
        <p:grpSpPr>
          <a:xfrm>
            <a:off x="0" y="4392607"/>
            <a:ext cx="12192000" cy="365587"/>
            <a:chOff x="0" y="0"/>
            <a:chExt cx="6186311" cy="185501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061E8347-44D5-F9BE-E990-A125A9C8357A}"/>
                </a:ext>
              </a:extLst>
            </p:cNvPr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</p:sp>
      </p:grpSp>
      <p:pic>
        <p:nvPicPr>
          <p:cNvPr id="6" name="Picture 10">
            <a:extLst>
              <a:ext uri="{FF2B5EF4-FFF2-40B4-BE49-F238E27FC236}">
                <a16:creationId xmlns:a16="http://schemas.microsoft.com/office/drawing/2014/main" id="{3AA44843-7E71-858B-9B56-EFDA8ACFE4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265077" y="308123"/>
            <a:ext cx="2624543" cy="4534847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6C27903E-040B-4E52-E492-43507ACFF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98055" y="642243"/>
            <a:ext cx="2152772" cy="2152772"/>
          </a:xfrm>
          <a:prstGeom prst="rect">
            <a:avLst/>
          </a:prstGeom>
        </p:spPr>
      </p:pic>
      <p:grpSp>
        <p:nvGrpSpPr>
          <p:cNvPr id="8" name="Group 12">
            <a:extLst>
              <a:ext uri="{FF2B5EF4-FFF2-40B4-BE49-F238E27FC236}">
                <a16:creationId xmlns:a16="http://schemas.microsoft.com/office/drawing/2014/main" id="{F35C9237-F046-8A47-9A39-5D2F845BAC34}"/>
              </a:ext>
            </a:extLst>
          </p:cNvPr>
          <p:cNvGrpSpPr/>
          <p:nvPr/>
        </p:nvGrpSpPr>
        <p:grpSpPr>
          <a:xfrm>
            <a:off x="0" y="1"/>
            <a:ext cx="12192000" cy="300351"/>
            <a:chOff x="0" y="0"/>
            <a:chExt cx="6186311" cy="152400"/>
          </a:xfrm>
          <a:solidFill>
            <a:schemeClr val="bg1"/>
          </a:solidFill>
        </p:grpSpPr>
        <p:sp>
          <p:nvSpPr>
            <p:cNvPr id="9" name="Freeform 13">
              <a:extLst>
                <a:ext uri="{FF2B5EF4-FFF2-40B4-BE49-F238E27FC236}">
                  <a16:creationId xmlns:a16="http://schemas.microsoft.com/office/drawing/2014/main" id="{249FD8AF-C3D5-52FD-18FF-159785CCDC3B}"/>
                </a:ext>
              </a:extLst>
            </p:cNvPr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0" name="Group 14">
            <a:extLst>
              <a:ext uri="{FF2B5EF4-FFF2-40B4-BE49-F238E27FC236}">
                <a16:creationId xmlns:a16="http://schemas.microsoft.com/office/drawing/2014/main" id="{FA433F8D-CE67-8258-5DFC-003A8ADFE688}"/>
              </a:ext>
            </a:extLst>
          </p:cNvPr>
          <p:cNvGrpSpPr/>
          <p:nvPr/>
        </p:nvGrpSpPr>
        <p:grpSpPr>
          <a:xfrm rot="-5400000">
            <a:off x="-2038357" y="205389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D15C78FC-4B20-3D16-E415-291BB17FF83C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2" name="Group 16">
            <a:extLst>
              <a:ext uri="{FF2B5EF4-FFF2-40B4-BE49-F238E27FC236}">
                <a16:creationId xmlns:a16="http://schemas.microsoft.com/office/drawing/2014/main" id="{E803BD2A-1E14-6D4D-36BF-345F8167E470}"/>
              </a:ext>
            </a:extLst>
          </p:cNvPr>
          <p:cNvGrpSpPr/>
          <p:nvPr/>
        </p:nvGrpSpPr>
        <p:grpSpPr>
          <a:xfrm rot="-5400000">
            <a:off x="9853293" y="204612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3" name="Freeform 17">
              <a:extLst>
                <a:ext uri="{FF2B5EF4-FFF2-40B4-BE49-F238E27FC236}">
                  <a16:creationId xmlns:a16="http://schemas.microsoft.com/office/drawing/2014/main" id="{F60E87CC-D4D8-0AAC-5A53-13B8ED29CF5B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pic>
        <p:nvPicPr>
          <p:cNvPr id="14" name="Picture 18">
            <a:extLst>
              <a:ext uri="{FF2B5EF4-FFF2-40B4-BE49-F238E27FC236}">
                <a16:creationId xmlns:a16="http://schemas.microsoft.com/office/drawing/2014/main" id="{F8AD426B-E9B0-16CB-B673-5239FE9D3E7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87691" y="2257291"/>
            <a:ext cx="1423035" cy="2743200"/>
          </a:xfrm>
          <a:prstGeom prst="rect">
            <a:avLst/>
          </a:prstGeom>
        </p:spPr>
      </p:pic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93CF9E5C-26AF-98D0-B56E-A169EA1B4D23}"/>
              </a:ext>
            </a:extLst>
          </p:cNvPr>
          <p:cNvSpPr/>
          <p:nvPr/>
        </p:nvSpPr>
        <p:spPr>
          <a:xfrm>
            <a:off x="110252" y="158414"/>
            <a:ext cx="3949653" cy="2037645"/>
          </a:xfrm>
          <a:prstGeom prst="wedgeEllipseCallout">
            <a:avLst>
              <a:gd name="adj1" fmla="val 25608"/>
              <a:gd name="adj2" fmla="val 58889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6E0F3A-05E6-D3DE-A469-A56922A37C02}"/>
              </a:ext>
            </a:extLst>
          </p:cNvPr>
          <p:cNvSpPr txBox="1"/>
          <p:nvPr/>
        </p:nvSpPr>
        <p:spPr>
          <a:xfrm>
            <a:off x="207170" y="517232"/>
            <a:ext cx="36431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trưởng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tổ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id="{FEF23F96-6AE0-33F2-DEE6-3C421F2BE4B9}"/>
              </a:ext>
            </a:extLst>
          </p:cNvPr>
          <p:cNvSpPr/>
          <p:nvPr/>
        </p:nvSpPr>
        <p:spPr>
          <a:xfrm>
            <a:off x="8467231" y="372315"/>
            <a:ext cx="3717851" cy="2037645"/>
          </a:xfrm>
          <a:prstGeom prst="wedgeEllipseCallout">
            <a:avLst>
              <a:gd name="adj1" fmla="val -15107"/>
              <a:gd name="adj2" fmla="val 58889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trưởng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trong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1" name="Picture 2" descr="Premium Vector | Happy cute kid boy learning in school">
            <a:extLst>
              <a:ext uri="{FF2B5EF4-FFF2-40B4-BE49-F238E27FC236}">
                <a16:creationId xmlns:a16="http://schemas.microsoft.com/office/drawing/2014/main" id="{F009E167-1AD6-93DE-32D8-979F8E389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88" b="90097" l="3700" r="94200">
                        <a14:foregroundMark x1="16700" y1="29064" x2="16700" y2="29064"/>
                        <a14:foregroundMark x1="6700" y1="63402" x2="7200" y2="80732"/>
                        <a14:foregroundMark x1="3700" y1="85468" x2="3700" y2="85468"/>
                        <a14:foregroundMark x1="19300" y1="87191" x2="19300" y2="87191"/>
                        <a14:foregroundMark x1="32550" y1="26588" x2="64200" y2="57696"/>
                        <a14:foregroundMark x1="64200" y1="57696" x2="71200" y2="39720"/>
                        <a14:foregroundMark x1="71200" y1="39720" x2="66100" y2="22928"/>
                        <a14:foregroundMark x1="66100" y1="22928" x2="53100" y2="29386"/>
                        <a14:foregroundMark x1="53100" y1="29386" x2="36500" y2="72766"/>
                        <a14:foregroundMark x1="77750" y1="56082" x2="78900" y2="68461"/>
                        <a14:foregroundMark x1="81600" y1="53821" x2="81600" y2="53821"/>
                        <a14:foregroundMark x1="91200" y1="59203" x2="92250" y2="80086"/>
                        <a14:foregroundMark x1="92250" y1="80086" x2="92250" y2="80086"/>
                        <a14:foregroundMark x1="91850" y1="85468" x2="91850" y2="85468"/>
                        <a14:foregroundMark x1="94200" y1="82131" x2="91400" y2="88375"/>
                        <a14:foregroundMark x1="84300" y1="90097" x2="84300" y2="90097"/>
                        <a14:foregroundMark x1="73400" y1="89236" x2="73400" y2="89236"/>
                        <a14:foregroundMark x1="21900" y1="25296" x2="21900" y2="25296"/>
                        <a14:foregroundMark x1="19000" y1="56512" x2="20450" y2="58881"/>
                        <a14:foregroundMark x1="19545" y1="60280" x2="19700" y2="62002"/>
                        <a14:foregroundMark x1="19487" y1="59634" x2="19545" y2="60280"/>
                        <a14:foregroundMark x1="19400" y1="58665" x2="19487" y2="59634"/>
                        <a14:foregroundMark x1="88950" y1="50700" x2="88950" y2="50700"/>
                        <a14:backgroundMark x1="18250" y1="65339" x2="18050" y2="73197"/>
                        <a14:backgroundMark x1="75700" y1="47578" x2="75700" y2="47578"/>
                        <a14:backgroundMark x1="76000" y1="48009" x2="76000" y2="48009"/>
                        <a14:backgroundMark x1="82100" y1="78364" x2="82100" y2="78364"/>
                        <a14:backgroundMark x1="19300" y1="60280" x2="19300" y2="60280"/>
                        <a14:backgroundMark x1="19500" y1="59634" x2="19500" y2="596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67" y="1541087"/>
            <a:ext cx="11106607" cy="515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E94AF18-04C1-1DD1-C884-CD7D7EE7CE63}"/>
              </a:ext>
            </a:extLst>
          </p:cNvPr>
          <p:cNvSpPr txBox="1"/>
          <p:nvPr/>
        </p:nvSpPr>
        <p:spPr>
          <a:xfrm>
            <a:off x="3828448" y="2450889"/>
            <a:ext cx="225173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ban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BE62AC3-7E9F-EFA6-1189-D209C4695762}"/>
              </a:ext>
            </a:extLst>
          </p:cNvPr>
          <p:cNvSpPr txBox="1"/>
          <p:nvPr/>
        </p:nvSpPr>
        <p:spPr>
          <a:xfrm>
            <a:off x="6215494" y="2474152"/>
            <a:ext cx="225173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12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 animBg="1"/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0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3">
            <a:extLst>
              <a:ext uri="{FF2B5EF4-FFF2-40B4-BE49-F238E27FC236}">
                <a16:creationId xmlns:a16="http://schemas.microsoft.com/office/drawing/2014/main" id="{25191D4B-13AF-6D46-05B2-7F7A2E13A730}"/>
              </a:ext>
            </a:extLst>
          </p:cNvPr>
          <p:cNvSpPr txBox="1"/>
          <p:nvPr/>
        </p:nvSpPr>
        <p:spPr>
          <a:xfrm>
            <a:off x="6321544" y="3690347"/>
            <a:ext cx="460260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输入替换内容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FA854863-9114-9821-FF1E-D375D1C5F4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6047" y="4595477"/>
            <a:ext cx="12196057" cy="23172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992D6B-B1BE-5B48-8CFF-3EEAE4EB35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6005" r="4923" b="5523"/>
          <a:stretch/>
        </p:blipFill>
        <p:spPr>
          <a:xfrm>
            <a:off x="2921000" y="110834"/>
            <a:ext cx="6642100" cy="4303377"/>
          </a:xfrm>
          <a:prstGeom prst="rect">
            <a:avLst/>
          </a:prstGeom>
        </p:spPr>
      </p:pic>
      <p:pic>
        <p:nvPicPr>
          <p:cNvPr id="6" name="Picture 14" descr="Cute cactus illustration - seamless pattern">
            <a:extLst>
              <a:ext uri="{FF2B5EF4-FFF2-40B4-BE49-F238E27FC236}">
                <a16:creationId xmlns:a16="http://schemas.microsoft.com/office/drawing/2014/main" id="{C50B1956-7CD7-1E1A-6305-9DA39CF3A0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75" b="89773" l="1597" r="41374">
                        <a14:foregroundMark x1="1917" y1="22727" x2="1917" y2="22727"/>
                        <a14:foregroundMark x1="1757" y1="35227" x2="1757" y2="35227"/>
                        <a14:foregroundMark x1="26358" y1="23580" x2="26358" y2="23580"/>
                        <a14:foregroundMark x1="41374" y1="35795" x2="41374" y2="35795"/>
                        <a14:foregroundMark x1="36102" y1="56250" x2="36102" y2="56250"/>
                        <a14:foregroundMark x1="15655" y1="77557" x2="15655" y2="77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815"/>
          <a:stretch/>
        </p:blipFill>
        <p:spPr bwMode="auto">
          <a:xfrm>
            <a:off x="8793085" y="2556941"/>
            <a:ext cx="3699408" cy="464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806E11-4EF1-01F6-55FE-6F765DA1C1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08" b="90747" l="28935" r="67797">
                        <a14:foregroundMark x1="45036" y1="15097" x2="49274" y2="23864"/>
                        <a14:foregroundMark x1="53753" y1="15747" x2="55932" y2="30519"/>
                        <a14:foregroundMark x1="53511" y1="7468" x2="53390" y2="12338"/>
                        <a14:foregroundMark x1="49516" y1="6169" x2="53511" y2="5032"/>
                        <a14:foregroundMark x1="30024" y1="33117" x2="30024" y2="33117"/>
                        <a14:foregroundMark x1="32809" y1="29221" x2="32809" y2="29221"/>
                        <a14:foregroundMark x1="64891" y1="53409" x2="64891" y2="53409"/>
                        <a14:foregroundMark x1="67797" y1="56169" x2="67797" y2="56169"/>
                        <a14:foregroundMark x1="66223" y1="57305" x2="66223" y2="57305"/>
                        <a14:foregroundMark x1="55327" y1="90747" x2="55327" y2="90747"/>
                        <a14:foregroundMark x1="46973" y1="89610" x2="46973" y2="89610"/>
                        <a14:foregroundMark x1="28935" y1="32955" x2="28935" y2="32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67" t="53" r="30756" b="2463"/>
          <a:stretch/>
        </p:blipFill>
        <p:spPr>
          <a:xfrm flipH="1">
            <a:off x="528182" y="1031607"/>
            <a:ext cx="3213700" cy="54744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B8A3E7-C197-59AD-1CC6-AE7EF41DB023}"/>
              </a:ext>
            </a:extLst>
          </p:cNvPr>
          <p:cNvSpPr txBox="1"/>
          <p:nvPr/>
        </p:nvSpPr>
        <p:spPr>
          <a:xfrm>
            <a:off x="3741881" y="2262522"/>
            <a:ext cx="1777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Ưu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8E4C14-F615-0298-9EB9-2A10BF04F6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22085" y="463977"/>
            <a:ext cx="6005080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4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0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3">
            <a:extLst>
              <a:ext uri="{FF2B5EF4-FFF2-40B4-BE49-F238E27FC236}">
                <a16:creationId xmlns:a16="http://schemas.microsoft.com/office/drawing/2014/main" id="{B3E0554F-4B73-D9F1-73BD-98ED93208038}"/>
              </a:ext>
            </a:extLst>
          </p:cNvPr>
          <p:cNvSpPr txBox="1"/>
          <p:nvPr/>
        </p:nvSpPr>
        <p:spPr>
          <a:xfrm>
            <a:off x="6321544" y="3690347"/>
            <a:ext cx="460260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输入替换内容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01F40B02-D9FD-B48A-43F8-F48DFC69DD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6047" y="4595477"/>
            <a:ext cx="12196057" cy="23172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11CA51-2D05-2F9A-F24B-3B6A8BA900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6005" r="4923" b="5523"/>
          <a:stretch/>
        </p:blipFill>
        <p:spPr>
          <a:xfrm>
            <a:off x="2921000" y="110834"/>
            <a:ext cx="6642100" cy="4303377"/>
          </a:xfrm>
          <a:prstGeom prst="rect">
            <a:avLst/>
          </a:prstGeom>
        </p:spPr>
      </p:pic>
      <p:pic>
        <p:nvPicPr>
          <p:cNvPr id="6" name="Picture 14" descr="Cute cactus illustration - seamless pattern">
            <a:extLst>
              <a:ext uri="{FF2B5EF4-FFF2-40B4-BE49-F238E27FC236}">
                <a16:creationId xmlns:a16="http://schemas.microsoft.com/office/drawing/2014/main" id="{CC90A21F-560D-F4CA-1070-55A85C5B0D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75" b="89773" l="1597" r="41374">
                        <a14:foregroundMark x1="1917" y1="22727" x2="1917" y2="22727"/>
                        <a14:foregroundMark x1="1757" y1="35227" x2="1757" y2="35227"/>
                        <a14:foregroundMark x1="26358" y1="23580" x2="26358" y2="23580"/>
                        <a14:foregroundMark x1="41374" y1="35795" x2="41374" y2="35795"/>
                        <a14:foregroundMark x1="36102" y1="56250" x2="36102" y2="56250"/>
                        <a14:foregroundMark x1="15655" y1="77557" x2="15655" y2="77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815"/>
          <a:stretch/>
        </p:blipFill>
        <p:spPr bwMode="auto">
          <a:xfrm>
            <a:off x="7964410" y="2795066"/>
            <a:ext cx="3699408" cy="464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987B58-C4EB-084F-D88B-11258D11073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08" b="90747" l="28935" r="67797">
                        <a14:foregroundMark x1="45036" y1="15097" x2="49274" y2="23864"/>
                        <a14:foregroundMark x1="53753" y1="15747" x2="55932" y2="30519"/>
                        <a14:foregroundMark x1="53511" y1="7468" x2="53390" y2="12338"/>
                        <a14:foregroundMark x1="49516" y1="6169" x2="53511" y2="5032"/>
                        <a14:foregroundMark x1="30024" y1="33117" x2="30024" y2="33117"/>
                        <a14:foregroundMark x1="32809" y1="29221" x2="32809" y2="29221"/>
                        <a14:foregroundMark x1="64891" y1="53409" x2="64891" y2="53409"/>
                        <a14:foregroundMark x1="67797" y1="56169" x2="67797" y2="56169"/>
                        <a14:foregroundMark x1="66223" y1="57305" x2="66223" y2="57305"/>
                        <a14:foregroundMark x1="55327" y1="90747" x2="55327" y2="90747"/>
                        <a14:foregroundMark x1="46973" y1="89610" x2="46973" y2="89610"/>
                        <a14:foregroundMark x1="28935" y1="32955" x2="28935" y2="32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67" t="53" r="30756" b="2463"/>
          <a:stretch/>
        </p:blipFill>
        <p:spPr>
          <a:xfrm flipH="1">
            <a:off x="528182" y="1031607"/>
            <a:ext cx="3213700" cy="54744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B84878-2732-441E-9EAD-108AD466016B}"/>
              </a:ext>
            </a:extLst>
          </p:cNvPr>
          <p:cNvSpPr txBox="1"/>
          <p:nvPr/>
        </p:nvSpPr>
        <p:spPr>
          <a:xfrm>
            <a:off x="3741881" y="2262522"/>
            <a:ext cx="1777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4D79D4-0E4A-CF66-C065-348A2DD5A4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1135" y="425877"/>
            <a:ext cx="6005080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94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0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5BD31A42-CAA5-514D-2BFA-C2827CA327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4057" y="4736035"/>
            <a:ext cx="12196057" cy="231725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27DB3CF-5458-B4B4-C8E0-594C244CB324}"/>
              </a:ext>
            </a:extLst>
          </p:cNvPr>
          <p:cNvGrpSpPr/>
          <p:nvPr/>
        </p:nvGrpSpPr>
        <p:grpSpPr>
          <a:xfrm>
            <a:off x="0" y="4392607"/>
            <a:ext cx="12192000" cy="365587"/>
            <a:chOff x="0" y="0"/>
            <a:chExt cx="6186311" cy="185501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5F56E68D-AD5F-D442-7236-EE37605F5E42}"/>
                </a:ext>
              </a:extLst>
            </p:cNvPr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</p:sp>
      </p:grpSp>
      <p:pic>
        <p:nvPicPr>
          <p:cNvPr id="5" name="Picture 10">
            <a:extLst>
              <a:ext uri="{FF2B5EF4-FFF2-40B4-BE49-F238E27FC236}">
                <a16:creationId xmlns:a16="http://schemas.microsoft.com/office/drawing/2014/main" id="{0273B916-C122-58E3-B8AD-53B79E68DA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265077" y="308123"/>
            <a:ext cx="2624543" cy="4534847"/>
          </a:xfrm>
          <a:prstGeom prst="rect">
            <a:avLst/>
          </a:prstGeom>
        </p:spPr>
      </p:pic>
      <p:pic>
        <p:nvPicPr>
          <p:cNvPr id="6" name="Picture 11">
            <a:extLst>
              <a:ext uri="{FF2B5EF4-FFF2-40B4-BE49-F238E27FC236}">
                <a16:creationId xmlns:a16="http://schemas.microsoft.com/office/drawing/2014/main" id="{063CFC53-C427-1437-6F85-0647AFB936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98055" y="642243"/>
            <a:ext cx="2152772" cy="2152772"/>
          </a:xfrm>
          <a:prstGeom prst="rect">
            <a:avLst/>
          </a:prstGeom>
        </p:spPr>
      </p:pic>
      <p:grpSp>
        <p:nvGrpSpPr>
          <p:cNvPr id="7" name="Group 12">
            <a:extLst>
              <a:ext uri="{FF2B5EF4-FFF2-40B4-BE49-F238E27FC236}">
                <a16:creationId xmlns:a16="http://schemas.microsoft.com/office/drawing/2014/main" id="{D1995761-A12D-63E9-8902-F00739DB523D}"/>
              </a:ext>
            </a:extLst>
          </p:cNvPr>
          <p:cNvGrpSpPr/>
          <p:nvPr/>
        </p:nvGrpSpPr>
        <p:grpSpPr>
          <a:xfrm>
            <a:off x="0" y="1"/>
            <a:ext cx="12192000" cy="300351"/>
            <a:chOff x="0" y="0"/>
            <a:chExt cx="6186311" cy="152400"/>
          </a:xfrm>
          <a:solidFill>
            <a:schemeClr val="bg1"/>
          </a:solidFill>
        </p:grpSpPr>
        <p:sp>
          <p:nvSpPr>
            <p:cNvPr id="8" name="Freeform 13">
              <a:extLst>
                <a:ext uri="{FF2B5EF4-FFF2-40B4-BE49-F238E27FC236}">
                  <a16:creationId xmlns:a16="http://schemas.microsoft.com/office/drawing/2014/main" id="{6899E22C-EBFB-6DA0-4B36-867049BB1160}"/>
                </a:ext>
              </a:extLst>
            </p:cNvPr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9" name="Group 14">
            <a:extLst>
              <a:ext uri="{FF2B5EF4-FFF2-40B4-BE49-F238E27FC236}">
                <a16:creationId xmlns:a16="http://schemas.microsoft.com/office/drawing/2014/main" id="{41892C0C-E2A2-B847-8E9E-5C5F89D7013A}"/>
              </a:ext>
            </a:extLst>
          </p:cNvPr>
          <p:cNvGrpSpPr/>
          <p:nvPr/>
        </p:nvGrpSpPr>
        <p:grpSpPr>
          <a:xfrm rot="-5400000">
            <a:off x="-2038357" y="205389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C7F616A3-525D-C863-08F4-0750C7824DC5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1" name="Group 16">
            <a:extLst>
              <a:ext uri="{FF2B5EF4-FFF2-40B4-BE49-F238E27FC236}">
                <a16:creationId xmlns:a16="http://schemas.microsoft.com/office/drawing/2014/main" id="{CBC9408D-1BED-AC37-268A-B73F66B9439C}"/>
              </a:ext>
            </a:extLst>
          </p:cNvPr>
          <p:cNvGrpSpPr/>
          <p:nvPr/>
        </p:nvGrpSpPr>
        <p:grpSpPr>
          <a:xfrm rot="-5400000">
            <a:off x="9853293" y="204612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6C3FED6C-6FBC-1527-38C8-059945760432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pic>
        <p:nvPicPr>
          <p:cNvPr id="17" name="Picture 2" descr="Premium Vector | Happy cute kid boy learning in school">
            <a:extLst>
              <a:ext uri="{FF2B5EF4-FFF2-40B4-BE49-F238E27FC236}">
                <a16:creationId xmlns:a16="http://schemas.microsoft.com/office/drawing/2014/main" id="{B97978FB-886C-3D78-46A4-793357886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88" b="90097" l="3700" r="94200">
                        <a14:foregroundMark x1="16700" y1="29064" x2="16700" y2="29064"/>
                        <a14:foregroundMark x1="6700" y1="63402" x2="7200" y2="80732"/>
                        <a14:foregroundMark x1="3700" y1="85468" x2="3700" y2="85468"/>
                        <a14:foregroundMark x1="19300" y1="87191" x2="19300" y2="87191"/>
                        <a14:foregroundMark x1="32550" y1="26588" x2="64200" y2="57696"/>
                        <a14:foregroundMark x1="64200" y1="57696" x2="71200" y2="39720"/>
                        <a14:foregroundMark x1="71200" y1="39720" x2="66100" y2="22928"/>
                        <a14:foregroundMark x1="66100" y1="22928" x2="53100" y2="29386"/>
                        <a14:foregroundMark x1="53100" y1="29386" x2="36500" y2="72766"/>
                        <a14:foregroundMark x1="77750" y1="56082" x2="78900" y2="68461"/>
                        <a14:foregroundMark x1="81600" y1="53821" x2="81600" y2="53821"/>
                        <a14:foregroundMark x1="91200" y1="59203" x2="92250" y2="80086"/>
                        <a14:foregroundMark x1="92250" y1="80086" x2="92250" y2="80086"/>
                        <a14:foregroundMark x1="91850" y1="85468" x2="91850" y2="85468"/>
                        <a14:foregroundMark x1="94200" y1="82131" x2="91400" y2="88375"/>
                        <a14:foregroundMark x1="84300" y1="90097" x2="84300" y2="90097"/>
                        <a14:foregroundMark x1="73400" y1="89236" x2="73400" y2="89236"/>
                        <a14:foregroundMark x1="21900" y1="25296" x2="21900" y2="25296"/>
                        <a14:foregroundMark x1="19000" y1="56512" x2="20450" y2="58881"/>
                        <a14:foregroundMark x1="19545" y1="60280" x2="19700" y2="62002"/>
                        <a14:foregroundMark x1="19487" y1="59634" x2="19545" y2="60280"/>
                        <a14:foregroundMark x1="19400" y1="58665" x2="19487" y2="59634"/>
                        <a14:foregroundMark x1="88950" y1="50700" x2="88950" y2="50700"/>
                        <a14:backgroundMark x1="18250" y1="65339" x2="18050" y2="73197"/>
                        <a14:backgroundMark x1="75700" y1="47578" x2="75700" y2="47578"/>
                        <a14:backgroundMark x1="76000" y1="48009" x2="76000" y2="48009"/>
                        <a14:backgroundMark x1="82100" y1="78364" x2="82100" y2="78364"/>
                        <a14:backgroundMark x1="19300" y1="60280" x2="19300" y2="60280"/>
                        <a14:backgroundMark x1="19500" y1="59634" x2="19500" y2="596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03" y="1990772"/>
            <a:ext cx="11106607" cy="515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FF03616-9B45-DAAB-D7B7-B51B50DAF07F}"/>
              </a:ext>
            </a:extLst>
          </p:cNvPr>
          <p:cNvSpPr txBox="1"/>
          <p:nvPr/>
        </p:nvSpPr>
        <p:spPr>
          <a:xfrm>
            <a:off x="300351" y="910215"/>
            <a:ext cx="3278243" cy="155517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binh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B627BA-B661-E2BE-5FE1-569CE91D6D77}"/>
              </a:ext>
            </a:extLst>
          </p:cNvPr>
          <p:cNvSpPr txBox="1"/>
          <p:nvPr/>
        </p:nvSpPr>
        <p:spPr>
          <a:xfrm>
            <a:off x="8611377" y="858923"/>
            <a:ext cx="3278243" cy="155517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Chiến binh chăm học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C02146F-1150-49F4-43E9-90A558B5B5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86686" y="2931293"/>
            <a:ext cx="5218628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36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9E729D-DCA4-3C18-757C-46E4D065E9E0}"/>
              </a:ext>
            </a:extLst>
          </p:cNvPr>
          <p:cNvSpPr txBox="1"/>
          <p:nvPr/>
        </p:nvSpPr>
        <p:spPr>
          <a:xfrm>
            <a:off x="4561114" y="435428"/>
            <a:ext cx="731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Phương hướng hoạt động Tuần …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E947314-124B-1E89-9D39-F32900B48D38}"/>
              </a:ext>
            </a:extLst>
          </p:cNvPr>
          <p:cNvSpPr/>
          <p:nvPr/>
        </p:nvSpPr>
        <p:spPr>
          <a:xfrm>
            <a:off x="4332514" y="1589314"/>
            <a:ext cx="7543800" cy="4648200"/>
          </a:xfrm>
          <a:prstGeom prst="roundRect">
            <a:avLst/>
          </a:prstGeom>
          <a:solidFill>
            <a:srgbClr val="FFB0BB">
              <a:alpha val="75000"/>
            </a:srgbClr>
          </a:solidFill>
          <a:ln w="76200">
            <a:solidFill>
              <a:srgbClr val="FD073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4E7D57-663E-C2AF-E37E-AE1A7276AC5A}"/>
              </a:ext>
            </a:extLst>
          </p:cNvPr>
          <p:cNvSpPr txBox="1"/>
          <p:nvPr/>
        </p:nvSpPr>
        <p:spPr>
          <a:xfrm>
            <a:off x="5057775" y="2257425"/>
            <a:ext cx="6438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412797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3AF5BE-4E62-09FA-B765-EDDC2102E115}"/>
              </a:ext>
            </a:extLst>
          </p:cNvPr>
          <p:cNvSpPr txBox="1"/>
          <p:nvPr/>
        </p:nvSpPr>
        <p:spPr>
          <a:xfrm>
            <a:off x="495299" y="1342854"/>
            <a:ext cx="80663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Chúc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mừng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sinh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nhật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Tháng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…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CAA2007-55AD-517B-B7DC-B19FB315AFE8}"/>
              </a:ext>
            </a:extLst>
          </p:cNvPr>
          <p:cNvSpPr/>
          <p:nvPr/>
        </p:nvSpPr>
        <p:spPr>
          <a:xfrm>
            <a:off x="849086" y="2266184"/>
            <a:ext cx="6879771" cy="2738182"/>
          </a:xfrm>
          <a:prstGeom prst="roundRect">
            <a:avLst/>
          </a:prstGeom>
          <a:noFill/>
          <a:ln w="57150">
            <a:solidFill>
              <a:srgbClr val="F98F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2" descr="Cartoon Birthday Cake Wallpapers - Top Free Cartoon Birthday Cake  Backgrounds - WallpaperAccess">
            <a:extLst>
              <a:ext uri="{FF2B5EF4-FFF2-40B4-BE49-F238E27FC236}">
                <a16:creationId xmlns:a16="http://schemas.microsoft.com/office/drawing/2014/main" id="{8048ABE9-B756-76AD-175C-27518B6B7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00" b="90000" l="10000" r="90000">
                        <a14:foregroundMark x1="41367" y1="10313" x2="41367" y2="10313"/>
                        <a14:foregroundMark x1="41055" y1="10313" x2="41055" y2="10313"/>
                        <a14:foregroundMark x1="41289" y1="17125" x2="41289" y2="17125"/>
                        <a14:foregroundMark x1="41758" y1="14750" x2="41758" y2="14750"/>
                        <a14:foregroundMark x1="41758" y1="12687" x2="41758" y2="12687"/>
                        <a14:foregroundMark x1="41289" y1="14125" x2="41289" y2="14125"/>
                        <a14:foregroundMark x1="43750" y1="9813" x2="43750" y2="9813"/>
                        <a14:foregroundMark x1="45742" y1="7750" x2="45742" y2="7750"/>
                        <a14:foregroundMark x1="51875" y1="7938" x2="51875" y2="7938"/>
                        <a14:foregroundMark x1="51992" y1="13313" x2="51992" y2="13313"/>
                        <a14:foregroundMark x1="51992" y1="13313" x2="51289" y2="16688"/>
                        <a14:foregroundMark x1="52578" y1="6813" x2="52578" y2="6813"/>
                        <a14:foregroundMark x1="45742" y1="6500" x2="45742" y2="6500"/>
                        <a14:foregroundMark x1="22813" y1="81875" x2="22813" y2="84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0856" y="3866809"/>
            <a:ext cx="4931228" cy="3082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purple teddy bear cartoon symbol Stock Vector Image &amp; Art - Alamy">
            <a:extLst>
              <a:ext uri="{FF2B5EF4-FFF2-40B4-BE49-F238E27FC236}">
                <a16:creationId xmlns:a16="http://schemas.microsoft.com/office/drawing/2014/main" id="{72C6595E-F0FF-344D-6E0F-DB28A9E59F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52" b="90185" l="10000" r="90000">
                        <a14:foregroundMark x1="44231" y1="10370" x2="44231" y2="10370"/>
                        <a14:foregroundMark x1="44423" y1="7222" x2="44423" y2="7222"/>
                        <a14:foregroundMark x1="47308" y1="86111" x2="47308" y2="86111"/>
                        <a14:foregroundMark x1="46731" y1="90185" x2="46731" y2="901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344"/>
          <a:stretch/>
        </p:blipFill>
        <p:spPr bwMode="auto">
          <a:xfrm rot="820571" flipH="1">
            <a:off x="8240938" y="3419133"/>
            <a:ext cx="348841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hristmas present, creative christmas book, christmas, christmas gift png |  PNGWing">
            <a:extLst>
              <a:ext uri="{FF2B5EF4-FFF2-40B4-BE49-F238E27FC236}">
                <a16:creationId xmlns:a16="http://schemas.microsoft.com/office/drawing/2014/main" id="{CA6954E0-A01E-F654-0C1E-637AA4121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28" b="97461" l="7935" r="93370">
                        <a14:foregroundMark x1="50109" y1="6046" x2="50326" y2="8585"/>
                        <a14:foregroundMark x1="59022" y1="3869" x2="59022" y2="3869"/>
                        <a14:foregroundMark x1="92935" y1="35429" x2="92935" y2="35429"/>
                        <a14:foregroundMark x1="77500" y1="39420" x2="74022" y2="51632"/>
                        <a14:foregroundMark x1="59022" y1="36155" x2="59891" y2="42080"/>
                        <a14:foregroundMark x1="75217" y1="49577" x2="80000" y2="54776"/>
                        <a14:foregroundMark x1="93261" y1="51149" x2="93261" y2="51149"/>
                        <a14:foregroundMark x1="93043" y1="35429" x2="93043" y2="35429"/>
                        <a14:foregroundMark x1="93478" y1="35913" x2="93478" y2="35913"/>
                        <a14:foregroundMark x1="50000" y1="51391" x2="55109" y2="58283"/>
                        <a14:foregroundMark x1="8152" y1="46796" x2="8152" y2="46796"/>
                        <a14:foregroundMark x1="42609" y1="92503" x2="42609" y2="92503"/>
                        <a14:foregroundMark x1="68696" y1="94438" x2="68696" y2="94438"/>
                        <a14:foregroundMark x1="44022" y1="95042" x2="44022" y2="95042"/>
                        <a14:foregroundMark x1="68370" y1="97461" x2="68370" y2="97461"/>
                        <a14:foregroundMark x1="80652" y1="21282" x2="80652" y2="212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703" y="3984602"/>
            <a:ext cx="3166654" cy="284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ình ảnh Trái Tim Và Máy Bay Giấy PNG , Máy Bay Giấy, Tim, Yêu Và Quý PNG  và Vector với nền trong suốt để tải xuống miễn phí">
            <a:extLst>
              <a:ext uri="{FF2B5EF4-FFF2-40B4-BE49-F238E27FC236}">
                <a16:creationId xmlns:a16="http://schemas.microsoft.com/office/drawing/2014/main" id="{711BE022-4952-DB9E-8C3D-3450FB70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1146">
                        <a14:foregroundMark x1="91146" y1="11250" x2="91146" y2="11250"/>
                        <a14:foregroundMark x1="60625" y1="59219" x2="60625" y2="59219"/>
                        <a14:foregroundMark x1="37396" y1="67344" x2="37396" y2="67344"/>
                        <a14:foregroundMark x1="12188" y1="75938" x2="12188" y2="75938"/>
                        <a14:foregroundMark x1="45104" y1="59531" x2="45104" y2="59531"/>
                        <a14:foregroundMark x1="49896" y1="52812" x2="49896" y2="52812"/>
                        <a14:foregroundMark x1="47292" y1="50313" x2="47292" y2="50313"/>
                        <a14:foregroundMark x1="47188" y1="54531" x2="47188" y2="54531"/>
                        <a14:foregroundMark x1="12708" y1="85781" x2="12708" y2="85781"/>
                        <a14:backgroundMark x1="48438" y1="52656" x2="48438" y2="52656"/>
                        <a14:backgroundMark x1="14688" y1="86094" x2="14688" y2="86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426" r="35481"/>
          <a:stretch/>
        </p:blipFill>
        <p:spPr bwMode="auto">
          <a:xfrm rot="1376686">
            <a:off x="7328425" y="-933208"/>
            <a:ext cx="3991011" cy="2745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596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185</Words>
  <Application>Microsoft Office PowerPoint</Application>
  <PresentationFormat>Widescreen</PresentationFormat>
  <Paragraphs>26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宋体</vt:lpstr>
      <vt:lpstr>Arial</vt:lpstr>
      <vt:lpstr>Calibri</vt:lpstr>
      <vt:lpstr>Calibri Light</vt:lpstr>
      <vt:lpstr>Cambria</vt:lpstr>
      <vt:lpstr>等线</vt:lpstr>
      <vt:lpstr>等线 Light</vt:lpstr>
      <vt:lpstr>LNTH-Dinomiko</vt:lpstr>
      <vt:lpstr>LNTH-LuoLuoNotangYuanTi 1</vt:lpstr>
      <vt:lpstr>SVN-A Love Of Thunder</vt:lpstr>
      <vt:lpstr>SVN-Kitten</vt:lpstr>
      <vt:lpstr>字魂131号-酷乐潮玩体</vt:lpstr>
      <vt:lpstr>字魂59号-创粗黑</vt:lpstr>
      <vt:lpstr>第一PPT，www.1ppt.com</vt:lpstr>
      <vt:lpstr>1_Office 主题​​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nguye</cp:lastModifiedBy>
  <cp:revision>34</cp:revision>
  <dcterms:created xsi:type="dcterms:W3CDTF">2023-04-23T02:37:13Z</dcterms:created>
  <dcterms:modified xsi:type="dcterms:W3CDTF">2025-01-15T02:48:03Z</dcterms:modified>
</cp:coreProperties>
</file>